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63DE4-1DCB-4911-AD52-2E848D71DB7D}" v="6" dt="2023-07-26T12:05:44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FBF63DE4-1DCB-4911-AD52-2E848D71DB7D}"/>
    <pc:docChg chg="custSel addSld modSld">
      <pc:chgData name="Rudá Ricci" userId="fd4d6abc9f047792" providerId="LiveId" clId="{FBF63DE4-1DCB-4911-AD52-2E848D71DB7D}" dt="2023-07-26T12:10:12.565" v="262" actId="27636"/>
      <pc:docMkLst>
        <pc:docMk/>
      </pc:docMkLst>
      <pc:sldChg chg="addSp delSp modSp new mod setBg">
        <pc:chgData name="Rudá Ricci" userId="fd4d6abc9f047792" providerId="LiveId" clId="{FBF63DE4-1DCB-4911-AD52-2E848D71DB7D}" dt="2023-07-26T11:59:26.896" v="87" actId="26606"/>
        <pc:sldMkLst>
          <pc:docMk/>
          <pc:sldMk cId="1515458989" sldId="260"/>
        </pc:sldMkLst>
        <pc:spChg chg="mod">
          <ac:chgData name="Rudá Ricci" userId="fd4d6abc9f047792" providerId="LiveId" clId="{FBF63DE4-1DCB-4911-AD52-2E848D71DB7D}" dt="2023-07-26T11:59:26.896" v="87" actId="26606"/>
          <ac:spMkLst>
            <pc:docMk/>
            <pc:sldMk cId="1515458989" sldId="260"/>
            <ac:spMk id="2" creationId="{12A95117-C624-4988-9C07-09E86C4ED858}"/>
          </ac:spMkLst>
        </pc:spChg>
        <pc:spChg chg="del">
          <ac:chgData name="Rudá Ricci" userId="fd4d6abc9f047792" providerId="LiveId" clId="{FBF63DE4-1DCB-4911-AD52-2E848D71DB7D}" dt="2023-07-26T11:59:25.237" v="86"/>
          <ac:spMkLst>
            <pc:docMk/>
            <pc:sldMk cId="1515458989" sldId="260"/>
            <ac:spMk id="3" creationId="{18AB5D2D-74E6-78F2-8738-D1FAD797204B}"/>
          </ac:spMkLst>
        </pc:spChg>
        <pc:spChg chg="add">
          <ac:chgData name="Rudá Ricci" userId="fd4d6abc9f047792" providerId="LiveId" clId="{FBF63DE4-1DCB-4911-AD52-2E848D71DB7D}" dt="2023-07-26T11:59:26.896" v="87" actId="26606"/>
          <ac:spMkLst>
            <pc:docMk/>
            <pc:sldMk cId="1515458989" sldId="260"/>
            <ac:spMk id="11" creationId="{8C448D53-ACA1-4CA4-B08A-09FB0780C79A}"/>
          </ac:spMkLst>
        </pc:spChg>
        <pc:picChg chg="add mod">
          <ac:chgData name="Rudá Ricci" userId="fd4d6abc9f047792" providerId="LiveId" clId="{FBF63DE4-1DCB-4911-AD52-2E848D71DB7D}" dt="2023-07-26T11:59:26.896" v="87" actId="26606"/>
          <ac:picMkLst>
            <pc:docMk/>
            <pc:sldMk cId="1515458989" sldId="260"/>
            <ac:picMk id="4" creationId="{B082DD91-D68F-DEE4-D0B1-5D365CDEA899}"/>
          </ac:picMkLst>
        </pc:picChg>
        <pc:cxnChg chg="add">
          <ac:chgData name="Rudá Ricci" userId="fd4d6abc9f047792" providerId="LiveId" clId="{FBF63DE4-1DCB-4911-AD52-2E848D71DB7D}" dt="2023-07-26T11:59:26.896" v="87" actId="26606"/>
          <ac:cxnSpMkLst>
            <pc:docMk/>
            <pc:sldMk cId="1515458989" sldId="260"/>
            <ac:cxnSpMk id="9" creationId="{C66CC717-08C5-4F3E-B8AA-BA93C8755982}"/>
          </ac:cxnSpMkLst>
        </pc:cxnChg>
        <pc:cxnChg chg="add">
          <ac:chgData name="Rudá Ricci" userId="fd4d6abc9f047792" providerId="LiveId" clId="{FBF63DE4-1DCB-4911-AD52-2E848D71DB7D}" dt="2023-07-26T11:59:26.896" v="87" actId="26606"/>
          <ac:cxnSpMkLst>
            <pc:docMk/>
            <pc:sldMk cId="1515458989" sldId="260"/>
            <ac:cxnSpMk id="13" creationId="{3B5719CE-F76F-4313-9A48-ADF79E67BB39}"/>
          </ac:cxnSpMkLst>
        </pc:cxnChg>
      </pc:sldChg>
      <pc:sldChg chg="addSp delSp modSp new mod setBg">
        <pc:chgData name="Rudá Ricci" userId="fd4d6abc9f047792" providerId="LiveId" clId="{FBF63DE4-1DCB-4911-AD52-2E848D71DB7D}" dt="2023-07-26T12:00:13.307" v="141" actId="26606"/>
        <pc:sldMkLst>
          <pc:docMk/>
          <pc:sldMk cId="257269225" sldId="261"/>
        </pc:sldMkLst>
        <pc:spChg chg="mod">
          <ac:chgData name="Rudá Ricci" userId="fd4d6abc9f047792" providerId="LiveId" clId="{FBF63DE4-1DCB-4911-AD52-2E848D71DB7D}" dt="2023-07-26T12:00:13.307" v="141" actId="26606"/>
          <ac:spMkLst>
            <pc:docMk/>
            <pc:sldMk cId="257269225" sldId="261"/>
            <ac:spMk id="2" creationId="{D878DB9A-F8CF-A810-1746-5E455EA5AEBA}"/>
          </ac:spMkLst>
        </pc:spChg>
        <pc:spChg chg="del">
          <ac:chgData name="Rudá Ricci" userId="fd4d6abc9f047792" providerId="LiveId" clId="{FBF63DE4-1DCB-4911-AD52-2E848D71DB7D}" dt="2023-07-26T12:00:07.838" v="140"/>
          <ac:spMkLst>
            <pc:docMk/>
            <pc:sldMk cId="257269225" sldId="261"/>
            <ac:spMk id="3" creationId="{4A254106-9250-F12B-1B6D-CD79C90B592E}"/>
          </ac:spMkLst>
        </pc:spChg>
        <pc:spChg chg="add">
          <ac:chgData name="Rudá Ricci" userId="fd4d6abc9f047792" providerId="LiveId" clId="{FBF63DE4-1DCB-4911-AD52-2E848D71DB7D}" dt="2023-07-26T12:00:13.307" v="141" actId="26606"/>
          <ac:spMkLst>
            <pc:docMk/>
            <pc:sldMk cId="257269225" sldId="261"/>
            <ac:spMk id="11" creationId="{8C448D53-ACA1-4CA4-B08A-09FB0780C79A}"/>
          </ac:spMkLst>
        </pc:spChg>
        <pc:picChg chg="add mod">
          <ac:chgData name="Rudá Ricci" userId="fd4d6abc9f047792" providerId="LiveId" clId="{FBF63DE4-1DCB-4911-AD52-2E848D71DB7D}" dt="2023-07-26T12:00:13.307" v="141" actId="26606"/>
          <ac:picMkLst>
            <pc:docMk/>
            <pc:sldMk cId="257269225" sldId="261"/>
            <ac:picMk id="4" creationId="{0699F6F3-6CA4-49FD-EFD4-465B6AE8083A}"/>
          </ac:picMkLst>
        </pc:picChg>
        <pc:cxnChg chg="add">
          <ac:chgData name="Rudá Ricci" userId="fd4d6abc9f047792" providerId="LiveId" clId="{FBF63DE4-1DCB-4911-AD52-2E848D71DB7D}" dt="2023-07-26T12:00:13.307" v="141" actId="26606"/>
          <ac:cxnSpMkLst>
            <pc:docMk/>
            <pc:sldMk cId="257269225" sldId="261"/>
            <ac:cxnSpMk id="9" creationId="{C66CC717-08C5-4F3E-B8AA-BA93C8755982}"/>
          </ac:cxnSpMkLst>
        </pc:cxnChg>
        <pc:cxnChg chg="add">
          <ac:chgData name="Rudá Ricci" userId="fd4d6abc9f047792" providerId="LiveId" clId="{FBF63DE4-1DCB-4911-AD52-2E848D71DB7D}" dt="2023-07-26T12:00:13.307" v="141" actId="26606"/>
          <ac:cxnSpMkLst>
            <pc:docMk/>
            <pc:sldMk cId="257269225" sldId="261"/>
            <ac:cxnSpMk id="13" creationId="{3B5719CE-F76F-4313-9A48-ADF79E67BB39}"/>
          </ac:cxnSpMkLst>
        </pc:cxnChg>
      </pc:sldChg>
      <pc:sldChg chg="addSp delSp modSp new mod setBg">
        <pc:chgData name="Rudá Ricci" userId="fd4d6abc9f047792" providerId="LiveId" clId="{FBF63DE4-1DCB-4911-AD52-2E848D71DB7D}" dt="2023-07-26T12:10:12.565" v="262" actId="27636"/>
        <pc:sldMkLst>
          <pc:docMk/>
          <pc:sldMk cId="3668882191" sldId="262"/>
        </pc:sldMkLst>
        <pc:spChg chg="mod">
          <ac:chgData name="Rudá Ricci" userId="fd4d6abc9f047792" providerId="LiveId" clId="{FBF63DE4-1DCB-4911-AD52-2E848D71DB7D}" dt="2023-07-26T12:03:44.962" v="180" actId="26606"/>
          <ac:spMkLst>
            <pc:docMk/>
            <pc:sldMk cId="3668882191" sldId="262"/>
            <ac:spMk id="2" creationId="{C42DB3AB-F7D6-5B6F-3EBC-EBFE52835246}"/>
          </ac:spMkLst>
        </pc:spChg>
        <pc:spChg chg="del">
          <ac:chgData name="Rudá Ricci" userId="fd4d6abc9f047792" providerId="LiveId" clId="{FBF63DE4-1DCB-4911-AD52-2E848D71DB7D}" dt="2023-07-26T12:03:08.386" v="178"/>
          <ac:spMkLst>
            <pc:docMk/>
            <pc:sldMk cId="3668882191" sldId="262"/>
            <ac:spMk id="3" creationId="{AC096F94-48D8-0F74-A591-802C2C81E5D0}"/>
          </ac:spMkLst>
        </pc:spChg>
        <pc:spChg chg="add mod">
          <ac:chgData name="Rudá Ricci" userId="fd4d6abc9f047792" providerId="LiveId" clId="{FBF63DE4-1DCB-4911-AD52-2E848D71DB7D}" dt="2023-07-26T12:10:12.565" v="262" actId="27636"/>
          <ac:spMkLst>
            <pc:docMk/>
            <pc:sldMk cId="3668882191" sldId="262"/>
            <ac:spMk id="9" creationId="{16857308-027F-FE55-E6D7-6C62F13CE3A3}"/>
          </ac:spMkLst>
        </pc:spChg>
        <pc:spChg chg="add">
          <ac:chgData name="Rudá Ricci" userId="fd4d6abc9f047792" providerId="LiveId" clId="{FBF63DE4-1DCB-4911-AD52-2E848D71DB7D}" dt="2023-07-26T12:03:44.962" v="180" actId="26606"/>
          <ac:spMkLst>
            <pc:docMk/>
            <pc:sldMk cId="3668882191" sldId="262"/>
            <ac:spMk id="12" creationId="{51D9D766-3B0F-47FE-96C2-31AB8A958116}"/>
          </ac:spMkLst>
        </pc:spChg>
        <pc:picChg chg="add mod">
          <ac:chgData name="Rudá Ricci" userId="fd4d6abc9f047792" providerId="LiveId" clId="{FBF63DE4-1DCB-4911-AD52-2E848D71DB7D}" dt="2023-07-26T12:03:44.962" v="180" actId="26606"/>
          <ac:picMkLst>
            <pc:docMk/>
            <pc:sldMk cId="3668882191" sldId="262"/>
            <ac:picMk id="4" creationId="{514D3812-1798-E70C-9B52-5920936F3C0A}"/>
          </ac:picMkLst>
        </pc:picChg>
        <pc:picChg chg="add mod">
          <ac:chgData name="Rudá Ricci" userId="fd4d6abc9f047792" providerId="LiveId" clId="{FBF63DE4-1DCB-4911-AD52-2E848D71DB7D}" dt="2023-07-26T12:03:44.962" v="180" actId="26606"/>
          <ac:picMkLst>
            <pc:docMk/>
            <pc:sldMk cId="3668882191" sldId="262"/>
            <ac:picMk id="5" creationId="{F3526B7B-398E-98C2-B20E-AC4280BD0994}"/>
          </ac:picMkLst>
        </pc:picChg>
        <pc:cxnChg chg="add">
          <ac:chgData name="Rudá Ricci" userId="fd4d6abc9f047792" providerId="LiveId" clId="{FBF63DE4-1DCB-4911-AD52-2E848D71DB7D}" dt="2023-07-26T12:03:44.962" v="180" actId="26606"/>
          <ac:cxnSpMkLst>
            <pc:docMk/>
            <pc:sldMk cId="3668882191" sldId="262"/>
            <ac:cxnSpMk id="14" creationId="{B32E796E-8D19-4926-B7B8-653B01939010}"/>
          </ac:cxnSpMkLst>
        </pc:cxnChg>
      </pc:sldChg>
      <pc:sldChg chg="addSp modSp new mod setBg">
        <pc:chgData name="Rudá Ricci" userId="fd4d6abc9f047792" providerId="LiveId" clId="{FBF63DE4-1DCB-4911-AD52-2E848D71DB7D}" dt="2023-07-26T12:05:45.560" v="256" actId="26606"/>
        <pc:sldMkLst>
          <pc:docMk/>
          <pc:sldMk cId="678334805" sldId="263"/>
        </pc:sldMkLst>
        <pc:spChg chg="mod">
          <ac:chgData name="Rudá Ricci" userId="fd4d6abc9f047792" providerId="LiveId" clId="{FBF63DE4-1DCB-4911-AD52-2E848D71DB7D}" dt="2023-07-26T12:05:45.560" v="256" actId="26606"/>
          <ac:spMkLst>
            <pc:docMk/>
            <pc:sldMk cId="678334805" sldId="263"/>
            <ac:spMk id="2" creationId="{66A1E5CA-CEC4-739B-330D-5CF43596C387}"/>
          </ac:spMkLst>
        </pc:spChg>
        <pc:spChg chg="mod">
          <ac:chgData name="Rudá Ricci" userId="fd4d6abc9f047792" providerId="LiveId" clId="{FBF63DE4-1DCB-4911-AD52-2E848D71DB7D}" dt="2023-07-26T12:05:45.560" v="256" actId="26606"/>
          <ac:spMkLst>
            <pc:docMk/>
            <pc:sldMk cId="678334805" sldId="263"/>
            <ac:spMk id="3" creationId="{D5EB8069-1908-3E2D-E993-CEEDDD42B533}"/>
          </ac:spMkLst>
        </pc:spChg>
        <pc:spChg chg="add">
          <ac:chgData name="Rudá Ricci" userId="fd4d6abc9f047792" providerId="LiveId" clId="{FBF63DE4-1DCB-4911-AD52-2E848D71DB7D}" dt="2023-07-26T12:05:45.560" v="256" actId="26606"/>
          <ac:spMkLst>
            <pc:docMk/>
            <pc:sldMk cId="678334805" sldId="263"/>
            <ac:spMk id="9" creationId="{B9144F9C-6F12-451D-9954-9A30E8436D43}"/>
          </ac:spMkLst>
        </pc:spChg>
        <pc:picChg chg="add mod">
          <ac:chgData name="Rudá Ricci" userId="fd4d6abc9f047792" providerId="LiveId" clId="{FBF63DE4-1DCB-4911-AD52-2E848D71DB7D}" dt="2023-07-26T12:05:45.560" v="256" actId="26606"/>
          <ac:picMkLst>
            <pc:docMk/>
            <pc:sldMk cId="678334805" sldId="263"/>
            <ac:picMk id="4" creationId="{EC054035-F918-6BB9-9DC0-2DBFA878D44C}"/>
          </ac:picMkLst>
        </pc:picChg>
        <pc:cxnChg chg="add">
          <ac:chgData name="Rudá Ricci" userId="fd4d6abc9f047792" providerId="LiveId" clId="{FBF63DE4-1DCB-4911-AD52-2E848D71DB7D}" dt="2023-07-26T12:05:45.560" v="256" actId="26606"/>
          <ac:cxnSpMkLst>
            <pc:docMk/>
            <pc:sldMk cId="678334805" sldId="263"/>
            <ac:cxnSpMk id="11" creationId="{B32E796E-8D19-4926-B7B8-653B0193901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July 26,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5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Wednesday, July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Wednesday, July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July 26,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Wednesday, July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5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Wednesday, July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6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Wednesday, July 26,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Wednesday, July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5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Wednesday, July 26,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Wednesday, July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2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Wednesday, July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July 26,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6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70B08-423D-C6D0-A081-F048396C5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/>
          </a:bodyPr>
          <a:lstStyle/>
          <a:p>
            <a:r>
              <a:rPr lang="pt-BR" dirty="0"/>
              <a:t>Conjuntura desconjuntada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F4F6FD-EBA5-0B45-BB43-1F34B5FC8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5900"/>
              <a:t>26 de julho de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372222F-EE9C-B1EA-4DF1-1699238BC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46" b="33802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4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144F9C-6F12-451D-9954-9A30E8436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99B21C-77CD-45E5-76F2-BF3605B5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pt-BR" sz="2000"/>
              <a:t>A delação que incomoda Bolsonaro e os bolsonaristas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9C9753-B0B0-0F6A-E6DB-CB907C613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>
            <a:normAutofit/>
          </a:bodyPr>
          <a:lstStyle/>
          <a:p>
            <a:r>
              <a:rPr lang="pt-BR" dirty="0"/>
              <a:t>Neste momento, bolsonaristas tentam desacreditar a delação e chegam a dizer que não tem valor ou é ilegal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2EC1AD-93F8-BF08-10A0-34EE2E83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09"/>
          <a:stretch/>
        </p:blipFill>
        <p:spPr>
          <a:xfrm>
            <a:off x="4367213" y="450000"/>
            <a:ext cx="7381375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A4B643-5270-16C0-95DA-46B662C3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412" y="448056"/>
            <a:ext cx="7355484" cy="340156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/>
              <a:t>Rendeu nas redes sociais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134026B-04E8-F3CA-0625-42ECEEE43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36" y="450000"/>
            <a:ext cx="3215519" cy="554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8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D9D766-3B0F-47FE-96C2-31AB8A95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674407-39BB-9B79-5956-4E367B4E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pt-BR" dirty="0"/>
              <a:t>Até a Band entrou no contra-ataque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769285-F7C5-6632-433A-0CFA166F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âncora do Jornal da Band, Eduardo Oinegue, criticou, na segunda, a atuação do ministro da Justiça, Flávio Dino, para desvendar o caso Marielle</a:t>
            </a:r>
          </a:p>
          <a:p>
            <a:r>
              <a:rPr lang="pt-BR" dirty="0"/>
              <a:t>O jornalista </a:t>
            </a:r>
            <a:r>
              <a:rPr lang="pt-BR" dirty="0" err="1"/>
              <a:t>Caiã</a:t>
            </a:r>
            <a:r>
              <a:rPr lang="pt-BR" dirty="0"/>
              <a:t> Messina já havia bajulado Jair Bolsonaro antes de fazer entrevista exclusiva com o então presidente</a:t>
            </a:r>
            <a:endParaRPr lang="en-US" dirty="0"/>
          </a:p>
        </p:txBody>
      </p:sp>
      <p:pic>
        <p:nvPicPr>
          <p:cNvPr id="5" name="Imagem 4" descr="Homem de terno e gravata&#10;&#10;Descrição gerada automaticamente">
            <a:extLst>
              <a:ext uri="{FF2B5EF4-FFF2-40B4-BE49-F238E27FC236}">
                <a16:creationId xmlns:a16="http://schemas.microsoft.com/office/drawing/2014/main" id="{8C9EB961-2755-D1F0-8939-3171970A7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9" r="4919"/>
          <a:stretch/>
        </p:blipFill>
        <p:spPr>
          <a:xfrm>
            <a:off x="4367214" y="450001"/>
            <a:ext cx="3600687" cy="5508001"/>
          </a:xfrm>
          <a:custGeom>
            <a:avLst/>
            <a:gdLst/>
            <a:ahLst/>
            <a:cxnLst/>
            <a:rect l="l" t="t" r="r" b="b"/>
            <a:pathLst>
              <a:path w="3600687" h="5508001">
                <a:moveTo>
                  <a:pt x="0" y="0"/>
                </a:moveTo>
                <a:lnTo>
                  <a:pt x="3600687" y="0"/>
                </a:lnTo>
                <a:lnTo>
                  <a:pt x="3600687" y="5508001"/>
                </a:lnTo>
                <a:lnTo>
                  <a:pt x="0" y="5508000"/>
                </a:lnTo>
                <a:close/>
              </a:path>
            </a:pathLst>
          </a:custGeom>
        </p:spPr>
      </p:pic>
      <p:pic>
        <p:nvPicPr>
          <p:cNvPr id="4" name="Espaço Reservado para Conteúdo 3" descr="Pessoas sentadas em cadeiras&#10;&#10;Descrição gerada automaticamente com confiança média">
            <a:extLst>
              <a:ext uri="{FF2B5EF4-FFF2-40B4-BE49-F238E27FC236}">
                <a16:creationId xmlns:a16="http://schemas.microsoft.com/office/drawing/2014/main" id="{FE2D3899-5741-81E3-DA8F-5D2B5A157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32" r="17047" b="3"/>
          <a:stretch/>
        </p:blipFill>
        <p:spPr>
          <a:xfrm>
            <a:off x="8147900" y="450001"/>
            <a:ext cx="3600689" cy="5508001"/>
          </a:xfrm>
          <a:custGeom>
            <a:avLst/>
            <a:gdLst/>
            <a:ahLst/>
            <a:cxnLst/>
            <a:rect l="l" t="t" r="r" b="b"/>
            <a:pathLst>
              <a:path w="3600689" h="5508001">
                <a:moveTo>
                  <a:pt x="0" y="0"/>
                </a:moveTo>
                <a:lnTo>
                  <a:pt x="3600689" y="1"/>
                </a:lnTo>
                <a:lnTo>
                  <a:pt x="3600689" y="5508001"/>
                </a:lnTo>
                <a:lnTo>
                  <a:pt x="0" y="55080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891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A95117-C624-4988-9C07-09E86C4E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0" y="448056"/>
            <a:ext cx="5428996" cy="340156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500"/>
              <a:t>A contra-ofensiva envolveu até Márcio Pochmann, cotado para a presidência do IBGE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082DD91-D68F-DEE4-D0B1-5D365CDEA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17" r="-3" b="-3"/>
          <a:stretch/>
        </p:blipFill>
        <p:spPr>
          <a:xfrm>
            <a:off x="451104" y="450000"/>
            <a:ext cx="5422576" cy="554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5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78DB9A-F8CF-A810-1746-5E455EA5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0" y="448056"/>
            <a:ext cx="5428996" cy="340156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5900"/>
              <a:t>Afinal, eles estão acuados e sentiram o golpe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699F6F3-6CA4-49FD-EFD4-465B6AE80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992" y="450000"/>
            <a:ext cx="2494799" cy="554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D9D766-3B0F-47FE-96C2-31AB8A95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2DB3AB-F7D6-5B6F-3EBC-EBFE5283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pt-BR" dirty="0"/>
              <a:t>Mas, nem tudo são flores murchas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857308-027F-FE55-E6D7-6C62F13C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Extrema-</a:t>
            </a:r>
            <a:r>
              <a:rPr lang="en-US" dirty="0" err="1"/>
              <a:t>direita</a:t>
            </a:r>
            <a:r>
              <a:rPr lang="en-US" dirty="0"/>
              <a:t> </a:t>
            </a:r>
            <a:r>
              <a:rPr lang="en-US" dirty="0" err="1"/>
              <a:t>perde</a:t>
            </a:r>
            <a:r>
              <a:rPr lang="en-US" dirty="0"/>
              <a:t> 19 </a:t>
            </a:r>
            <a:r>
              <a:rPr lang="en-US" dirty="0" err="1"/>
              <a:t>cadeiras</a:t>
            </a:r>
            <a:r>
              <a:rPr lang="en-US" dirty="0"/>
              <a:t> no Congresso Nacional da </a:t>
            </a:r>
            <a:r>
              <a:rPr lang="en-US" dirty="0" err="1"/>
              <a:t>Espanha</a:t>
            </a:r>
            <a:endParaRPr lang="en-US" dirty="0"/>
          </a:p>
          <a:p>
            <a:r>
              <a:rPr lang="pt-BR" dirty="0"/>
              <a:t>O atual presidente pode considerar garantido o apoio da coalizão de esquerda </a:t>
            </a:r>
            <a:r>
              <a:rPr lang="pt-BR" dirty="0" err="1"/>
              <a:t>Sumar</a:t>
            </a:r>
            <a:r>
              <a:rPr lang="pt-BR" dirty="0"/>
              <a:t>. De fato, sua líder, Yolanda Díaz, foi vice-presidente no governo de coalizão que Sánchez presidiu na última legislatura.</a:t>
            </a:r>
          </a:p>
          <a:p>
            <a:r>
              <a:rPr lang="pt-BR" dirty="0"/>
              <a:t>Também parece possível o apoio dos nacionalistas bascos do EH </a:t>
            </a:r>
            <a:r>
              <a:rPr lang="pt-BR" dirty="0" err="1"/>
              <a:t>BIldu</a:t>
            </a:r>
            <a:r>
              <a:rPr lang="pt-BR" dirty="0"/>
              <a:t> e do PNV.</a:t>
            </a:r>
          </a:p>
          <a:p>
            <a:r>
              <a:rPr lang="pt-BR" dirty="0"/>
              <a:t>Será mais difícil convencer os separatistas catalães do </a:t>
            </a:r>
            <a:r>
              <a:rPr lang="pt-BR" dirty="0" err="1"/>
              <a:t>Esquerra</a:t>
            </a:r>
            <a:r>
              <a:rPr lang="pt-BR" dirty="0"/>
              <a:t> Republicana da Catalunha (ERC) e do </a:t>
            </a:r>
            <a:r>
              <a:rPr lang="pt-BR" dirty="0" err="1"/>
              <a:t>JuntsxCatalunya</a:t>
            </a:r>
            <a:r>
              <a:rPr lang="pt-BR" dirty="0"/>
              <a:t>.</a:t>
            </a:r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14D3812-1798-E70C-9B52-5920936F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4" y="1047901"/>
            <a:ext cx="3600687" cy="4312200"/>
          </a:xfrm>
          <a:custGeom>
            <a:avLst/>
            <a:gdLst/>
            <a:ahLst/>
            <a:cxnLst/>
            <a:rect l="l" t="t" r="r" b="b"/>
            <a:pathLst>
              <a:path w="3600689" h="5508001">
                <a:moveTo>
                  <a:pt x="0" y="0"/>
                </a:moveTo>
                <a:lnTo>
                  <a:pt x="3600689" y="1"/>
                </a:lnTo>
                <a:lnTo>
                  <a:pt x="3600689" y="5508001"/>
                </a:lnTo>
                <a:lnTo>
                  <a:pt x="0" y="5508001"/>
                </a:ln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526B7B-398E-98C2-B20E-AC4280BD0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900" y="1067094"/>
            <a:ext cx="3600689" cy="4273815"/>
          </a:xfrm>
          <a:custGeom>
            <a:avLst/>
            <a:gdLst/>
            <a:ahLst/>
            <a:cxnLst/>
            <a:rect l="l" t="t" r="r" b="b"/>
            <a:pathLst>
              <a:path w="3600687" h="5508001">
                <a:moveTo>
                  <a:pt x="0" y="0"/>
                </a:moveTo>
                <a:lnTo>
                  <a:pt x="3600687" y="0"/>
                </a:lnTo>
                <a:lnTo>
                  <a:pt x="3600687" y="5508001"/>
                </a:lnTo>
                <a:lnTo>
                  <a:pt x="0" y="550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888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144F9C-6F12-451D-9954-9A30E8436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A1E5CA-CEC4-739B-330D-5CF43596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pt-BR" sz="2000"/>
              <a:t>Lula faz trocas em cargos das Forças Armadas e promove oficiais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EB8069-1908-3E2D-E993-CEEDDD42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3452432" cy="40068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t-BR" sz="1500"/>
              <a:t>Entre as mudanças de hoje está a troca do chefe do Estado-Maior do Comando Militar do Nordeste.</a:t>
            </a:r>
          </a:p>
          <a:p>
            <a:pPr>
              <a:lnSpc>
                <a:spcPct val="130000"/>
              </a:lnSpc>
            </a:pPr>
            <a:r>
              <a:rPr lang="pt-BR" sz="1500"/>
              <a:t>Segundo oficiais, o clima entre Lula e os comandantes das Forças é extremamente tranquilo e melhorou substancialmente desde que os militares passaram a afirmar categoricamente que discordam de qualquer tentativa golpista.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054035-F918-6BB9-9DC0-2DBFA878D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618"/>
          <a:stretch/>
        </p:blipFill>
        <p:spPr>
          <a:xfrm>
            <a:off x="4367213" y="450000"/>
            <a:ext cx="7381375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4805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2"/>
      </a:lt2>
      <a:accent1>
        <a:srgbClr val="C94778"/>
      </a:accent1>
      <a:accent2>
        <a:srgbClr val="B7359D"/>
      </a:accent2>
      <a:accent3>
        <a:srgbClr val="AD47C9"/>
      </a:accent3>
      <a:accent4>
        <a:srgbClr val="6535B7"/>
      </a:accent4>
      <a:accent5>
        <a:srgbClr val="474DC9"/>
      </a:accent5>
      <a:accent6>
        <a:srgbClr val="3571B7"/>
      </a:accent6>
      <a:hlink>
        <a:srgbClr val="6A5EC9"/>
      </a:hlink>
      <a:folHlink>
        <a:srgbClr val="7F7F7F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262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Sagona Book</vt:lpstr>
      <vt:lpstr>Univers</vt:lpstr>
      <vt:lpstr>ThinLineVTI</vt:lpstr>
      <vt:lpstr>Conjuntura desconjuntada</vt:lpstr>
      <vt:lpstr>A delação que incomoda Bolsonaro e os bolsonaristas</vt:lpstr>
      <vt:lpstr>Rendeu nas redes sociais</vt:lpstr>
      <vt:lpstr>Até a Band entrou no contra-ataque</vt:lpstr>
      <vt:lpstr>A contra-ofensiva envolveu até Márcio Pochmann, cotado para a presidência do IBGE</vt:lpstr>
      <vt:lpstr>Afinal, eles estão acuados e sentiram o golpe</vt:lpstr>
      <vt:lpstr>Mas, nem tudo são flores murchas </vt:lpstr>
      <vt:lpstr>Lula faz trocas em cargos das Forças Armadas e promove oficiais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Conjuntura desconjuntada</dc:title>
  <dc:creator>Rudá Ricci</dc:creator>
  <cp:lastModifiedBy>Rudá Ricci</cp:lastModifiedBy>
  <cp:revision>1</cp:revision>
  <dcterms:created xsi:type="dcterms:W3CDTF">2023-07-26T11:51:43Z</dcterms:created>
  <dcterms:modified xsi:type="dcterms:W3CDTF">2023-07-26T12:10:21Z</dcterms:modified>
</cp:coreProperties>
</file>