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C61C1E-E0D3-40C3-AD17-14AEE8501DD3}" v="6" dt="2023-07-19T14:55:44.6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dá Ricci" userId="fd4d6abc9f047792" providerId="LiveId" clId="{2FC61C1E-E0D3-40C3-AD17-14AEE8501DD3}"/>
    <pc:docChg chg="undo custSel addSld delSld modSld">
      <pc:chgData name="Rudá Ricci" userId="fd4d6abc9f047792" providerId="LiveId" clId="{2FC61C1E-E0D3-40C3-AD17-14AEE8501DD3}" dt="2023-07-19T14:58:24.492" v="514" actId="26606"/>
      <pc:docMkLst>
        <pc:docMk/>
      </pc:docMkLst>
      <pc:sldChg chg="addSp delSp modSp new mod setBg">
        <pc:chgData name="Rudá Ricci" userId="fd4d6abc9f047792" providerId="LiveId" clId="{2FC61C1E-E0D3-40C3-AD17-14AEE8501DD3}" dt="2023-07-19T14:49:30.669" v="53" actId="27636"/>
        <pc:sldMkLst>
          <pc:docMk/>
          <pc:sldMk cId="259020643" sldId="258"/>
        </pc:sldMkLst>
        <pc:spChg chg="mod">
          <ac:chgData name="Rudá Ricci" userId="fd4d6abc9f047792" providerId="LiveId" clId="{2FC61C1E-E0D3-40C3-AD17-14AEE8501DD3}" dt="2023-07-19T14:49:06.229" v="25" actId="26606"/>
          <ac:spMkLst>
            <pc:docMk/>
            <pc:sldMk cId="259020643" sldId="258"/>
            <ac:spMk id="2" creationId="{835980A5-D6E7-CB37-64F6-EE28FFF12994}"/>
          </ac:spMkLst>
        </pc:spChg>
        <pc:spChg chg="del">
          <ac:chgData name="Rudá Ricci" userId="fd4d6abc9f047792" providerId="LiveId" clId="{2FC61C1E-E0D3-40C3-AD17-14AEE8501DD3}" dt="2023-07-19T14:48:52.724" v="24"/>
          <ac:spMkLst>
            <pc:docMk/>
            <pc:sldMk cId="259020643" sldId="258"/>
            <ac:spMk id="3" creationId="{606E9788-7980-8BDB-4BEF-DBB8DEB7503D}"/>
          </ac:spMkLst>
        </pc:spChg>
        <pc:spChg chg="add mod">
          <ac:chgData name="Rudá Ricci" userId="fd4d6abc9f047792" providerId="LiveId" clId="{2FC61C1E-E0D3-40C3-AD17-14AEE8501DD3}" dt="2023-07-19T14:49:30.669" v="53" actId="27636"/>
          <ac:spMkLst>
            <pc:docMk/>
            <pc:sldMk cId="259020643" sldId="258"/>
            <ac:spMk id="8" creationId="{C3B6BFB0-6862-8E6D-E4FF-216CE9543D87}"/>
          </ac:spMkLst>
        </pc:spChg>
        <pc:spChg chg="add">
          <ac:chgData name="Rudá Ricci" userId="fd4d6abc9f047792" providerId="LiveId" clId="{2FC61C1E-E0D3-40C3-AD17-14AEE8501DD3}" dt="2023-07-19T14:49:06.229" v="25" actId="26606"/>
          <ac:spMkLst>
            <pc:docMk/>
            <pc:sldMk cId="259020643" sldId="258"/>
            <ac:spMk id="11" creationId="{1AEB7F98-32EC-40D3-89EE-C8433023163A}"/>
          </ac:spMkLst>
        </pc:spChg>
        <pc:spChg chg="add">
          <ac:chgData name="Rudá Ricci" userId="fd4d6abc9f047792" providerId="LiveId" clId="{2FC61C1E-E0D3-40C3-AD17-14AEE8501DD3}" dt="2023-07-19T14:49:06.229" v="25" actId="26606"/>
          <ac:spMkLst>
            <pc:docMk/>
            <pc:sldMk cId="259020643" sldId="258"/>
            <ac:spMk id="15" creationId="{DAD9000E-708C-464D-A86F-4ABE391B6BE8}"/>
          </ac:spMkLst>
        </pc:spChg>
        <pc:picChg chg="add mod">
          <ac:chgData name="Rudá Ricci" userId="fd4d6abc9f047792" providerId="LiveId" clId="{2FC61C1E-E0D3-40C3-AD17-14AEE8501DD3}" dt="2023-07-19T14:49:09.121" v="28" actId="27614"/>
          <ac:picMkLst>
            <pc:docMk/>
            <pc:sldMk cId="259020643" sldId="258"/>
            <ac:picMk id="4" creationId="{65918558-5FFE-A982-3551-2C449080D5B6}"/>
          </ac:picMkLst>
        </pc:picChg>
        <pc:cxnChg chg="add">
          <ac:chgData name="Rudá Ricci" userId="fd4d6abc9f047792" providerId="LiveId" clId="{2FC61C1E-E0D3-40C3-AD17-14AEE8501DD3}" dt="2023-07-19T14:49:06.229" v="25" actId="26606"/>
          <ac:cxnSpMkLst>
            <pc:docMk/>
            <pc:sldMk cId="259020643" sldId="258"/>
            <ac:cxnSpMk id="13" creationId="{77C6DF49-CBE3-4038-AC78-35DE4FD7CE8E}"/>
          </ac:cxnSpMkLst>
        </pc:cxnChg>
      </pc:sldChg>
      <pc:sldChg chg="addSp delSp modSp new mod setBg">
        <pc:chgData name="Rudá Ricci" userId="fd4d6abc9f047792" providerId="LiveId" clId="{2FC61C1E-E0D3-40C3-AD17-14AEE8501DD3}" dt="2023-07-19T14:51:25.221" v="272" actId="26606"/>
        <pc:sldMkLst>
          <pc:docMk/>
          <pc:sldMk cId="4258061601" sldId="259"/>
        </pc:sldMkLst>
        <pc:spChg chg="mod">
          <ac:chgData name="Rudá Ricci" userId="fd4d6abc9f047792" providerId="LiveId" clId="{2FC61C1E-E0D3-40C3-AD17-14AEE8501DD3}" dt="2023-07-19T14:49:55.879" v="78" actId="26606"/>
          <ac:spMkLst>
            <pc:docMk/>
            <pc:sldMk cId="4258061601" sldId="259"/>
            <ac:spMk id="2" creationId="{2DB0BF2B-B2EE-DE1A-F967-792FAE007570}"/>
          </ac:spMkLst>
        </pc:spChg>
        <pc:spChg chg="del">
          <ac:chgData name="Rudá Ricci" userId="fd4d6abc9f047792" providerId="LiveId" clId="{2FC61C1E-E0D3-40C3-AD17-14AEE8501DD3}" dt="2023-07-19T14:49:53.965" v="77"/>
          <ac:spMkLst>
            <pc:docMk/>
            <pc:sldMk cId="4258061601" sldId="259"/>
            <ac:spMk id="3" creationId="{E0ECE6C2-932F-FC54-AB8F-4CC618EA2106}"/>
          </ac:spMkLst>
        </pc:spChg>
        <pc:spChg chg="add mod">
          <ac:chgData name="Rudá Ricci" userId="fd4d6abc9f047792" providerId="LiveId" clId="{2FC61C1E-E0D3-40C3-AD17-14AEE8501DD3}" dt="2023-07-19T14:51:25.221" v="272" actId="26606"/>
          <ac:spMkLst>
            <pc:docMk/>
            <pc:sldMk cId="4258061601" sldId="259"/>
            <ac:spMk id="8" creationId="{9046B878-6C9B-05F2-33BE-802F4C37B139}"/>
          </ac:spMkLst>
        </pc:spChg>
        <pc:spChg chg="add del">
          <ac:chgData name="Rudá Ricci" userId="fd4d6abc9f047792" providerId="LiveId" clId="{2FC61C1E-E0D3-40C3-AD17-14AEE8501DD3}" dt="2023-07-19T14:51:25.221" v="272" actId="26606"/>
          <ac:spMkLst>
            <pc:docMk/>
            <pc:sldMk cId="4258061601" sldId="259"/>
            <ac:spMk id="11" creationId="{1AEB7F98-32EC-40D3-89EE-C8433023163A}"/>
          </ac:spMkLst>
        </pc:spChg>
        <pc:spChg chg="add del">
          <ac:chgData name="Rudá Ricci" userId="fd4d6abc9f047792" providerId="LiveId" clId="{2FC61C1E-E0D3-40C3-AD17-14AEE8501DD3}" dt="2023-07-19T14:51:25.221" v="272" actId="26606"/>
          <ac:spMkLst>
            <pc:docMk/>
            <pc:sldMk cId="4258061601" sldId="259"/>
            <ac:spMk id="15" creationId="{DAD9000E-708C-464D-A86F-4ABE391B6BE8}"/>
          </ac:spMkLst>
        </pc:spChg>
        <pc:spChg chg="add">
          <ac:chgData name="Rudá Ricci" userId="fd4d6abc9f047792" providerId="LiveId" clId="{2FC61C1E-E0D3-40C3-AD17-14AEE8501DD3}" dt="2023-07-19T14:51:25.221" v="272" actId="26606"/>
          <ac:spMkLst>
            <pc:docMk/>
            <pc:sldMk cId="4258061601" sldId="259"/>
            <ac:spMk id="20" creationId="{1AEB7F98-32EC-40D3-89EE-C8433023163A}"/>
          </ac:spMkLst>
        </pc:spChg>
        <pc:spChg chg="add">
          <ac:chgData name="Rudá Ricci" userId="fd4d6abc9f047792" providerId="LiveId" clId="{2FC61C1E-E0D3-40C3-AD17-14AEE8501DD3}" dt="2023-07-19T14:51:25.221" v="272" actId="26606"/>
          <ac:spMkLst>
            <pc:docMk/>
            <pc:sldMk cId="4258061601" sldId="259"/>
            <ac:spMk id="24" creationId="{DAD9000E-708C-464D-A86F-4ABE391B6BE8}"/>
          </ac:spMkLst>
        </pc:spChg>
        <pc:picChg chg="add mod">
          <ac:chgData name="Rudá Ricci" userId="fd4d6abc9f047792" providerId="LiveId" clId="{2FC61C1E-E0D3-40C3-AD17-14AEE8501DD3}" dt="2023-07-19T14:49:55.879" v="78" actId="26606"/>
          <ac:picMkLst>
            <pc:docMk/>
            <pc:sldMk cId="4258061601" sldId="259"/>
            <ac:picMk id="4" creationId="{DD44C313-93EF-0D34-E4D7-68353583DD51}"/>
          </ac:picMkLst>
        </pc:picChg>
        <pc:cxnChg chg="add del">
          <ac:chgData name="Rudá Ricci" userId="fd4d6abc9f047792" providerId="LiveId" clId="{2FC61C1E-E0D3-40C3-AD17-14AEE8501DD3}" dt="2023-07-19T14:51:25.221" v="272" actId="26606"/>
          <ac:cxnSpMkLst>
            <pc:docMk/>
            <pc:sldMk cId="4258061601" sldId="259"/>
            <ac:cxnSpMk id="13" creationId="{77C6DF49-CBE3-4038-AC78-35DE4FD7CE8E}"/>
          </ac:cxnSpMkLst>
        </pc:cxnChg>
        <pc:cxnChg chg="add">
          <ac:chgData name="Rudá Ricci" userId="fd4d6abc9f047792" providerId="LiveId" clId="{2FC61C1E-E0D3-40C3-AD17-14AEE8501DD3}" dt="2023-07-19T14:51:25.221" v="272" actId="26606"/>
          <ac:cxnSpMkLst>
            <pc:docMk/>
            <pc:sldMk cId="4258061601" sldId="259"/>
            <ac:cxnSpMk id="22" creationId="{77C6DF49-CBE3-4038-AC78-35DE4FD7CE8E}"/>
          </ac:cxnSpMkLst>
        </pc:cxnChg>
      </pc:sldChg>
      <pc:sldChg chg="addSp delSp modSp new mod setBg">
        <pc:chgData name="Rudá Ricci" userId="fd4d6abc9f047792" providerId="LiveId" clId="{2FC61C1E-E0D3-40C3-AD17-14AEE8501DD3}" dt="2023-07-19T14:52:21.285" v="296" actId="26606"/>
        <pc:sldMkLst>
          <pc:docMk/>
          <pc:sldMk cId="4138265575" sldId="260"/>
        </pc:sldMkLst>
        <pc:spChg chg="mod">
          <ac:chgData name="Rudá Ricci" userId="fd4d6abc9f047792" providerId="LiveId" clId="{2FC61C1E-E0D3-40C3-AD17-14AEE8501DD3}" dt="2023-07-19T14:52:21.285" v="296" actId="26606"/>
          <ac:spMkLst>
            <pc:docMk/>
            <pc:sldMk cId="4138265575" sldId="260"/>
            <ac:spMk id="2" creationId="{86E50DBC-2736-C804-8BDA-2000B613F544}"/>
          </ac:spMkLst>
        </pc:spChg>
        <pc:spChg chg="mod">
          <ac:chgData name="Rudá Ricci" userId="fd4d6abc9f047792" providerId="LiveId" clId="{2FC61C1E-E0D3-40C3-AD17-14AEE8501DD3}" dt="2023-07-19T14:52:21.285" v="296" actId="26606"/>
          <ac:spMkLst>
            <pc:docMk/>
            <pc:sldMk cId="4138265575" sldId="260"/>
            <ac:spMk id="3" creationId="{5E4A490B-09E6-8353-5B07-C6BECF2FD0CC}"/>
          </ac:spMkLst>
        </pc:spChg>
        <pc:spChg chg="add del">
          <ac:chgData name="Rudá Ricci" userId="fd4d6abc9f047792" providerId="LiveId" clId="{2FC61C1E-E0D3-40C3-AD17-14AEE8501DD3}" dt="2023-07-19T14:52:21.274" v="295" actId="26606"/>
          <ac:spMkLst>
            <pc:docMk/>
            <pc:sldMk cId="4138265575" sldId="260"/>
            <ac:spMk id="9" creationId="{1AEB7F98-32EC-40D3-89EE-C8433023163A}"/>
          </ac:spMkLst>
        </pc:spChg>
        <pc:spChg chg="add del">
          <ac:chgData name="Rudá Ricci" userId="fd4d6abc9f047792" providerId="LiveId" clId="{2FC61C1E-E0D3-40C3-AD17-14AEE8501DD3}" dt="2023-07-19T14:52:21.274" v="295" actId="26606"/>
          <ac:spMkLst>
            <pc:docMk/>
            <pc:sldMk cId="4138265575" sldId="260"/>
            <ac:spMk id="13" creationId="{DAD9000E-708C-464D-A86F-4ABE391B6BE8}"/>
          </ac:spMkLst>
        </pc:spChg>
        <pc:spChg chg="add">
          <ac:chgData name="Rudá Ricci" userId="fd4d6abc9f047792" providerId="LiveId" clId="{2FC61C1E-E0D3-40C3-AD17-14AEE8501DD3}" dt="2023-07-19T14:52:21.285" v="296" actId="26606"/>
          <ac:spMkLst>
            <pc:docMk/>
            <pc:sldMk cId="4138265575" sldId="260"/>
            <ac:spMk id="15" creationId="{1AEB7F98-32EC-40D3-89EE-C8433023163A}"/>
          </ac:spMkLst>
        </pc:spChg>
        <pc:picChg chg="add mod">
          <ac:chgData name="Rudá Ricci" userId="fd4d6abc9f047792" providerId="LiveId" clId="{2FC61C1E-E0D3-40C3-AD17-14AEE8501DD3}" dt="2023-07-19T14:52:21.285" v="296" actId="26606"/>
          <ac:picMkLst>
            <pc:docMk/>
            <pc:sldMk cId="4138265575" sldId="260"/>
            <ac:picMk id="4" creationId="{B1A8C142-6C7D-669E-DAC5-A74898D1BAEC}"/>
          </ac:picMkLst>
        </pc:picChg>
        <pc:cxnChg chg="add del">
          <ac:chgData name="Rudá Ricci" userId="fd4d6abc9f047792" providerId="LiveId" clId="{2FC61C1E-E0D3-40C3-AD17-14AEE8501DD3}" dt="2023-07-19T14:52:21.274" v="295" actId="26606"/>
          <ac:cxnSpMkLst>
            <pc:docMk/>
            <pc:sldMk cId="4138265575" sldId="260"/>
            <ac:cxnSpMk id="11" creationId="{77C6DF49-CBE3-4038-AC78-35DE4FD7CE8E}"/>
          </ac:cxnSpMkLst>
        </pc:cxnChg>
        <pc:cxnChg chg="add">
          <ac:chgData name="Rudá Ricci" userId="fd4d6abc9f047792" providerId="LiveId" clId="{2FC61C1E-E0D3-40C3-AD17-14AEE8501DD3}" dt="2023-07-19T14:52:21.285" v="296" actId="26606"/>
          <ac:cxnSpMkLst>
            <pc:docMk/>
            <pc:sldMk cId="4138265575" sldId="260"/>
            <ac:cxnSpMk id="16" creationId="{77C6DF49-CBE3-4038-AC78-35DE4FD7CE8E}"/>
          </ac:cxnSpMkLst>
        </pc:cxnChg>
      </pc:sldChg>
      <pc:sldChg chg="addSp delSp modSp new mod setBg">
        <pc:chgData name="Rudá Ricci" userId="fd4d6abc9f047792" providerId="LiveId" clId="{2FC61C1E-E0D3-40C3-AD17-14AEE8501DD3}" dt="2023-07-19T14:53:09.483" v="316" actId="26606"/>
        <pc:sldMkLst>
          <pc:docMk/>
          <pc:sldMk cId="3133035550" sldId="261"/>
        </pc:sldMkLst>
        <pc:spChg chg="mod">
          <ac:chgData name="Rudá Ricci" userId="fd4d6abc9f047792" providerId="LiveId" clId="{2FC61C1E-E0D3-40C3-AD17-14AEE8501DD3}" dt="2023-07-19T14:53:09.483" v="316" actId="26606"/>
          <ac:spMkLst>
            <pc:docMk/>
            <pc:sldMk cId="3133035550" sldId="261"/>
            <ac:spMk id="2" creationId="{99CF1F12-48DC-685B-B5B5-FE602E8D1328}"/>
          </ac:spMkLst>
        </pc:spChg>
        <pc:spChg chg="del">
          <ac:chgData name="Rudá Ricci" userId="fd4d6abc9f047792" providerId="LiveId" clId="{2FC61C1E-E0D3-40C3-AD17-14AEE8501DD3}" dt="2023-07-19T14:52:57.429" v="298"/>
          <ac:spMkLst>
            <pc:docMk/>
            <pc:sldMk cId="3133035550" sldId="261"/>
            <ac:spMk id="3" creationId="{D62D509E-0379-95B0-F17B-727660ECA87C}"/>
          </ac:spMkLst>
        </pc:spChg>
        <pc:spChg chg="add">
          <ac:chgData name="Rudá Ricci" userId="fd4d6abc9f047792" providerId="LiveId" clId="{2FC61C1E-E0D3-40C3-AD17-14AEE8501DD3}" dt="2023-07-19T14:53:09.483" v="316" actId="26606"/>
          <ac:spMkLst>
            <pc:docMk/>
            <pc:sldMk cId="3133035550" sldId="261"/>
            <ac:spMk id="17" creationId="{CA5B2A81-2C8E-4963-AFD4-E539D168B475}"/>
          </ac:spMkLst>
        </pc:spChg>
        <pc:grpChg chg="add">
          <ac:chgData name="Rudá Ricci" userId="fd4d6abc9f047792" providerId="LiveId" clId="{2FC61C1E-E0D3-40C3-AD17-14AEE8501DD3}" dt="2023-07-19T14:53:09.483" v="316" actId="26606"/>
          <ac:grpSpMkLst>
            <pc:docMk/>
            <pc:sldMk cId="3133035550" sldId="261"/>
            <ac:grpSpMk id="11" creationId="{F982E0B2-AA9C-441C-A08E-A9DF9CF12116}"/>
          </ac:grpSpMkLst>
        </pc:grpChg>
        <pc:picChg chg="add mod">
          <ac:chgData name="Rudá Ricci" userId="fd4d6abc9f047792" providerId="LiveId" clId="{2FC61C1E-E0D3-40C3-AD17-14AEE8501DD3}" dt="2023-07-19T14:53:09.483" v="316" actId="26606"/>
          <ac:picMkLst>
            <pc:docMk/>
            <pc:sldMk cId="3133035550" sldId="261"/>
            <ac:picMk id="4" creationId="{A05A517F-CF2C-1524-8DDA-72377237C168}"/>
          </ac:picMkLst>
        </pc:picChg>
        <pc:cxnChg chg="add">
          <ac:chgData name="Rudá Ricci" userId="fd4d6abc9f047792" providerId="LiveId" clId="{2FC61C1E-E0D3-40C3-AD17-14AEE8501DD3}" dt="2023-07-19T14:53:09.483" v="316" actId="26606"/>
          <ac:cxnSpMkLst>
            <pc:docMk/>
            <pc:sldMk cId="3133035550" sldId="261"/>
            <ac:cxnSpMk id="9" creationId="{701C0CAB-6A03-4C6A-9FAA-219847753628}"/>
          </ac:cxnSpMkLst>
        </pc:cxnChg>
        <pc:cxnChg chg="add">
          <ac:chgData name="Rudá Ricci" userId="fd4d6abc9f047792" providerId="LiveId" clId="{2FC61C1E-E0D3-40C3-AD17-14AEE8501DD3}" dt="2023-07-19T14:53:09.483" v="316" actId="26606"/>
          <ac:cxnSpMkLst>
            <pc:docMk/>
            <pc:sldMk cId="3133035550" sldId="261"/>
            <ac:cxnSpMk id="19" creationId="{9E7C23BC-DAA6-40E1-8166-B8C4439D1430}"/>
          </ac:cxnSpMkLst>
        </pc:cxnChg>
      </pc:sldChg>
      <pc:sldChg chg="addSp delSp modSp new mod setBg">
        <pc:chgData name="Rudá Ricci" userId="fd4d6abc9f047792" providerId="LiveId" clId="{2FC61C1E-E0D3-40C3-AD17-14AEE8501DD3}" dt="2023-07-19T14:53:57.445" v="345" actId="26606"/>
        <pc:sldMkLst>
          <pc:docMk/>
          <pc:sldMk cId="2265063360" sldId="262"/>
        </pc:sldMkLst>
        <pc:spChg chg="mod">
          <ac:chgData name="Rudá Ricci" userId="fd4d6abc9f047792" providerId="LiveId" clId="{2FC61C1E-E0D3-40C3-AD17-14AEE8501DD3}" dt="2023-07-19T14:53:57.445" v="345" actId="26606"/>
          <ac:spMkLst>
            <pc:docMk/>
            <pc:sldMk cId="2265063360" sldId="262"/>
            <ac:spMk id="2" creationId="{1FEC7B67-1E7E-DEC3-8AD4-6B4FEB5F0E99}"/>
          </ac:spMkLst>
        </pc:spChg>
        <pc:spChg chg="del">
          <ac:chgData name="Rudá Ricci" userId="fd4d6abc9f047792" providerId="LiveId" clId="{2FC61C1E-E0D3-40C3-AD17-14AEE8501DD3}" dt="2023-07-19T14:53:38.587" v="338"/>
          <ac:spMkLst>
            <pc:docMk/>
            <pc:sldMk cId="2265063360" sldId="262"/>
            <ac:spMk id="3" creationId="{741305FF-9055-768C-66F5-ACCCE8AC83FB}"/>
          </ac:spMkLst>
        </pc:spChg>
        <pc:spChg chg="add del">
          <ac:chgData name="Rudá Ricci" userId="fd4d6abc9f047792" providerId="LiveId" clId="{2FC61C1E-E0D3-40C3-AD17-14AEE8501DD3}" dt="2023-07-19T14:53:57.421" v="344" actId="26606"/>
          <ac:spMkLst>
            <pc:docMk/>
            <pc:sldMk cId="2265063360" sldId="262"/>
            <ac:spMk id="17" creationId="{CA5B2A81-2C8E-4963-AFD4-E539D168B475}"/>
          </ac:spMkLst>
        </pc:spChg>
        <pc:spChg chg="add">
          <ac:chgData name="Rudá Ricci" userId="fd4d6abc9f047792" providerId="LiveId" clId="{2FC61C1E-E0D3-40C3-AD17-14AEE8501DD3}" dt="2023-07-19T14:53:57.445" v="345" actId="26606"/>
          <ac:spMkLst>
            <pc:docMk/>
            <pc:sldMk cId="2265063360" sldId="262"/>
            <ac:spMk id="34" creationId="{8036B80B-269D-4F02-9EF9-A6A4E917B386}"/>
          </ac:spMkLst>
        </pc:spChg>
        <pc:spChg chg="add">
          <ac:chgData name="Rudá Ricci" userId="fd4d6abc9f047792" providerId="LiveId" clId="{2FC61C1E-E0D3-40C3-AD17-14AEE8501DD3}" dt="2023-07-19T14:53:57.445" v="345" actId="26606"/>
          <ac:spMkLst>
            <pc:docMk/>
            <pc:sldMk cId="2265063360" sldId="262"/>
            <ac:spMk id="38" creationId="{3011B0B3-5679-4759-90B8-3B908C4CBD21}"/>
          </ac:spMkLst>
        </pc:spChg>
        <pc:grpChg chg="add del">
          <ac:chgData name="Rudá Ricci" userId="fd4d6abc9f047792" providerId="LiveId" clId="{2FC61C1E-E0D3-40C3-AD17-14AEE8501DD3}" dt="2023-07-19T14:53:57.421" v="344" actId="26606"/>
          <ac:grpSpMkLst>
            <pc:docMk/>
            <pc:sldMk cId="2265063360" sldId="262"/>
            <ac:grpSpMk id="11" creationId="{F982E0B2-AA9C-441C-A08E-A9DF9CF12116}"/>
          </ac:grpSpMkLst>
        </pc:grpChg>
        <pc:grpChg chg="add">
          <ac:chgData name="Rudá Ricci" userId="fd4d6abc9f047792" providerId="LiveId" clId="{2FC61C1E-E0D3-40C3-AD17-14AEE8501DD3}" dt="2023-07-19T14:53:57.445" v="345" actId="26606"/>
          <ac:grpSpMkLst>
            <pc:docMk/>
            <pc:sldMk cId="2265063360" sldId="262"/>
            <ac:grpSpMk id="35" creationId="{F982E0B2-AA9C-441C-A08E-A9DF9CF12116}"/>
          </ac:grpSpMkLst>
        </pc:grpChg>
        <pc:grpChg chg="add">
          <ac:chgData name="Rudá Ricci" userId="fd4d6abc9f047792" providerId="LiveId" clId="{2FC61C1E-E0D3-40C3-AD17-14AEE8501DD3}" dt="2023-07-19T14:53:57.445" v="345" actId="26606"/>
          <ac:grpSpMkLst>
            <pc:docMk/>
            <pc:sldMk cId="2265063360" sldId="262"/>
            <ac:grpSpMk id="39" creationId="{49E013D9-9421-47E7-9080-30F6E544BE45}"/>
          </ac:grpSpMkLst>
        </pc:grpChg>
        <pc:picChg chg="add mod">
          <ac:chgData name="Rudá Ricci" userId="fd4d6abc9f047792" providerId="LiveId" clId="{2FC61C1E-E0D3-40C3-AD17-14AEE8501DD3}" dt="2023-07-19T14:53:57.445" v="345" actId="26606"/>
          <ac:picMkLst>
            <pc:docMk/>
            <pc:sldMk cId="2265063360" sldId="262"/>
            <ac:picMk id="4" creationId="{EE301414-20F7-DADB-9295-EC79F4A4A071}"/>
          </ac:picMkLst>
        </pc:picChg>
        <pc:cxnChg chg="add del">
          <ac:chgData name="Rudá Ricci" userId="fd4d6abc9f047792" providerId="LiveId" clId="{2FC61C1E-E0D3-40C3-AD17-14AEE8501DD3}" dt="2023-07-19T14:53:57.421" v="344" actId="26606"/>
          <ac:cxnSpMkLst>
            <pc:docMk/>
            <pc:sldMk cId="2265063360" sldId="262"/>
            <ac:cxnSpMk id="9" creationId="{701C0CAB-6A03-4C6A-9FAA-219847753628}"/>
          </ac:cxnSpMkLst>
        </pc:cxnChg>
        <pc:cxnChg chg="add del">
          <ac:chgData name="Rudá Ricci" userId="fd4d6abc9f047792" providerId="LiveId" clId="{2FC61C1E-E0D3-40C3-AD17-14AEE8501DD3}" dt="2023-07-19T14:53:57.421" v="344" actId="26606"/>
          <ac:cxnSpMkLst>
            <pc:docMk/>
            <pc:sldMk cId="2265063360" sldId="262"/>
            <ac:cxnSpMk id="19" creationId="{9E7C23BC-DAA6-40E1-8166-B8C4439D1430}"/>
          </ac:cxnSpMkLst>
        </pc:cxnChg>
        <pc:cxnChg chg="add">
          <ac:chgData name="Rudá Ricci" userId="fd4d6abc9f047792" providerId="LiveId" clId="{2FC61C1E-E0D3-40C3-AD17-14AEE8501DD3}" dt="2023-07-19T14:53:57.445" v="345" actId="26606"/>
          <ac:cxnSpMkLst>
            <pc:docMk/>
            <pc:sldMk cId="2265063360" sldId="262"/>
            <ac:cxnSpMk id="33" creationId="{701C0CAB-6A03-4C6A-9FAA-219847753628}"/>
          </ac:cxnSpMkLst>
        </pc:cxnChg>
      </pc:sldChg>
      <pc:sldChg chg="addSp modSp new mod setBg">
        <pc:chgData name="Rudá Ricci" userId="fd4d6abc9f047792" providerId="LiveId" clId="{2FC61C1E-E0D3-40C3-AD17-14AEE8501DD3}" dt="2023-07-19T14:55:46.274" v="389" actId="26606"/>
        <pc:sldMkLst>
          <pc:docMk/>
          <pc:sldMk cId="2288199612" sldId="263"/>
        </pc:sldMkLst>
        <pc:spChg chg="mod">
          <ac:chgData name="Rudá Ricci" userId="fd4d6abc9f047792" providerId="LiveId" clId="{2FC61C1E-E0D3-40C3-AD17-14AEE8501DD3}" dt="2023-07-19T14:55:46.274" v="389" actId="26606"/>
          <ac:spMkLst>
            <pc:docMk/>
            <pc:sldMk cId="2288199612" sldId="263"/>
            <ac:spMk id="2" creationId="{7884B985-E9E3-1ED7-B1D9-509C8C46FA83}"/>
          </ac:spMkLst>
        </pc:spChg>
        <pc:spChg chg="mod">
          <ac:chgData name="Rudá Ricci" userId="fd4d6abc9f047792" providerId="LiveId" clId="{2FC61C1E-E0D3-40C3-AD17-14AEE8501DD3}" dt="2023-07-19T14:55:46.274" v="389" actId="26606"/>
          <ac:spMkLst>
            <pc:docMk/>
            <pc:sldMk cId="2288199612" sldId="263"/>
            <ac:spMk id="3" creationId="{0523A3B3-64EC-B400-676D-99EDC3AB25BA}"/>
          </ac:spMkLst>
        </pc:spChg>
        <pc:spChg chg="add">
          <ac:chgData name="Rudá Ricci" userId="fd4d6abc9f047792" providerId="LiveId" clId="{2FC61C1E-E0D3-40C3-AD17-14AEE8501DD3}" dt="2023-07-19T14:55:46.274" v="389" actId="26606"/>
          <ac:spMkLst>
            <pc:docMk/>
            <pc:sldMk cId="2288199612" sldId="263"/>
            <ac:spMk id="9" creationId="{1AEB7F98-32EC-40D3-89EE-C8433023163A}"/>
          </ac:spMkLst>
        </pc:spChg>
        <pc:spChg chg="add">
          <ac:chgData name="Rudá Ricci" userId="fd4d6abc9f047792" providerId="LiveId" clId="{2FC61C1E-E0D3-40C3-AD17-14AEE8501DD3}" dt="2023-07-19T14:55:46.274" v="389" actId="26606"/>
          <ac:spMkLst>
            <pc:docMk/>
            <pc:sldMk cId="2288199612" sldId="263"/>
            <ac:spMk id="13" creationId="{DAD9000E-708C-464D-A86F-4ABE391B6BE8}"/>
          </ac:spMkLst>
        </pc:spChg>
        <pc:picChg chg="add mod">
          <ac:chgData name="Rudá Ricci" userId="fd4d6abc9f047792" providerId="LiveId" clId="{2FC61C1E-E0D3-40C3-AD17-14AEE8501DD3}" dt="2023-07-19T14:55:46.274" v="389" actId="26606"/>
          <ac:picMkLst>
            <pc:docMk/>
            <pc:sldMk cId="2288199612" sldId="263"/>
            <ac:picMk id="4" creationId="{B9E8EA38-36BD-34A0-92FF-B9C569F015DC}"/>
          </ac:picMkLst>
        </pc:picChg>
        <pc:cxnChg chg="add">
          <ac:chgData name="Rudá Ricci" userId="fd4d6abc9f047792" providerId="LiveId" clId="{2FC61C1E-E0D3-40C3-AD17-14AEE8501DD3}" dt="2023-07-19T14:55:46.274" v="389" actId="26606"/>
          <ac:cxnSpMkLst>
            <pc:docMk/>
            <pc:sldMk cId="2288199612" sldId="263"/>
            <ac:cxnSpMk id="11" creationId="{77C6DF49-CBE3-4038-AC78-35DE4FD7CE8E}"/>
          </ac:cxnSpMkLst>
        </pc:cxnChg>
      </pc:sldChg>
      <pc:sldChg chg="new del">
        <pc:chgData name="Rudá Ricci" userId="fd4d6abc9f047792" providerId="LiveId" clId="{2FC61C1E-E0D3-40C3-AD17-14AEE8501DD3}" dt="2023-07-19T14:56:12.540" v="391" actId="47"/>
        <pc:sldMkLst>
          <pc:docMk/>
          <pc:sldMk cId="2846172632" sldId="264"/>
        </pc:sldMkLst>
      </pc:sldChg>
      <pc:sldChg chg="addSp delSp modSp new mod setBg">
        <pc:chgData name="Rudá Ricci" userId="fd4d6abc9f047792" providerId="LiveId" clId="{2FC61C1E-E0D3-40C3-AD17-14AEE8501DD3}" dt="2023-07-19T14:58:24.492" v="514" actId="26606"/>
        <pc:sldMkLst>
          <pc:docMk/>
          <pc:sldMk cId="4118366140" sldId="264"/>
        </pc:sldMkLst>
        <pc:spChg chg="mod">
          <ac:chgData name="Rudá Ricci" userId="fd4d6abc9f047792" providerId="LiveId" clId="{2FC61C1E-E0D3-40C3-AD17-14AEE8501DD3}" dt="2023-07-19T14:58:24.492" v="514" actId="26606"/>
          <ac:spMkLst>
            <pc:docMk/>
            <pc:sldMk cId="4118366140" sldId="264"/>
            <ac:spMk id="2" creationId="{F4B44423-3009-FB9C-0DD7-A35B700A60EF}"/>
          </ac:spMkLst>
        </pc:spChg>
        <pc:spChg chg="add del mod">
          <ac:chgData name="Rudá Ricci" userId="fd4d6abc9f047792" providerId="LiveId" clId="{2FC61C1E-E0D3-40C3-AD17-14AEE8501DD3}" dt="2023-07-19T14:58:24.492" v="514" actId="26606"/>
          <ac:spMkLst>
            <pc:docMk/>
            <pc:sldMk cId="4118366140" sldId="264"/>
            <ac:spMk id="3" creationId="{84A12DD7-98B5-D56C-DF7E-2A58449975AD}"/>
          </ac:spMkLst>
        </pc:spChg>
        <pc:spChg chg="add">
          <ac:chgData name="Rudá Ricci" userId="fd4d6abc9f047792" providerId="LiveId" clId="{2FC61C1E-E0D3-40C3-AD17-14AEE8501DD3}" dt="2023-07-19T14:58:24.492" v="514" actId="26606"/>
          <ac:spMkLst>
            <pc:docMk/>
            <pc:sldMk cId="4118366140" sldId="264"/>
            <ac:spMk id="6" creationId="{EEE96A74-B62B-4642-AB22-7776A5F48CE7}"/>
          </ac:spMkLst>
        </pc:spChg>
        <pc:spChg chg="add">
          <ac:chgData name="Rudá Ricci" userId="fd4d6abc9f047792" providerId="LiveId" clId="{2FC61C1E-E0D3-40C3-AD17-14AEE8501DD3}" dt="2023-07-19T14:58:24.492" v="514" actId="26606"/>
          <ac:spMkLst>
            <pc:docMk/>
            <pc:sldMk cId="4118366140" sldId="264"/>
            <ac:spMk id="7" creationId="{8576A6EA-4B09-480F-BB03-9616027234E4}"/>
          </ac:spMkLst>
        </pc:spChg>
        <pc:spChg chg="add del">
          <ac:chgData name="Rudá Ricci" userId="fd4d6abc9f047792" providerId="LiveId" clId="{2FC61C1E-E0D3-40C3-AD17-14AEE8501DD3}" dt="2023-07-19T14:57:34.174" v="486" actId="26606"/>
          <ac:spMkLst>
            <pc:docMk/>
            <pc:sldMk cId="4118366140" sldId="264"/>
            <ac:spMk id="9" creationId="{DB66C9CD-6BF4-44CA-8078-0BB819080761}"/>
          </ac:spMkLst>
        </pc:spChg>
        <pc:spChg chg="add del">
          <ac:chgData name="Rudá Ricci" userId="fd4d6abc9f047792" providerId="LiveId" clId="{2FC61C1E-E0D3-40C3-AD17-14AEE8501DD3}" dt="2023-07-19T14:57:34.174" v="486" actId="26606"/>
          <ac:spMkLst>
            <pc:docMk/>
            <pc:sldMk cId="4118366140" sldId="264"/>
            <ac:spMk id="11" creationId="{F883A8D1-ED1B-47A1-AA44-289C080EDDB9}"/>
          </ac:spMkLst>
        </pc:spChg>
        <pc:spChg chg="add del">
          <ac:chgData name="Rudá Ricci" userId="fd4d6abc9f047792" providerId="LiveId" clId="{2FC61C1E-E0D3-40C3-AD17-14AEE8501DD3}" dt="2023-07-19T14:57:41.139" v="488" actId="26606"/>
          <ac:spMkLst>
            <pc:docMk/>
            <pc:sldMk cId="4118366140" sldId="264"/>
            <ac:spMk id="13" creationId="{DB66C9CD-6BF4-44CA-8078-0BB819080761}"/>
          </ac:spMkLst>
        </pc:spChg>
        <pc:graphicFrameChg chg="add del">
          <ac:chgData name="Rudá Ricci" userId="fd4d6abc9f047792" providerId="LiveId" clId="{2FC61C1E-E0D3-40C3-AD17-14AEE8501DD3}" dt="2023-07-19T14:57:34.174" v="486" actId="26606"/>
          <ac:graphicFrameMkLst>
            <pc:docMk/>
            <pc:sldMk cId="4118366140" sldId="264"/>
            <ac:graphicFrameMk id="5" creationId="{BD92128C-00CA-A5D0-AB24-6A40FA903AC8}"/>
          </ac:graphicFrameMkLst>
        </pc:graphicFrameChg>
        <pc:graphicFrameChg chg="add">
          <ac:chgData name="Rudá Ricci" userId="fd4d6abc9f047792" providerId="LiveId" clId="{2FC61C1E-E0D3-40C3-AD17-14AEE8501DD3}" dt="2023-07-19T14:58:24.492" v="514" actId="26606"/>
          <ac:graphicFrameMkLst>
            <pc:docMk/>
            <pc:sldMk cId="4118366140" sldId="264"/>
            <ac:graphicFrameMk id="8" creationId="{0E2D6299-D9D8-4B4D-B0A6-067BA9368AC1}"/>
          </ac:graphicFrameMkLst>
        </pc:graphicFrameChg>
        <pc:graphicFrameChg chg="add del">
          <ac:chgData name="Rudá Ricci" userId="fd4d6abc9f047792" providerId="LiveId" clId="{2FC61C1E-E0D3-40C3-AD17-14AEE8501DD3}" dt="2023-07-19T14:57:41.139" v="488" actId="26606"/>
          <ac:graphicFrameMkLst>
            <pc:docMk/>
            <pc:sldMk cId="4118366140" sldId="264"/>
            <ac:graphicFrameMk id="15" creationId="{8C65FC18-8BD6-AEFF-EED0-322565836634}"/>
          </ac:graphicFrameMkLst>
        </pc:graphicFrameChg>
        <pc:cxnChg chg="add del">
          <ac:chgData name="Rudá Ricci" userId="fd4d6abc9f047792" providerId="LiveId" clId="{2FC61C1E-E0D3-40C3-AD17-14AEE8501DD3}" dt="2023-07-19T14:57:41.139" v="488" actId="26606"/>
          <ac:cxnSpMkLst>
            <pc:docMk/>
            <pc:sldMk cId="4118366140" sldId="264"/>
            <ac:cxnSpMk id="14" creationId="{D9BF9BF3-7E9D-458B-A5D2-E730C5FFD0CD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462CBE-38BE-4FCE-889F-9527EFF332AB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0E6F93C-C7F3-45E6-B412-8944D6ED719F}">
      <dgm:prSet/>
      <dgm:spPr/>
      <dgm:t>
        <a:bodyPr/>
        <a:lstStyle/>
        <a:p>
          <a:r>
            <a:rPr lang="pt-BR"/>
            <a:t>Plataforma Brasil Participativo teve mais de 4 milhões de acessos</a:t>
          </a:r>
          <a:endParaRPr lang="en-US"/>
        </a:p>
      </dgm:t>
    </dgm:pt>
    <dgm:pt modelId="{63DCE94D-957C-4625-A105-DF90D0DABE58}" type="parTrans" cxnId="{02801E7E-F840-4C63-96E7-6B49274B8047}">
      <dgm:prSet/>
      <dgm:spPr/>
      <dgm:t>
        <a:bodyPr/>
        <a:lstStyle/>
        <a:p>
          <a:endParaRPr lang="en-US"/>
        </a:p>
      </dgm:t>
    </dgm:pt>
    <dgm:pt modelId="{58F760B1-BBE4-4185-86C1-ABD6FEA6C8BC}" type="sibTrans" cxnId="{02801E7E-F840-4C63-96E7-6B49274B8047}">
      <dgm:prSet/>
      <dgm:spPr/>
      <dgm:t>
        <a:bodyPr/>
        <a:lstStyle/>
        <a:p>
          <a:endParaRPr lang="en-US"/>
        </a:p>
      </dgm:t>
    </dgm:pt>
    <dgm:pt modelId="{005A424F-102A-488C-955F-305B1C41A587}">
      <dgm:prSet/>
      <dgm:spPr/>
      <dgm:t>
        <a:bodyPr/>
        <a:lstStyle/>
        <a:p>
          <a:r>
            <a:rPr lang="pt-BR"/>
            <a:t>1,4 milhão de interações diretas</a:t>
          </a:r>
          <a:endParaRPr lang="en-US"/>
        </a:p>
      </dgm:t>
    </dgm:pt>
    <dgm:pt modelId="{347756F3-D954-4D34-B966-3E0B3D79E6F1}" type="parTrans" cxnId="{29829D0B-2A3D-4F91-8489-8BA7D1B00F92}">
      <dgm:prSet/>
      <dgm:spPr/>
      <dgm:t>
        <a:bodyPr/>
        <a:lstStyle/>
        <a:p>
          <a:endParaRPr lang="en-US"/>
        </a:p>
      </dgm:t>
    </dgm:pt>
    <dgm:pt modelId="{3CF05CEC-913E-4AE3-B62A-3211778A9E67}" type="sibTrans" cxnId="{29829D0B-2A3D-4F91-8489-8BA7D1B00F92}">
      <dgm:prSet/>
      <dgm:spPr/>
      <dgm:t>
        <a:bodyPr/>
        <a:lstStyle/>
        <a:p>
          <a:endParaRPr lang="en-US"/>
        </a:p>
      </dgm:t>
    </dgm:pt>
    <dgm:pt modelId="{2B377BFA-0730-4867-A47B-B09EB1D738D7}">
      <dgm:prSet/>
      <dgm:spPr/>
      <dgm:t>
        <a:bodyPr/>
        <a:lstStyle/>
        <a:p>
          <a:r>
            <a:rPr lang="pt-BR"/>
            <a:t>8 mil propostas populares para políticas públicas</a:t>
          </a:r>
          <a:endParaRPr lang="en-US"/>
        </a:p>
      </dgm:t>
    </dgm:pt>
    <dgm:pt modelId="{E25FBC1B-5212-47C5-A339-CFCD7F0C23C0}" type="parTrans" cxnId="{308728CC-B7C1-4246-9F5E-D97CFFF939F5}">
      <dgm:prSet/>
      <dgm:spPr/>
      <dgm:t>
        <a:bodyPr/>
        <a:lstStyle/>
        <a:p>
          <a:endParaRPr lang="en-US"/>
        </a:p>
      </dgm:t>
    </dgm:pt>
    <dgm:pt modelId="{C0710AE1-EFB6-47C2-B816-F9D7E715BB90}" type="sibTrans" cxnId="{308728CC-B7C1-4246-9F5E-D97CFFF939F5}">
      <dgm:prSet/>
      <dgm:spPr/>
      <dgm:t>
        <a:bodyPr/>
        <a:lstStyle/>
        <a:p>
          <a:endParaRPr lang="en-US"/>
        </a:p>
      </dgm:t>
    </dgm:pt>
    <dgm:pt modelId="{E84A1859-6598-4CBB-974C-715F737D0C2D}">
      <dgm:prSet/>
      <dgm:spPr/>
      <dgm:t>
        <a:bodyPr/>
        <a:lstStyle/>
        <a:p>
          <a:r>
            <a:rPr lang="pt-BR"/>
            <a:t>1,5 milhão de votos em 28 programas ministeriais</a:t>
          </a:r>
          <a:endParaRPr lang="en-US"/>
        </a:p>
      </dgm:t>
    </dgm:pt>
    <dgm:pt modelId="{87DEBD4C-2B55-4DA2-A258-D84DD041D0F9}" type="parTrans" cxnId="{9F2B8C5C-7671-4874-9885-C5768E9BCE2C}">
      <dgm:prSet/>
      <dgm:spPr/>
      <dgm:t>
        <a:bodyPr/>
        <a:lstStyle/>
        <a:p>
          <a:endParaRPr lang="en-US"/>
        </a:p>
      </dgm:t>
    </dgm:pt>
    <dgm:pt modelId="{BDDAACDC-8536-4605-896F-A09B8123ADD1}" type="sibTrans" cxnId="{9F2B8C5C-7671-4874-9885-C5768E9BCE2C}">
      <dgm:prSet/>
      <dgm:spPr/>
      <dgm:t>
        <a:bodyPr/>
        <a:lstStyle/>
        <a:p>
          <a:endParaRPr lang="en-US"/>
        </a:p>
      </dgm:t>
    </dgm:pt>
    <dgm:pt modelId="{BFFBC264-43D0-499B-8358-73F5ADE1A839}">
      <dgm:prSet/>
      <dgm:spPr/>
      <dgm:t>
        <a:bodyPr/>
        <a:lstStyle/>
        <a:p>
          <a:r>
            <a:rPr lang="pt-BR"/>
            <a:t>6 programas do governo mais votados: </a:t>
          </a:r>
          <a:endParaRPr lang="en-US"/>
        </a:p>
      </dgm:t>
    </dgm:pt>
    <dgm:pt modelId="{F86CEEBE-5A37-4F41-BF50-5AF33F4BD49A}" type="parTrans" cxnId="{C7174D2B-5BD7-4360-9C18-CFCFD86A0D36}">
      <dgm:prSet/>
      <dgm:spPr/>
      <dgm:t>
        <a:bodyPr/>
        <a:lstStyle/>
        <a:p>
          <a:endParaRPr lang="en-US"/>
        </a:p>
      </dgm:t>
    </dgm:pt>
    <dgm:pt modelId="{7C85FD89-1487-47E4-A842-8FD94CC1B1E3}" type="sibTrans" cxnId="{C7174D2B-5BD7-4360-9C18-CFCFD86A0D36}">
      <dgm:prSet/>
      <dgm:spPr/>
      <dgm:t>
        <a:bodyPr/>
        <a:lstStyle/>
        <a:p>
          <a:endParaRPr lang="en-US"/>
        </a:p>
      </dgm:t>
    </dgm:pt>
    <dgm:pt modelId="{EABF008F-66E9-4B34-B6AA-CE4AE644C26E}">
      <dgm:prSet/>
      <dgm:spPr/>
      <dgm:t>
        <a:bodyPr/>
        <a:lstStyle/>
        <a:p>
          <a:r>
            <a:rPr lang="pt-BR"/>
            <a:t>1. Enfrentamento da Emergência Climática</a:t>
          </a:r>
          <a:endParaRPr lang="en-US"/>
        </a:p>
      </dgm:t>
    </dgm:pt>
    <dgm:pt modelId="{602CB2B0-74C2-4156-AC01-03738C6BCFC8}" type="parTrans" cxnId="{16B7D097-2400-4752-9E17-88F005204DE2}">
      <dgm:prSet/>
      <dgm:spPr/>
      <dgm:t>
        <a:bodyPr/>
        <a:lstStyle/>
        <a:p>
          <a:endParaRPr lang="en-US"/>
        </a:p>
      </dgm:t>
    </dgm:pt>
    <dgm:pt modelId="{1730CE26-7DB1-4ADE-A046-560FA38598AA}" type="sibTrans" cxnId="{16B7D097-2400-4752-9E17-88F005204DE2}">
      <dgm:prSet/>
      <dgm:spPr/>
      <dgm:t>
        <a:bodyPr/>
        <a:lstStyle/>
        <a:p>
          <a:endParaRPr lang="en-US"/>
        </a:p>
      </dgm:t>
    </dgm:pt>
    <dgm:pt modelId="{25A0E626-03DE-4A6C-8139-E9E85ED4ECB4}">
      <dgm:prSet/>
      <dgm:spPr/>
      <dgm:t>
        <a:bodyPr/>
        <a:lstStyle/>
        <a:p>
          <a:r>
            <a:rPr lang="pt-BR"/>
            <a:t>2. Atenção Primária à Saúde</a:t>
          </a:r>
          <a:endParaRPr lang="en-US"/>
        </a:p>
      </dgm:t>
    </dgm:pt>
    <dgm:pt modelId="{900C2081-3D79-46BD-B0F3-C45C897174AB}" type="parTrans" cxnId="{4D974217-B3D4-4E48-97AB-CCC7EFD3672F}">
      <dgm:prSet/>
      <dgm:spPr/>
      <dgm:t>
        <a:bodyPr/>
        <a:lstStyle/>
        <a:p>
          <a:endParaRPr lang="en-US"/>
        </a:p>
      </dgm:t>
    </dgm:pt>
    <dgm:pt modelId="{25C60A4B-1CF0-43CD-B742-F818A655A7EB}" type="sibTrans" cxnId="{4D974217-B3D4-4E48-97AB-CCC7EFD3672F}">
      <dgm:prSet/>
      <dgm:spPr/>
      <dgm:t>
        <a:bodyPr/>
        <a:lstStyle/>
        <a:p>
          <a:endParaRPr lang="en-US"/>
        </a:p>
      </dgm:t>
    </dgm:pt>
    <dgm:pt modelId="{7FEF2BA5-2455-425F-8974-4788CE38F3C2}">
      <dgm:prSet/>
      <dgm:spPr/>
      <dgm:t>
        <a:bodyPr/>
        <a:lstStyle/>
        <a:p>
          <a:r>
            <a:rPr lang="pt-BR"/>
            <a:t>3. Atenção Especializada à Saúde</a:t>
          </a:r>
          <a:endParaRPr lang="en-US"/>
        </a:p>
      </dgm:t>
    </dgm:pt>
    <dgm:pt modelId="{DCAEB62C-22D0-4957-A5BF-68016D390292}" type="parTrans" cxnId="{6180FD3B-78F9-46FA-8192-097F616BFAD2}">
      <dgm:prSet/>
      <dgm:spPr/>
      <dgm:t>
        <a:bodyPr/>
        <a:lstStyle/>
        <a:p>
          <a:endParaRPr lang="en-US"/>
        </a:p>
      </dgm:t>
    </dgm:pt>
    <dgm:pt modelId="{C14C3EF5-FD1F-46DD-8121-A83F0842F22E}" type="sibTrans" cxnId="{6180FD3B-78F9-46FA-8192-097F616BFAD2}">
      <dgm:prSet/>
      <dgm:spPr/>
      <dgm:t>
        <a:bodyPr/>
        <a:lstStyle/>
        <a:p>
          <a:endParaRPr lang="en-US"/>
        </a:p>
      </dgm:t>
    </dgm:pt>
    <dgm:pt modelId="{79AD77D5-8237-4A97-B10F-8D312477FB59}">
      <dgm:prSet/>
      <dgm:spPr/>
      <dgm:t>
        <a:bodyPr/>
        <a:lstStyle/>
        <a:p>
          <a:r>
            <a:rPr lang="pt-BR"/>
            <a:t>4. Promoção do Trabalho Digno, Emprego e Renda</a:t>
          </a:r>
          <a:endParaRPr lang="en-US"/>
        </a:p>
      </dgm:t>
    </dgm:pt>
    <dgm:pt modelId="{313CF8DC-513B-4DFD-ADB9-5513144AF666}" type="parTrans" cxnId="{1B5B9B05-454B-477A-AC65-C6DD73403247}">
      <dgm:prSet/>
      <dgm:spPr/>
      <dgm:t>
        <a:bodyPr/>
        <a:lstStyle/>
        <a:p>
          <a:endParaRPr lang="en-US"/>
        </a:p>
      </dgm:t>
    </dgm:pt>
    <dgm:pt modelId="{0DDED251-1832-426E-BB22-E0F914673892}" type="sibTrans" cxnId="{1B5B9B05-454B-477A-AC65-C6DD73403247}">
      <dgm:prSet/>
      <dgm:spPr/>
      <dgm:t>
        <a:bodyPr/>
        <a:lstStyle/>
        <a:p>
          <a:endParaRPr lang="en-US"/>
        </a:p>
      </dgm:t>
    </dgm:pt>
    <dgm:pt modelId="{E4367C3D-BCAA-4B82-87FB-A7AD6A939F8A}">
      <dgm:prSet/>
      <dgm:spPr/>
      <dgm:t>
        <a:bodyPr/>
        <a:lstStyle/>
        <a:p>
          <a:r>
            <a:rPr lang="pt-BR"/>
            <a:t>5. Turismo, esse é o Destino</a:t>
          </a:r>
          <a:endParaRPr lang="en-US"/>
        </a:p>
      </dgm:t>
    </dgm:pt>
    <dgm:pt modelId="{05CD30E7-132A-44F7-9483-7BE4C35B7292}" type="parTrans" cxnId="{9E8E9C12-BED1-41D9-A64F-733984B4ACB6}">
      <dgm:prSet/>
      <dgm:spPr/>
      <dgm:t>
        <a:bodyPr/>
        <a:lstStyle/>
        <a:p>
          <a:endParaRPr lang="en-US"/>
        </a:p>
      </dgm:t>
    </dgm:pt>
    <dgm:pt modelId="{10EB12C0-BC62-4404-A29E-134B4B4F1B75}" type="sibTrans" cxnId="{9E8E9C12-BED1-41D9-A64F-733984B4ACB6}">
      <dgm:prSet/>
      <dgm:spPr/>
      <dgm:t>
        <a:bodyPr/>
        <a:lstStyle/>
        <a:p>
          <a:endParaRPr lang="en-US"/>
        </a:p>
      </dgm:t>
    </dgm:pt>
    <dgm:pt modelId="{EEC193E2-CC5B-4618-BD60-90A7E9E08BBF}">
      <dgm:prSet/>
      <dgm:spPr/>
      <dgm:t>
        <a:bodyPr/>
        <a:lstStyle/>
        <a:p>
          <a:r>
            <a:rPr lang="pt-BR"/>
            <a:t>6. Segurança Alimentar e Nutricional e Combate à Fome.</a:t>
          </a:r>
          <a:endParaRPr lang="en-US"/>
        </a:p>
      </dgm:t>
    </dgm:pt>
    <dgm:pt modelId="{AA7B7561-A3C7-40AD-89D2-FDF7B76DCCF2}" type="parTrans" cxnId="{276BCA00-3C2F-4E8E-BFA7-FFD94DD9CB91}">
      <dgm:prSet/>
      <dgm:spPr/>
      <dgm:t>
        <a:bodyPr/>
        <a:lstStyle/>
        <a:p>
          <a:endParaRPr lang="en-US"/>
        </a:p>
      </dgm:t>
    </dgm:pt>
    <dgm:pt modelId="{A14B9382-4247-4673-A2FA-9F372B0CACFE}" type="sibTrans" cxnId="{276BCA00-3C2F-4E8E-BFA7-FFD94DD9CB91}">
      <dgm:prSet/>
      <dgm:spPr/>
      <dgm:t>
        <a:bodyPr/>
        <a:lstStyle/>
        <a:p>
          <a:endParaRPr lang="en-US"/>
        </a:p>
      </dgm:t>
    </dgm:pt>
    <dgm:pt modelId="{941ECB72-6809-472F-8DE2-D6C81BC91D98}" type="pres">
      <dgm:prSet presAssocID="{8D462CBE-38BE-4FCE-889F-9527EFF332AB}" presName="linear" presStyleCnt="0">
        <dgm:presLayoutVars>
          <dgm:animLvl val="lvl"/>
          <dgm:resizeHandles val="exact"/>
        </dgm:presLayoutVars>
      </dgm:prSet>
      <dgm:spPr/>
    </dgm:pt>
    <dgm:pt modelId="{8AE612AE-26D1-4469-9965-99ECC26CC975}" type="pres">
      <dgm:prSet presAssocID="{C0E6F93C-C7F3-45E6-B412-8944D6ED719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2DBFA6E-AA20-48BA-ACCA-A6AC7CFBB785}" type="pres">
      <dgm:prSet presAssocID="{58F760B1-BBE4-4185-86C1-ABD6FEA6C8BC}" presName="spacer" presStyleCnt="0"/>
      <dgm:spPr/>
    </dgm:pt>
    <dgm:pt modelId="{8B08FDE3-435A-439A-858C-4FBF00CE21D0}" type="pres">
      <dgm:prSet presAssocID="{005A424F-102A-488C-955F-305B1C41A58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A9F9B2F-E90E-44F5-9469-B41F541A506F}" type="pres">
      <dgm:prSet presAssocID="{3CF05CEC-913E-4AE3-B62A-3211778A9E67}" presName="spacer" presStyleCnt="0"/>
      <dgm:spPr/>
    </dgm:pt>
    <dgm:pt modelId="{B15519DA-D8DF-4B90-8830-1115C4BFCE77}" type="pres">
      <dgm:prSet presAssocID="{2B377BFA-0730-4867-A47B-B09EB1D738D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7F5164C-0818-4D72-BDBE-3E4B121ECB2F}" type="pres">
      <dgm:prSet presAssocID="{C0710AE1-EFB6-47C2-B816-F9D7E715BB90}" presName="spacer" presStyleCnt="0"/>
      <dgm:spPr/>
    </dgm:pt>
    <dgm:pt modelId="{F8D21655-95E5-4DE7-87C7-FD4B754D018C}" type="pres">
      <dgm:prSet presAssocID="{E84A1859-6598-4CBB-974C-715F737D0C2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F54F968-EB34-458C-9985-99014AE06876}" type="pres">
      <dgm:prSet presAssocID="{BDDAACDC-8536-4605-896F-A09B8123ADD1}" presName="spacer" presStyleCnt="0"/>
      <dgm:spPr/>
    </dgm:pt>
    <dgm:pt modelId="{8D0A3EA7-3709-4B5E-BC27-DD95308FB24F}" type="pres">
      <dgm:prSet presAssocID="{BFFBC264-43D0-499B-8358-73F5ADE1A839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595B142E-7E77-44CF-8A7C-C53D1CFF43DB}" type="pres">
      <dgm:prSet presAssocID="{BFFBC264-43D0-499B-8358-73F5ADE1A83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76BCA00-3C2F-4E8E-BFA7-FFD94DD9CB91}" srcId="{BFFBC264-43D0-499B-8358-73F5ADE1A839}" destId="{EEC193E2-CC5B-4618-BD60-90A7E9E08BBF}" srcOrd="5" destOrd="0" parTransId="{AA7B7561-A3C7-40AD-89D2-FDF7B76DCCF2}" sibTransId="{A14B9382-4247-4673-A2FA-9F372B0CACFE}"/>
    <dgm:cxn modelId="{1B5B9B05-454B-477A-AC65-C6DD73403247}" srcId="{BFFBC264-43D0-499B-8358-73F5ADE1A839}" destId="{79AD77D5-8237-4A97-B10F-8D312477FB59}" srcOrd="3" destOrd="0" parTransId="{313CF8DC-513B-4DFD-ADB9-5513144AF666}" sibTransId="{0DDED251-1832-426E-BB22-E0F914673892}"/>
    <dgm:cxn modelId="{29829D0B-2A3D-4F91-8489-8BA7D1B00F92}" srcId="{8D462CBE-38BE-4FCE-889F-9527EFF332AB}" destId="{005A424F-102A-488C-955F-305B1C41A587}" srcOrd="1" destOrd="0" parTransId="{347756F3-D954-4D34-B966-3E0B3D79E6F1}" sibTransId="{3CF05CEC-913E-4AE3-B62A-3211778A9E67}"/>
    <dgm:cxn modelId="{9E8E9C12-BED1-41D9-A64F-733984B4ACB6}" srcId="{BFFBC264-43D0-499B-8358-73F5ADE1A839}" destId="{E4367C3D-BCAA-4B82-87FB-A7AD6A939F8A}" srcOrd="4" destOrd="0" parTransId="{05CD30E7-132A-44F7-9483-7BE4C35B7292}" sibTransId="{10EB12C0-BC62-4404-A29E-134B4B4F1B75}"/>
    <dgm:cxn modelId="{4D974217-B3D4-4E48-97AB-CCC7EFD3672F}" srcId="{BFFBC264-43D0-499B-8358-73F5ADE1A839}" destId="{25A0E626-03DE-4A6C-8139-E9E85ED4ECB4}" srcOrd="1" destOrd="0" parTransId="{900C2081-3D79-46BD-B0F3-C45C897174AB}" sibTransId="{25C60A4B-1CF0-43CD-B742-F818A655A7EB}"/>
    <dgm:cxn modelId="{C7174D2B-5BD7-4360-9C18-CFCFD86A0D36}" srcId="{8D462CBE-38BE-4FCE-889F-9527EFF332AB}" destId="{BFFBC264-43D0-499B-8358-73F5ADE1A839}" srcOrd="4" destOrd="0" parTransId="{F86CEEBE-5A37-4F41-BF50-5AF33F4BD49A}" sibTransId="{7C85FD89-1487-47E4-A842-8FD94CC1B1E3}"/>
    <dgm:cxn modelId="{043CCD2D-7529-45EE-8988-0D19C73A37F6}" type="presOf" srcId="{7FEF2BA5-2455-425F-8974-4788CE38F3C2}" destId="{595B142E-7E77-44CF-8A7C-C53D1CFF43DB}" srcOrd="0" destOrd="2" presId="urn:microsoft.com/office/officeart/2005/8/layout/vList2"/>
    <dgm:cxn modelId="{0C80DA2D-6EC6-4692-BDFE-486ADB39C559}" type="presOf" srcId="{25A0E626-03DE-4A6C-8139-E9E85ED4ECB4}" destId="{595B142E-7E77-44CF-8A7C-C53D1CFF43DB}" srcOrd="0" destOrd="1" presId="urn:microsoft.com/office/officeart/2005/8/layout/vList2"/>
    <dgm:cxn modelId="{A30B2734-1C35-41D6-9335-C9FAB16DCC97}" type="presOf" srcId="{EEC193E2-CC5B-4618-BD60-90A7E9E08BBF}" destId="{595B142E-7E77-44CF-8A7C-C53D1CFF43DB}" srcOrd="0" destOrd="5" presId="urn:microsoft.com/office/officeart/2005/8/layout/vList2"/>
    <dgm:cxn modelId="{6180FD3B-78F9-46FA-8192-097F616BFAD2}" srcId="{BFFBC264-43D0-499B-8358-73F5ADE1A839}" destId="{7FEF2BA5-2455-425F-8974-4788CE38F3C2}" srcOrd="2" destOrd="0" parTransId="{DCAEB62C-22D0-4957-A5BF-68016D390292}" sibTransId="{C14C3EF5-FD1F-46DD-8121-A83F0842F22E}"/>
    <dgm:cxn modelId="{9F2B8C5C-7671-4874-9885-C5768E9BCE2C}" srcId="{8D462CBE-38BE-4FCE-889F-9527EFF332AB}" destId="{E84A1859-6598-4CBB-974C-715F737D0C2D}" srcOrd="3" destOrd="0" parTransId="{87DEBD4C-2B55-4DA2-A258-D84DD041D0F9}" sibTransId="{BDDAACDC-8536-4605-896F-A09B8123ADD1}"/>
    <dgm:cxn modelId="{29653E5F-71FC-4CFF-BAE6-544C63C110AF}" type="presOf" srcId="{79AD77D5-8237-4A97-B10F-8D312477FB59}" destId="{595B142E-7E77-44CF-8A7C-C53D1CFF43DB}" srcOrd="0" destOrd="3" presId="urn:microsoft.com/office/officeart/2005/8/layout/vList2"/>
    <dgm:cxn modelId="{6971346F-675F-47F1-8C56-86503032597A}" type="presOf" srcId="{005A424F-102A-488C-955F-305B1C41A587}" destId="{8B08FDE3-435A-439A-858C-4FBF00CE21D0}" srcOrd="0" destOrd="0" presId="urn:microsoft.com/office/officeart/2005/8/layout/vList2"/>
    <dgm:cxn modelId="{8B761875-C9E2-4443-9598-CD0AD0B9CA46}" type="presOf" srcId="{EABF008F-66E9-4B34-B6AA-CE4AE644C26E}" destId="{595B142E-7E77-44CF-8A7C-C53D1CFF43DB}" srcOrd="0" destOrd="0" presId="urn:microsoft.com/office/officeart/2005/8/layout/vList2"/>
    <dgm:cxn modelId="{02801E7E-F840-4C63-96E7-6B49274B8047}" srcId="{8D462CBE-38BE-4FCE-889F-9527EFF332AB}" destId="{C0E6F93C-C7F3-45E6-B412-8944D6ED719F}" srcOrd="0" destOrd="0" parTransId="{63DCE94D-957C-4625-A105-DF90D0DABE58}" sibTransId="{58F760B1-BBE4-4185-86C1-ABD6FEA6C8BC}"/>
    <dgm:cxn modelId="{16B7D097-2400-4752-9E17-88F005204DE2}" srcId="{BFFBC264-43D0-499B-8358-73F5ADE1A839}" destId="{EABF008F-66E9-4B34-B6AA-CE4AE644C26E}" srcOrd="0" destOrd="0" parTransId="{602CB2B0-74C2-4156-AC01-03738C6BCFC8}" sibTransId="{1730CE26-7DB1-4ADE-A046-560FA38598AA}"/>
    <dgm:cxn modelId="{774237A7-5C98-420A-8EBF-3473A7647132}" type="presOf" srcId="{E4367C3D-BCAA-4B82-87FB-A7AD6A939F8A}" destId="{595B142E-7E77-44CF-8A7C-C53D1CFF43DB}" srcOrd="0" destOrd="4" presId="urn:microsoft.com/office/officeart/2005/8/layout/vList2"/>
    <dgm:cxn modelId="{25D6A8AB-8656-4BF6-ABE6-E61BF167D9F9}" type="presOf" srcId="{E84A1859-6598-4CBB-974C-715F737D0C2D}" destId="{F8D21655-95E5-4DE7-87C7-FD4B754D018C}" srcOrd="0" destOrd="0" presId="urn:microsoft.com/office/officeart/2005/8/layout/vList2"/>
    <dgm:cxn modelId="{3514DEAD-3640-484A-AA2A-36A36E853EA7}" type="presOf" srcId="{2B377BFA-0730-4867-A47B-B09EB1D738D7}" destId="{B15519DA-D8DF-4B90-8830-1115C4BFCE77}" srcOrd="0" destOrd="0" presId="urn:microsoft.com/office/officeart/2005/8/layout/vList2"/>
    <dgm:cxn modelId="{6B89B8C6-4866-4FA7-91AC-BBE9D8EB979F}" type="presOf" srcId="{BFFBC264-43D0-499B-8358-73F5ADE1A839}" destId="{8D0A3EA7-3709-4B5E-BC27-DD95308FB24F}" srcOrd="0" destOrd="0" presId="urn:microsoft.com/office/officeart/2005/8/layout/vList2"/>
    <dgm:cxn modelId="{308728CC-B7C1-4246-9F5E-D97CFFF939F5}" srcId="{8D462CBE-38BE-4FCE-889F-9527EFF332AB}" destId="{2B377BFA-0730-4867-A47B-B09EB1D738D7}" srcOrd="2" destOrd="0" parTransId="{E25FBC1B-5212-47C5-A339-CFCD7F0C23C0}" sibTransId="{C0710AE1-EFB6-47C2-B816-F9D7E715BB90}"/>
    <dgm:cxn modelId="{517532D1-A8D8-4319-AB1A-6B41BE4A6831}" type="presOf" srcId="{C0E6F93C-C7F3-45E6-B412-8944D6ED719F}" destId="{8AE612AE-26D1-4469-9965-99ECC26CC975}" srcOrd="0" destOrd="0" presId="urn:microsoft.com/office/officeart/2005/8/layout/vList2"/>
    <dgm:cxn modelId="{DEBA6BFC-376A-403B-8538-C79DA374EFBC}" type="presOf" srcId="{8D462CBE-38BE-4FCE-889F-9527EFF332AB}" destId="{941ECB72-6809-472F-8DE2-D6C81BC91D98}" srcOrd="0" destOrd="0" presId="urn:microsoft.com/office/officeart/2005/8/layout/vList2"/>
    <dgm:cxn modelId="{A85496F9-EE56-4A4C-8D56-CD6161EEEF2E}" type="presParOf" srcId="{941ECB72-6809-472F-8DE2-D6C81BC91D98}" destId="{8AE612AE-26D1-4469-9965-99ECC26CC975}" srcOrd="0" destOrd="0" presId="urn:microsoft.com/office/officeart/2005/8/layout/vList2"/>
    <dgm:cxn modelId="{789B0A4D-CFD0-4E28-AB7F-0AA19163354E}" type="presParOf" srcId="{941ECB72-6809-472F-8DE2-D6C81BC91D98}" destId="{62DBFA6E-AA20-48BA-ACCA-A6AC7CFBB785}" srcOrd="1" destOrd="0" presId="urn:microsoft.com/office/officeart/2005/8/layout/vList2"/>
    <dgm:cxn modelId="{B4E5D6A4-9B4E-4F7F-A43B-80D8965AB69B}" type="presParOf" srcId="{941ECB72-6809-472F-8DE2-D6C81BC91D98}" destId="{8B08FDE3-435A-439A-858C-4FBF00CE21D0}" srcOrd="2" destOrd="0" presId="urn:microsoft.com/office/officeart/2005/8/layout/vList2"/>
    <dgm:cxn modelId="{11415C0E-6EAB-4B4A-9B7B-671F74610958}" type="presParOf" srcId="{941ECB72-6809-472F-8DE2-D6C81BC91D98}" destId="{8A9F9B2F-E90E-44F5-9469-B41F541A506F}" srcOrd="3" destOrd="0" presId="urn:microsoft.com/office/officeart/2005/8/layout/vList2"/>
    <dgm:cxn modelId="{F9656EF8-0DF3-40C8-B080-1C2DA0F9D1AF}" type="presParOf" srcId="{941ECB72-6809-472F-8DE2-D6C81BC91D98}" destId="{B15519DA-D8DF-4B90-8830-1115C4BFCE77}" srcOrd="4" destOrd="0" presId="urn:microsoft.com/office/officeart/2005/8/layout/vList2"/>
    <dgm:cxn modelId="{B7C4AA7F-3308-4F62-9A80-5A82D6CA8C7E}" type="presParOf" srcId="{941ECB72-6809-472F-8DE2-D6C81BC91D98}" destId="{D7F5164C-0818-4D72-BDBE-3E4B121ECB2F}" srcOrd="5" destOrd="0" presId="urn:microsoft.com/office/officeart/2005/8/layout/vList2"/>
    <dgm:cxn modelId="{10A0C2D9-5919-4BCF-AF26-50E5EF446040}" type="presParOf" srcId="{941ECB72-6809-472F-8DE2-D6C81BC91D98}" destId="{F8D21655-95E5-4DE7-87C7-FD4B754D018C}" srcOrd="6" destOrd="0" presId="urn:microsoft.com/office/officeart/2005/8/layout/vList2"/>
    <dgm:cxn modelId="{9DC3BB73-28E5-491F-B421-7866F2325716}" type="presParOf" srcId="{941ECB72-6809-472F-8DE2-D6C81BC91D98}" destId="{0F54F968-EB34-458C-9985-99014AE06876}" srcOrd="7" destOrd="0" presId="urn:microsoft.com/office/officeart/2005/8/layout/vList2"/>
    <dgm:cxn modelId="{11DC9CAF-65A5-492E-9737-11B808AC3405}" type="presParOf" srcId="{941ECB72-6809-472F-8DE2-D6C81BC91D98}" destId="{8D0A3EA7-3709-4B5E-BC27-DD95308FB24F}" srcOrd="8" destOrd="0" presId="urn:microsoft.com/office/officeart/2005/8/layout/vList2"/>
    <dgm:cxn modelId="{9821456A-F220-48FD-8056-9A97E89907BB}" type="presParOf" srcId="{941ECB72-6809-472F-8DE2-D6C81BC91D98}" destId="{595B142E-7E77-44CF-8A7C-C53D1CFF43DB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612AE-26D1-4469-9965-99ECC26CC975}">
      <dsp:nvSpPr>
        <dsp:cNvPr id="0" name=""/>
        <dsp:cNvSpPr/>
      </dsp:nvSpPr>
      <dsp:spPr>
        <a:xfrm>
          <a:off x="0" y="123074"/>
          <a:ext cx="6669431" cy="7558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Plataforma Brasil Participativo teve mais de 4 milhões de acessos</a:t>
          </a:r>
          <a:endParaRPr lang="en-US" sz="1900" kern="1200"/>
        </a:p>
      </dsp:txBody>
      <dsp:txXfrm>
        <a:off x="36896" y="159970"/>
        <a:ext cx="6595639" cy="682028"/>
      </dsp:txXfrm>
    </dsp:sp>
    <dsp:sp modelId="{8B08FDE3-435A-439A-858C-4FBF00CE21D0}">
      <dsp:nvSpPr>
        <dsp:cNvPr id="0" name=""/>
        <dsp:cNvSpPr/>
      </dsp:nvSpPr>
      <dsp:spPr>
        <a:xfrm>
          <a:off x="0" y="933614"/>
          <a:ext cx="6669431" cy="755820"/>
        </a:xfrm>
        <a:prstGeom prst="roundRect">
          <a:avLst/>
        </a:prstGeom>
        <a:solidFill>
          <a:schemeClr val="accent2">
            <a:hueOff val="1510754"/>
            <a:satOff val="-4953"/>
            <a:lumOff val="-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1,4 milhão de interações diretas</a:t>
          </a:r>
          <a:endParaRPr lang="en-US" sz="1900" kern="1200"/>
        </a:p>
      </dsp:txBody>
      <dsp:txXfrm>
        <a:off x="36896" y="970510"/>
        <a:ext cx="6595639" cy="682028"/>
      </dsp:txXfrm>
    </dsp:sp>
    <dsp:sp modelId="{B15519DA-D8DF-4B90-8830-1115C4BFCE77}">
      <dsp:nvSpPr>
        <dsp:cNvPr id="0" name=""/>
        <dsp:cNvSpPr/>
      </dsp:nvSpPr>
      <dsp:spPr>
        <a:xfrm>
          <a:off x="0" y="1744155"/>
          <a:ext cx="6669431" cy="755820"/>
        </a:xfrm>
        <a:prstGeom prst="roundRect">
          <a:avLst/>
        </a:prstGeom>
        <a:solidFill>
          <a:schemeClr val="accent2">
            <a:hueOff val="3021508"/>
            <a:satOff val="-9905"/>
            <a:lumOff val="-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8 mil propostas populares para políticas públicas</a:t>
          </a:r>
          <a:endParaRPr lang="en-US" sz="1900" kern="1200"/>
        </a:p>
      </dsp:txBody>
      <dsp:txXfrm>
        <a:off x="36896" y="1781051"/>
        <a:ext cx="6595639" cy="682028"/>
      </dsp:txXfrm>
    </dsp:sp>
    <dsp:sp modelId="{F8D21655-95E5-4DE7-87C7-FD4B754D018C}">
      <dsp:nvSpPr>
        <dsp:cNvPr id="0" name=""/>
        <dsp:cNvSpPr/>
      </dsp:nvSpPr>
      <dsp:spPr>
        <a:xfrm>
          <a:off x="0" y="2554694"/>
          <a:ext cx="6669431" cy="755820"/>
        </a:xfrm>
        <a:prstGeom prst="roundRect">
          <a:avLst/>
        </a:prstGeom>
        <a:solidFill>
          <a:schemeClr val="accent2">
            <a:hueOff val="4532263"/>
            <a:satOff val="-14858"/>
            <a:lumOff val="-32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1,5 milhão de votos em 28 programas ministeriais</a:t>
          </a:r>
          <a:endParaRPr lang="en-US" sz="1900" kern="1200"/>
        </a:p>
      </dsp:txBody>
      <dsp:txXfrm>
        <a:off x="36896" y="2591590"/>
        <a:ext cx="6595639" cy="682028"/>
      </dsp:txXfrm>
    </dsp:sp>
    <dsp:sp modelId="{8D0A3EA7-3709-4B5E-BC27-DD95308FB24F}">
      <dsp:nvSpPr>
        <dsp:cNvPr id="0" name=""/>
        <dsp:cNvSpPr/>
      </dsp:nvSpPr>
      <dsp:spPr>
        <a:xfrm>
          <a:off x="0" y="3365235"/>
          <a:ext cx="6669431" cy="755820"/>
        </a:xfrm>
        <a:prstGeom prst="roundRect">
          <a:avLst/>
        </a:prstGeom>
        <a:solidFill>
          <a:schemeClr val="accent2">
            <a:hueOff val="6043017"/>
            <a:satOff val="-19810"/>
            <a:lumOff val="-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6 programas do governo mais votados: </a:t>
          </a:r>
          <a:endParaRPr lang="en-US" sz="1900" kern="1200"/>
        </a:p>
      </dsp:txBody>
      <dsp:txXfrm>
        <a:off x="36896" y="3402131"/>
        <a:ext cx="6595639" cy="682028"/>
      </dsp:txXfrm>
    </dsp:sp>
    <dsp:sp modelId="{595B142E-7E77-44CF-8A7C-C53D1CFF43DB}">
      <dsp:nvSpPr>
        <dsp:cNvPr id="0" name=""/>
        <dsp:cNvSpPr/>
      </dsp:nvSpPr>
      <dsp:spPr>
        <a:xfrm>
          <a:off x="0" y="4121055"/>
          <a:ext cx="6669431" cy="1533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754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500" kern="1200"/>
            <a:t>1. Enfrentamento da Emergência Climática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500" kern="1200"/>
            <a:t>2. Atenção Primária à Saúde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500" kern="1200"/>
            <a:t>3. Atenção Especializada à Saúde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500" kern="1200"/>
            <a:t>4. Promoção do Trabalho Digno, Emprego e Renda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500" kern="1200"/>
            <a:t>5. Turismo, esse é o Destino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500" kern="1200"/>
            <a:t>6. Segurança Alimentar e Nutricional e Combate à Fome.</a:t>
          </a:r>
          <a:endParaRPr lang="en-US" sz="1500" kern="1200"/>
        </a:p>
      </dsp:txBody>
      <dsp:txXfrm>
        <a:off x="0" y="4121055"/>
        <a:ext cx="6669431" cy="15338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798E-90C4-48E6-B39B-37FF65347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100" y="1079500"/>
            <a:ext cx="7797799" cy="2138400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95C8C-0A7F-40D9-A690-3D5898EFF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8350" y="4113213"/>
            <a:ext cx="5575300" cy="1655762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322F3-E47A-4D6E-96A8-AB5C73BA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7/19/2023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BF5CE-9E66-4FD5-949F-34E11607C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DAB7A-4032-416A-B04E-1F487891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1C0CAB-6A03-4C6A-9FAA-219847753628}"/>
              </a:ext>
            </a:extLst>
          </p:cNvPr>
          <p:cNvCxnSpPr>
            <a:cxnSpLocks/>
          </p:cNvCxnSpPr>
          <p:nvPr/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82E0B2-AA9C-441C-A08E-A9DF9CF12116}"/>
              </a:ext>
            </a:extLst>
          </p:cNvPr>
          <p:cNvGrpSpPr/>
          <p:nvPr/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</a:extLst>
            </p:cNvPr>
            <p:cNvSpPr/>
            <p:nvPr/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</a:extLst>
            </p:cNvPr>
            <p:cNvGrpSpPr/>
            <p:nvPr/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</a:extLst>
              </p:cNvPr>
              <p:cNvSpPr/>
              <p:nvPr/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846409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B794F-0C7D-47A6-A355-9B54F3A08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8BEFC-5F95-43C3-A662-CF24426CB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500" y="1790700"/>
            <a:ext cx="10026650" cy="3978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20A41-C226-41AB-8766-C9BF3E9B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795E9-017B-4505-810D-A5F553A56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1BD-3429-4C11-B230-8AD083EC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24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11CA2-18BF-408B-A40C-B43A0A7B80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99079" y="1079500"/>
            <a:ext cx="1292662" cy="4689476"/>
          </a:xfrm>
        </p:spPr>
        <p:txBody>
          <a:bodyPr vert="eaVer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424B6-12FC-41A1-AF7C-7E3931D97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499" y="1079500"/>
            <a:ext cx="8495943" cy="46894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CF957-F921-48CF-97FE-91190C1AE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3F49D-6E0C-47F7-BAAD-A427913D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8A122-F390-46CF-BECF-3AE05CA5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5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A217A-A229-4751-8D09-0CAD914F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DEA33-60C3-4B28-B3EF-E93D6D46A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D3B28-C66B-4279-AB67-2BC1D0123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8FF39-A0DA-4F77-9297-B83C86B5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7D65A-9D4E-42F6-A8BF-1EEAFB18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27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17BB-B242-4CC6-887C-83E08CE2D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2252663"/>
            <a:ext cx="4457700" cy="2349500"/>
          </a:xfrm>
        </p:spPr>
        <p:txBody>
          <a:bodyPr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95823-EA83-493F-8FEC-C72B5B9CF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4800" y="2252664"/>
            <a:ext cx="4451348" cy="2349500"/>
          </a:xfrm>
        </p:spPr>
        <p:txBody>
          <a:bodyPr anchor="ctr" anchorCtr="0"/>
          <a:lstStyle>
            <a:lvl1pPr marL="0" indent="0">
              <a:buNone/>
              <a:defRPr sz="2400" i="1">
                <a:solidFill>
                  <a:schemeClr val="tx1">
                    <a:alpha val="7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08E54-36BB-4AB4-BE1F-5FA8207B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53A6A-C55A-40A1-A3BB-DB417047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6E656-7AC0-4BD3-AFE5-4B5122E2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‹nº›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ABE19D-0B51-4388-93D1-0CD6B767115D}"/>
              </a:ext>
            </a:extLst>
          </p:cNvPr>
          <p:cNvGrpSpPr/>
          <p:nvPr/>
        </p:nvGrpSpPr>
        <p:grpSpPr>
          <a:xfrm>
            <a:off x="999771" y="932104"/>
            <a:ext cx="913428" cy="1032464"/>
            <a:chOff x="999771" y="932104"/>
            <a:chExt cx="913428" cy="103246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6226ED6-7133-4222-9552-0EA4B1B3C9FB}"/>
                </a:ext>
              </a:extLst>
            </p:cNvPr>
            <p:cNvGrpSpPr/>
            <p:nvPr/>
          </p:nvGrpSpPr>
          <p:grpSpPr>
            <a:xfrm rot="8100000" flipV="1">
              <a:off x="1047457" y="1290386"/>
              <a:ext cx="865742" cy="628383"/>
              <a:chOff x="558167" y="958515"/>
              <a:chExt cx="865742" cy="628383"/>
            </a:xfrm>
            <a:solidFill>
              <a:schemeClr val="accent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E810E40-D42F-4034-93BA-54446465D20B}"/>
                  </a:ext>
                </a:extLst>
              </p:cNvPr>
              <p:cNvSpPr/>
              <p:nvPr/>
            </p:nvSpPr>
            <p:spPr>
              <a:xfrm rot="8100000" flipH="1">
                <a:off x="558167" y="1122160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0F6BFC2-CA89-42B8-8A5A-E9F26BA87FBB}"/>
                  </a:ext>
                </a:extLst>
              </p:cNvPr>
              <p:cNvSpPr/>
              <p:nvPr/>
            </p:nvSpPr>
            <p:spPr>
              <a:xfrm rot="5400000" flipH="1">
                <a:off x="959170" y="95851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CA36485-DC1D-48C9-91B2-425DBC66D471}"/>
                </a:ext>
              </a:extLst>
            </p:cNvPr>
            <p:cNvGrpSpPr/>
            <p:nvPr/>
          </p:nvGrpSpPr>
          <p:grpSpPr>
            <a:xfrm rot="10800000" flipH="1" flipV="1">
              <a:off x="999771" y="932104"/>
              <a:ext cx="864005" cy="1032464"/>
              <a:chOff x="2207971" y="2384401"/>
              <a:chExt cx="864005" cy="1032464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ACF276E-196C-4923-B7D1-48A8E6A1669C}"/>
                  </a:ext>
                </a:extLst>
              </p:cNvPr>
              <p:cNvSpPr/>
              <p:nvPr/>
            </p:nvSpPr>
            <p:spPr>
              <a:xfrm rot="13500000">
                <a:off x="2207971" y="285630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FE3686C-DFF6-4995-81B8-FA38F5BB0401}"/>
                  </a:ext>
                </a:extLst>
              </p:cNvPr>
              <p:cNvSpPr/>
              <p:nvPr/>
            </p:nvSpPr>
            <p:spPr>
              <a:xfrm rot="10800000">
                <a:off x="2607238" y="2688467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DCBF653-CCB9-47B2-9DD9-68847A45D82D}"/>
                  </a:ext>
                </a:extLst>
              </p:cNvPr>
              <p:cNvGrpSpPr/>
              <p:nvPr/>
            </p:nvGrpSpPr>
            <p:grpSpPr>
              <a:xfrm>
                <a:off x="2440769" y="2384401"/>
                <a:ext cx="313009" cy="1032464"/>
                <a:chOff x="2440769" y="2384401"/>
                <a:chExt cx="313009" cy="1032464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7F081A1F-C7C9-4907-AAED-B4E9B64973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>
                  <a:off x="2440769" y="2516865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34F8F89A-0719-4D9A-8379-9EEBD72010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 flipH="1">
                  <a:off x="2753778" y="2384401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7AA5779-FF0F-4ACF-A56C-710A4CDEC8A3}"/>
              </a:ext>
            </a:extLst>
          </p:cNvPr>
          <p:cNvGrpSpPr/>
          <p:nvPr/>
        </p:nvGrpSpPr>
        <p:grpSpPr>
          <a:xfrm>
            <a:off x="1437136" y="649304"/>
            <a:ext cx="388541" cy="388541"/>
            <a:chOff x="5752675" y="5440856"/>
            <a:chExt cx="388541" cy="38854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F0ADB13-4626-4F84-B513-0B58E65C248E}"/>
                </a:ext>
              </a:extLst>
            </p:cNvPr>
            <p:cNvSpPr/>
            <p:nvPr/>
          </p:nvSpPr>
          <p:spPr>
            <a:xfrm rot="10800000">
              <a:off x="5800801" y="5488982"/>
              <a:ext cx="340415" cy="34041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F46BC46-AD78-4932-95BA-D3009154CA7A}"/>
                </a:ext>
              </a:extLst>
            </p:cNvPr>
            <p:cNvSpPr/>
            <p:nvPr/>
          </p:nvSpPr>
          <p:spPr>
            <a:xfrm>
              <a:off x="5752675" y="5440856"/>
              <a:ext cx="340415" cy="34041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8118F0-6EA8-4901-9161-9101C6DDD97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469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D013D-A80D-4455-B886-0C344829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9D3AB-20B9-4D90-8106-506F44368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585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9DF39-257F-4C10-A7B4-1AA1C66F2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600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57E5E-B324-4633-AB65-4A53498B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2A16D-8423-4C91-B839-F95380250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AD46B-C875-4F91-8991-4A4E5D76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09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70C3-74D3-4445-A879-4F7CF42ED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64494-3C1C-49FE-ADB2-6F41CEEA8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E19A6-8340-43A4-9B30-A27DEB9E2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9500" y="2525561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D4B31-0090-483A-BF84-CEA2B22D5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495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DB9E9-0BD8-4F85-9342-5C5BA0D35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4950" y="2525560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AE3D3E-6168-45C3-BAB4-04FFFB98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F8D02-7CCF-4321-847A-CD553E52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966368-2A9A-4617-A2A9-E4E9ACD0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00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0855A-C7D7-455F-BD47-AB4221DD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79500"/>
            <a:ext cx="10026650" cy="468947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29F6FD-C2F8-4688-B52A-ED76F48B8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58F0F-237C-4F8E-A5A7-48269F70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C3629E-70C3-44A4-A268-2194CD42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74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0232D4-EC56-49D3-B967-D972B5E5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2C3171-136A-405F-B1CF-C0DAFAA21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23E7E-BA29-40D2-BE24-10E7F7050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62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07EF-706F-47DD-B487-7C3E4EDE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607" y="1011238"/>
            <a:ext cx="3906000" cy="12924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98442-7D9F-4D62-866B-FBA382F06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200" y="955230"/>
            <a:ext cx="5583193" cy="4813745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4800"/>
            </a:lvl1pPr>
            <a:lvl2pPr marL="0">
              <a:lnSpc>
                <a:spcPct val="100000"/>
              </a:lnSpc>
              <a:defRPr sz="4800"/>
            </a:lvl2pPr>
            <a:lvl3pPr marL="0" indent="0">
              <a:buNone/>
              <a:defRPr sz="2000"/>
            </a:lvl3pPr>
            <a:lvl4pPr marL="0">
              <a:defRPr sz="2000"/>
            </a:lvl4pPr>
            <a:lvl5pPr marL="36000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D1DB7-AC43-460E-B3C5-9F8B37D1B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499" y="2664000"/>
            <a:ext cx="3905999" cy="3106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C5DE9-6995-4F6E-AF64-6CE9A677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BC655-2B4D-48CA-90B9-74040033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4A7E0-1D83-4CE0-9FFE-3EEE2B3C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16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F7F85-950A-4BED-AE31-5C85DE4FA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1011238"/>
            <a:ext cx="3905250" cy="1292662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13A008-3741-4305-8A06-C0D8404A3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31813"/>
            <a:ext cx="6113812" cy="57848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ADC63-3365-4920-AF26-600F4D2EA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500" y="2663825"/>
            <a:ext cx="3905250" cy="31051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161BE-EF8B-4F4D-8197-61442EBC4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37897-BFE5-414E-9334-53116988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BF024-9A20-4B80-976D-420DCCD1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5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00152-D18D-4405-8FB2-5985831B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E92E1-0C4A-474E-8E29-8DB404101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790700"/>
            <a:ext cx="10026650" cy="39782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2E245-B48B-4526-8D2D-9475E64B0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4F0E216-BA48-4F04-AC4F-645AA0DD6AC6}" type="datetimeFigureOut">
              <a:rPr lang="en-US" smtClean="0"/>
              <a:pPr/>
              <a:t>7/19/2023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0FE5C-A494-40F2-A357-786AFFA63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686A1-EDE2-44D9-A671-F708A6F8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2200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2" r:id="rId6"/>
    <p:sldLayoutId id="2147483738" r:id="rId7"/>
    <p:sldLayoutId id="2147483739" r:id="rId8"/>
    <p:sldLayoutId id="2147483740" r:id="rId9"/>
    <p:sldLayoutId id="2147483741" r:id="rId10"/>
    <p:sldLayoutId id="214748374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cap="all" spc="4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25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A5B2A81-2C8E-4963-AFD4-E539D168B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814D679-8640-962E-E61F-B25CC44559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6050" y="1079500"/>
            <a:ext cx="3884962" cy="2138400"/>
          </a:xfrm>
        </p:spPr>
        <p:txBody>
          <a:bodyPr>
            <a:normAutofit/>
          </a:bodyPr>
          <a:lstStyle/>
          <a:p>
            <a:r>
              <a:rPr lang="pt-BR" sz="2600"/>
              <a:t>Paisagem rósea</a:t>
            </a:r>
            <a:br>
              <a:rPr lang="pt-BR" sz="2600"/>
            </a:br>
            <a:br>
              <a:rPr lang="pt-BR" sz="2600"/>
            </a:br>
            <a:r>
              <a:rPr lang="pt-BR" sz="2600"/>
              <a:t>O cima morno da política em julho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DD7DB9C-E718-EC05-ACAB-6109AC92BB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66051" y="4113213"/>
            <a:ext cx="3884961" cy="1655762"/>
          </a:xfrm>
        </p:spPr>
        <p:txBody>
          <a:bodyPr>
            <a:normAutofit/>
          </a:bodyPr>
          <a:lstStyle/>
          <a:p>
            <a:r>
              <a:rPr lang="pt-BR"/>
              <a:t>Conjuntura em 19 de julho de 2023</a:t>
            </a:r>
          </a:p>
        </p:txBody>
      </p:sp>
      <p:pic>
        <p:nvPicPr>
          <p:cNvPr id="4" name="Picture 3" descr="Tela de fundo abstrata de fumaça">
            <a:extLst>
              <a:ext uri="{FF2B5EF4-FFF2-40B4-BE49-F238E27FC236}">
                <a16:creationId xmlns:a16="http://schemas.microsoft.com/office/drawing/2014/main" id="{57B9F24C-F615-0189-525F-4CCD1D47AC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84" r="14939" b="1"/>
          <a:stretch/>
        </p:blipFill>
        <p:spPr>
          <a:xfrm>
            <a:off x="540988" y="540000"/>
            <a:ext cx="6671025" cy="577800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38531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423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2E44615-6153-AB08-3D57-B0CE80C99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3910" y="540033"/>
            <a:ext cx="4426782" cy="1331604"/>
          </a:xfrm>
        </p:spPr>
        <p:txBody>
          <a:bodyPr anchor="b">
            <a:normAutofit/>
          </a:bodyPr>
          <a:lstStyle/>
          <a:p>
            <a:pPr algn="ctr"/>
            <a:r>
              <a:rPr lang="pt-BR" dirty="0"/>
              <a:t>Pesquisa </a:t>
            </a:r>
            <a:r>
              <a:rPr lang="pt-BR" dirty="0" err="1"/>
              <a:t>ipec</a:t>
            </a:r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453900F-EFF1-CF5E-1784-4346DB08F4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53" r="14001" b="-1"/>
          <a:stretch/>
        </p:blipFill>
        <p:spPr>
          <a:xfrm>
            <a:off x="540989" y="540033"/>
            <a:ext cx="4996212" cy="577527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07300" y="2310207"/>
            <a:ext cx="540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9B1C17-79F4-FDD2-24EF-617F79DD7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5276" y="2759076"/>
            <a:ext cx="4460874" cy="3009899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pt-BR" sz="1400"/>
              <a:t>Confiança dos brasileiros no presidente da República sobe ao maior nível desde 2012</a:t>
            </a:r>
          </a:p>
          <a:p>
            <a:pPr>
              <a:lnSpc>
                <a:spcPct val="115000"/>
              </a:lnSpc>
            </a:pPr>
            <a:r>
              <a:rPr lang="pt-BR" sz="1400"/>
              <a:t>Lula supera em 9 pontos percentuais o índice registrado em 2022, último ano de Jair Bolsonaro no poder</a:t>
            </a:r>
          </a:p>
          <a:p>
            <a:pPr>
              <a:lnSpc>
                <a:spcPct val="115000"/>
              </a:lnSpc>
            </a:pPr>
            <a:r>
              <a:rPr lang="pt-BR" sz="1400"/>
              <a:t> o presidente Lula (PT) marca 50 pontos em uma escala de zero a 100. Os dados do chamado Índice de Confiança Social (ICS), produzido desde 2009, foram divulgados pelo jornal O Globo</a:t>
            </a:r>
          </a:p>
        </p:txBody>
      </p:sp>
    </p:spTree>
    <p:extLst>
      <p:ext uri="{BB962C8B-B14F-4D97-AF65-F5344CB8AC3E}">
        <p14:creationId xmlns:p14="http://schemas.microsoft.com/office/powerpoint/2010/main" val="2276133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AEB7F98-32EC-40D3-89EE-C84330231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35980A5-D6E7-CB37-64F6-EE28FFF12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88" y="540033"/>
            <a:ext cx="3884962" cy="1331604"/>
          </a:xfrm>
        </p:spPr>
        <p:txBody>
          <a:bodyPr anchor="b">
            <a:normAutofit/>
          </a:bodyPr>
          <a:lstStyle/>
          <a:p>
            <a:pPr algn="ctr"/>
            <a:r>
              <a:rPr lang="pt-BR" dirty="0"/>
              <a:t>A ofensiva (1)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13469" y="231020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B6BFB0-6862-8E6D-E4FF-216CE9543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988" y="2759076"/>
            <a:ext cx="3884962" cy="3009899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Previsão de superavit comercial de 65 bilhões de dólares. </a:t>
            </a:r>
          </a:p>
          <a:p>
            <a:r>
              <a:rPr lang="pt-BR" dirty="0"/>
              <a:t>Primeiro semestre já obteve 45 bilhões de dólares (aumento de 31% em relação ao ano passado). </a:t>
            </a:r>
          </a:p>
          <a:p>
            <a:r>
              <a:rPr lang="pt-BR" dirty="0"/>
              <a:t>Exportações em alta podem provocar inflação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D9000E-708C-464D-A86F-4ABE391B6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6337" y="0"/>
            <a:ext cx="7205663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alpha val="20000"/>
                </a:schemeClr>
              </a:solidFill>
            </a:endParaRPr>
          </a:p>
        </p:txBody>
      </p:sp>
      <p:pic>
        <p:nvPicPr>
          <p:cNvPr id="4" name="Espaço Reservado para Conteúdo 3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65918558-5FFE-A982-3551-2C449080D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200" y="1303123"/>
            <a:ext cx="6113812" cy="424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20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AEB7F98-32EC-40D3-89EE-C84330231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DB0BF2B-B2EE-DE1A-F967-792FAE007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88" y="540033"/>
            <a:ext cx="3884962" cy="1331604"/>
          </a:xfrm>
        </p:spPr>
        <p:txBody>
          <a:bodyPr anchor="b">
            <a:normAutofit/>
          </a:bodyPr>
          <a:lstStyle/>
          <a:p>
            <a:pPr algn="ctr"/>
            <a:r>
              <a:rPr lang="pt-BR" dirty="0"/>
              <a:t>A ofensiva (2) </a:t>
            </a:r>
            <a:endParaRPr lang="pt-BR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13469" y="231020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046B878-6C9B-05F2-33BE-802F4C37B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988" y="2759076"/>
            <a:ext cx="3884962" cy="3009899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en-US" dirty="0"/>
              <a:t>Governo </a:t>
            </a:r>
            <a:r>
              <a:rPr lang="en-US" dirty="0" err="1"/>
              <a:t>avança</a:t>
            </a:r>
            <a:r>
              <a:rPr lang="en-US" dirty="0"/>
              <a:t> na </a:t>
            </a:r>
            <a:r>
              <a:rPr lang="en-US" dirty="0" err="1"/>
              <a:t>elaboração</a:t>
            </a:r>
            <a:r>
              <a:rPr lang="en-US" dirty="0"/>
              <a:t> de proposta de </a:t>
            </a:r>
            <a:r>
              <a:rPr lang="en-US" dirty="0" err="1"/>
              <a:t>regulamentação</a:t>
            </a:r>
            <a:r>
              <a:rPr lang="en-US" dirty="0"/>
              <a:t> de 46 </a:t>
            </a:r>
            <a:r>
              <a:rPr lang="en-US" dirty="0" err="1"/>
              <a:t>temas</a:t>
            </a:r>
            <a:r>
              <a:rPr lang="en-US" dirty="0"/>
              <a:t> da </a:t>
            </a:r>
            <a:r>
              <a:rPr lang="en-US" dirty="0" err="1"/>
              <a:t>reforma</a:t>
            </a:r>
            <a:r>
              <a:rPr lang="en-US" dirty="0"/>
              <a:t> </a:t>
            </a:r>
            <a:r>
              <a:rPr lang="en-US" dirty="0" err="1"/>
              <a:t>tributária</a:t>
            </a:r>
            <a:endParaRPr lang="en-US"/>
          </a:p>
          <a:p>
            <a:pPr>
              <a:lnSpc>
                <a:spcPct val="115000"/>
              </a:lnSpc>
            </a:pPr>
            <a:r>
              <a:rPr lang="en-US" dirty="0"/>
              <a:t>Um dos </a:t>
            </a:r>
            <a:r>
              <a:rPr lang="en-US" dirty="0" err="1"/>
              <a:t>temas</a:t>
            </a:r>
            <a:r>
              <a:rPr lang="en-US" dirty="0"/>
              <a:t>: </a:t>
            </a:r>
            <a:r>
              <a:rPr lang="en-US" dirty="0" err="1"/>
              <a:t>regulamentação</a:t>
            </a:r>
            <a:r>
              <a:rPr lang="en-US" dirty="0"/>
              <a:t> dos </a:t>
            </a:r>
            <a:r>
              <a:rPr lang="en-US" dirty="0" err="1"/>
              <a:t>dois</a:t>
            </a:r>
            <a:r>
              <a:rPr lang="en-US" dirty="0"/>
              <a:t> </a:t>
            </a:r>
            <a:r>
              <a:rPr lang="en-US" dirty="0" err="1"/>
              <a:t>impostos</a:t>
            </a:r>
            <a:r>
              <a:rPr lang="en-US" dirty="0"/>
              <a:t> </a:t>
            </a:r>
            <a:r>
              <a:rPr lang="en-US" dirty="0" err="1"/>
              <a:t>unificadores</a:t>
            </a:r>
            <a:r>
              <a:rPr lang="en-US" dirty="0"/>
              <a:t> (IBS e CBS)</a:t>
            </a:r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AD9000E-708C-464D-A86F-4ABE391B6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6337" y="0"/>
            <a:ext cx="7205663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alpha val="20000"/>
                </a:schemeClr>
              </a:solidFill>
            </a:endParaRP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D44C313-93EF-0D34-E4D7-68353583D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200" y="2013854"/>
            <a:ext cx="6113812" cy="282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061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1AEB7F98-32EC-40D3-89EE-C84330231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6E50DBC-2736-C804-8BDA-2000B613F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88" y="540033"/>
            <a:ext cx="3884962" cy="1331604"/>
          </a:xfrm>
        </p:spPr>
        <p:txBody>
          <a:bodyPr anchor="b">
            <a:normAutofit/>
          </a:bodyPr>
          <a:lstStyle/>
          <a:p>
            <a:pPr algn="ctr"/>
            <a:r>
              <a:rPr lang="pt-BR"/>
              <a:t>Ofensiva (3)</a:t>
            </a:r>
          </a:p>
        </p:txBody>
      </p:sp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13469" y="2310207"/>
            <a:ext cx="540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4A490B-09E6-8353-5B07-C6BECF2FD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988" y="2759076"/>
            <a:ext cx="3884962" cy="3009899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pt-BR" sz="1600"/>
              <a:t>PGR solicita identificação de seguidores de Bolsonaro nas redes; defesa do ex-presidente quer rejeição do pedido</a:t>
            </a:r>
          </a:p>
          <a:p>
            <a:pPr>
              <a:lnSpc>
                <a:spcPct val="115000"/>
              </a:lnSpc>
            </a:pPr>
            <a:r>
              <a:rPr lang="pt-BR" sz="1600"/>
              <a:t>De acordo com a PGR, o pedido, feito ao ministro Alexandre de Moraes, não é para investigar os seguidores do ex-presidente, mas para mapear o alcance de postagens com informações falsas.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1A8C142-6C7D-669E-DAC5-A74898D1BA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35" r="7161" b="-1"/>
          <a:stretch/>
        </p:blipFill>
        <p:spPr>
          <a:xfrm>
            <a:off x="4979987" y="540033"/>
            <a:ext cx="6671025" cy="577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65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01C0CAB-6A03-4C6A-9FAA-219847753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982E0B2-AA9C-441C-A08E-A9DF9CF12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A5B2A81-2C8E-4963-AFD4-E539D168B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9CF1F12-48DC-685B-B5B5-FE602E8D1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6050" y="1079500"/>
            <a:ext cx="3884962" cy="2138400"/>
          </a:xfrm>
        </p:spPr>
        <p:txBody>
          <a:bodyPr vert="horz" lIns="0" tIns="0" rIns="0" bIns="0" rtlCol="0" anchor="b" anchorCtr="0">
            <a:normAutofit/>
          </a:bodyPr>
          <a:lstStyle/>
          <a:p>
            <a:pPr algn="ctr"/>
            <a:r>
              <a:rPr lang="en-US"/>
              <a:t>Ofensiva (4)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A05A517F-CF2C-1524-8DDA-72377237C1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" b="447"/>
          <a:stretch/>
        </p:blipFill>
        <p:spPr>
          <a:xfrm>
            <a:off x="540988" y="540000"/>
            <a:ext cx="6671025" cy="57780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38531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035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EEE96A74-B62B-4642-AB22-7776A5F48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4B44423-3009-FB9C-0DD7-A35B700A6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38" y="1079500"/>
            <a:ext cx="3322637" cy="4689475"/>
          </a:xfrm>
        </p:spPr>
        <p:txBody>
          <a:bodyPr anchor="ctr">
            <a:normAutofit/>
          </a:bodyPr>
          <a:lstStyle/>
          <a:p>
            <a:pPr algn="ctr"/>
            <a:r>
              <a:rPr lang="pt-BR" sz="2600"/>
              <a:t>Meia ofensiva: brasil participativo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8576A6EA-4B09-480F-BB03-96160272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5950" y="-1"/>
            <a:ext cx="7766050" cy="6857993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8" name="Espaço Reservado para Conteúdo 2">
            <a:extLst>
              <a:ext uri="{FF2B5EF4-FFF2-40B4-BE49-F238E27FC236}">
                <a16:creationId xmlns:a16="http://schemas.microsoft.com/office/drawing/2014/main" id="{0E2D6299-D9D8-4B4D-B0A6-067BA9368A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7926293"/>
              </p:ext>
            </p:extLst>
          </p:nvPr>
        </p:nvGraphicFramePr>
        <p:xfrm>
          <a:off x="4981575" y="540000"/>
          <a:ext cx="6669431" cy="577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8366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8">
            <a:extLst>
              <a:ext uri="{FF2B5EF4-FFF2-40B4-BE49-F238E27FC236}">
                <a16:creationId xmlns:a16="http://schemas.microsoft.com/office/drawing/2014/main" id="{701C0CAB-6A03-4C6A-9FAA-219847753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10">
            <a:extLst>
              <a:ext uri="{FF2B5EF4-FFF2-40B4-BE49-F238E27FC236}">
                <a16:creationId xmlns:a16="http://schemas.microsoft.com/office/drawing/2014/main" id="{F982E0B2-AA9C-441C-A08E-A9DF9CF12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36" name="Freeform: Shape 11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37" name="Freeform: Shape 13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 useBgFill="1">
        <p:nvSpPr>
          <p:cNvPr id="38" name="Rectangle 16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FEC7B67-1E7E-DEC3-8AD4-6B4FEB5F0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1" y="1089025"/>
            <a:ext cx="4451349" cy="1532951"/>
          </a:xfrm>
        </p:spPr>
        <p:txBody>
          <a:bodyPr vert="horz" lIns="0" tIns="0" rIns="0" bIns="0" rtlCol="0" anchor="b" anchorCtr="0">
            <a:normAutofit/>
          </a:bodyPr>
          <a:lstStyle/>
          <a:p>
            <a:pPr algn="ctr"/>
            <a:r>
              <a:rPr lang="en-US"/>
              <a:t>Contraofensiva </a:t>
            </a:r>
          </a:p>
        </p:txBody>
      </p:sp>
      <p:grpSp>
        <p:nvGrpSpPr>
          <p:cNvPr id="39" name="Group 18">
            <a:extLst>
              <a:ext uri="{FF2B5EF4-FFF2-40B4-BE49-F238E27FC236}">
                <a16:creationId xmlns:a16="http://schemas.microsoft.com/office/drawing/2014/main" id="{49E013D9-9421-47E7-9080-30F6E544B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00275" y="2840038"/>
            <a:ext cx="2216150" cy="1177924"/>
            <a:chOff x="4987925" y="2840038"/>
            <a:chExt cx="2216150" cy="117792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109F7CF-3139-48B9-AF7B-9BD2941A8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5A838F8-C7B5-4988-81A9-B02E6C8F9B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50208" y="2992877"/>
              <a:ext cx="972458" cy="91951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5B86A1A-402F-4AE2-B5E6-B8A5FB16CD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69335" y="2992877"/>
              <a:ext cx="972458" cy="91951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4A0542D-9B1C-46B1-82B5-54470B697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614944" y="3117662"/>
              <a:ext cx="1009280" cy="464739"/>
              <a:chOff x="4432859" y="3200647"/>
              <a:chExt cx="1009280" cy="464739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3AFD408-F48C-4C50-8D5E-5DD6271799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6200000" flipH="1" flipV="1">
                <a:off x="4977400" y="3200647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9C45F007-BD45-43C0-8579-5601F9CA78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5400000" flipV="1">
                <a:off x="4432859" y="3200647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7131E1B-CE62-4AB1-A2D9-02E823C9B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679979" y="2915338"/>
              <a:ext cx="1080000" cy="1080000"/>
              <a:chOff x="4497894" y="2998323"/>
              <a:chExt cx="1080000" cy="1080000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745E8D88-C0BB-4D1C-B240-D441BBA6F7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3500000">
                <a:off x="4805524" y="2998323"/>
                <a:ext cx="464739" cy="1080000"/>
                <a:chOff x="4511184" y="2470620"/>
                <a:chExt cx="464739" cy="1080000"/>
              </a:xfrm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AAB960BE-12F5-4ADA-AA9E-0EC54256411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2700000" flipH="1" flipV="1">
                  <a:off x="4511184" y="2990814"/>
                  <a:ext cx="464739" cy="464739"/>
                </a:xfrm>
                <a:custGeom>
                  <a:avLst/>
                  <a:gdLst>
                    <a:gd name="connsiteX0" fmla="*/ 464132 w 464739"/>
                    <a:gd name="connsiteY0" fmla="*/ 463881 h 464739"/>
                    <a:gd name="connsiteX1" fmla="*/ 463891 w 464739"/>
                    <a:gd name="connsiteY1" fmla="*/ 463892 h 464739"/>
                    <a:gd name="connsiteX2" fmla="*/ 463880 w 464739"/>
                    <a:gd name="connsiteY2" fmla="*/ 464132 h 464739"/>
                    <a:gd name="connsiteX3" fmla="*/ 463651 w 464739"/>
                    <a:gd name="connsiteY3" fmla="*/ 463904 h 464739"/>
                    <a:gd name="connsiteX4" fmla="*/ 446142 w 464739"/>
                    <a:gd name="connsiteY4" fmla="*/ 464739 h 464739"/>
                    <a:gd name="connsiteX5" fmla="*/ 130673 w 464739"/>
                    <a:gd name="connsiteY5" fmla="*/ 334067 h 464739"/>
                    <a:gd name="connsiteX6" fmla="*/ 0 w 464739"/>
                    <a:gd name="connsiteY6" fmla="*/ 18597 h 464739"/>
                    <a:gd name="connsiteX7" fmla="*/ 836 w 464739"/>
                    <a:gd name="connsiteY7" fmla="*/ 1089 h 464739"/>
                    <a:gd name="connsiteX8" fmla="*/ 607 w 464739"/>
                    <a:gd name="connsiteY8" fmla="*/ 859 h 464739"/>
                    <a:gd name="connsiteX9" fmla="*/ 848 w 464739"/>
                    <a:gd name="connsiteY9" fmla="*/ 848 h 464739"/>
                    <a:gd name="connsiteX10" fmla="*/ 859 w 464739"/>
                    <a:gd name="connsiteY10" fmla="*/ 607 h 464739"/>
                    <a:gd name="connsiteX11" fmla="*/ 1089 w 464739"/>
                    <a:gd name="connsiteY11" fmla="*/ 836 h 464739"/>
                    <a:gd name="connsiteX12" fmla="*/ 18597 w 464739"/>
                    <a:gd name="connsiteY12" fmla="*/ 0 h 464739"/>
                    <a:gd name="connsiteX13" fmla="*/ 334067 w 464739"/>
                    <a:gd name="connsiteY13" fmla="*/ 130672 h 464739"/>
                    <a:gd name="connsiteX14" fmla="*/ 464739 w 464739"/>
                    <a:gd name="connsiteY14" fmla="*/ 446142 h 464739"/>
                    <a:gd name="connsiteX15" fmla="*/ 463903 w 464739"/>
                    <a:gd name="connsiteY15" fmla="*/ 463652 h 464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64739" h="464739">
                      <a:moveTo>
                        <a:pt x="464132" y="463881"/>
                      </a:moveTo>
                      <a:lnTo>
                        <a:pt x="463891" y="463892"/>
                      </a:lnTo>
                      <a:lnTo>
                        <a:pt x="463880" y="464132"/>
                      </a:lnTo>
                      <a:lnTo>
                        <a:pt x="463651" y="463904"/>
                      </a:lnTo>
                      <a:lnTo>
                        <a:pt x="446142" y="464739"/>
                      </a:lnTo>
                      <a:cubicBezTo>
                        <a:pt x="331965" y="464739"/>
                        <a:pt x="217787" y="421182"/>
                        <a:pt x="130673" y="334067"/>
                      </a:cubicBezTo>
                      <a:cubicBezTo>
                        <a:pt x="43558" y="246953"/>
                        <a:pt x="1" y="132775"/>
                        <a:pt x="0" y="18597"/>
                      </a:cubicBezTo>
                      <a:lnTo>
                        <a:pt x="836" y="1089"/>
                      </a:lnTo>
                      <a:lnTo>
                        <a:pt x="607" y="859"/>
                      </a:lnTo>
                      <a:lnTo>
                        <a:pt x="848" y="848"/>
                      </a:lnTo>
                      <a:lnTo>
                        <a:pt x="859" y="607"/>
                      </a:lnTo>
                      <a:lnTo>
                        <a:pt x="1089" y="836"/>
                      </a:lnTo>
                      <a:lnTo>
                        <a:pt x="18597" y="0"/>
                      </a:lnTo>
                      <a:cubicBezTo>
                        <a:pt x="132775" y="0"/>
                        <a:pt x="246952" y="43557"/>
                        <a:pt x="334067" y="130672"/>
                      </a:cubicBezTo>
                      <a:cubicBezTo>
                        <a:pt x="421182" y="217787"/>
                        <a:pt x="464739" y="331964"/>
                        <a:pt x="464739" y="446142"/>
                      </a:cubicBezTo>
                      <a:lnTo>
                        <a:pt x="463903" y="463652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7E9BB9F7-7101-4BF3-9191-5893E4C582A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V="1">
                  <a:off x="4742369" y="2470620"/>
                  <a:ext cx="0" cy="1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D0710A9C-48A5-404F-9EC4-D486FCDFDA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8100000" flipH="1">
                <a:off x="4542572" y="2998323"/>
                <a:ext cx="464739" cy="1080000"/>
                <a:chOff x="4511184" y="2470620"/>
                <a:chExt cx="464739" cy="1080000"/>
              </a:xfrm>
            </p:grpSpPr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5111EC00-4B3D-478C-AD25-F35644013E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2700000" flipH="1" flipV="1">
                  <a:off x="4511184" y="2990814"/>
                  <a:ext cx="464739" cy="464739"/>
                </a:xfrm>
                <a:custGeom>
                  <a:avLst/>
                  <a:gdLst>
                    <a:gd name="connsiteX0" fmla="*/ 464132 w 464739"/>
                    <a:gd name="connsiteY0" fmla="*/ 463881 h 464739"/>
                    <a:gd name="connsiteX1" fmla="*/ 463891 w 464739"/>
                    <a:gd name="connsiteY1" fmla="*/ 463892 h 464739"/>
                    <a:gd name="connsiteX2" fmla="*/ 463880 w 464739"/>
                    <a:gd name="connsiteY2" fmla="*/ 464132 h 464739"/>
                    <a:gd name="connsiteX3" fmla="*/ 463651 w 464739"/>
                    <a:gd name="connsiteY3" fmla="*/ 463904 h 464739"/>
                    <a:gd name="connsiteX4" fmla="*/ 446142 w 464739"/>
                    <a:gd name="connsiteY4" fmla="*/ 464739 h 464739"/>
                    <a:gd name="connsiteX5" fmla="*/ 130673 w 464739"/>
                    <a:gd name="connsiteY5" fmla="*/ 334067 h 464739"/>
                    <a:gd name="connsiteX6" fmla="*/ 0 w 464739"/>
                    <a:gd name="connsiteY6" fmla="*/ 18597 h 464739"/>
                    <a:gd name="connsiteX7" fmla="*/ 836 w 464739"/>
                    <a:gd name="connsiteY7" fmla="*/ 1089 h 464739"/>
                    <a:gd name="connsiteX8" fmla="*/ 607 w 464739"/>
                    <a:gd name="connsiteY8" fmla="*/ 859 h 464739"/>
                    <a:gd name="connsiteX9" fmla="*/ 848 w 464739"/>
                    <a:gd name="connsiteY9" fmla="*/ 848 h 464739"/>
                    <a:gd name="connsiteX10" fmla="*/ 859 w 464739"/>
                    <a:gd name="connsiteY10" fmla="*/ 607 h 464739"/>
                    <a:gd name="connsiteX11" fmla="*/ 1089 w 464739"/>
                    <a:gd name="connsiteY11" fmla="*/ 836 h 464739"/>
                    <a:gd name="connsiteX12" fmla="*/ 18597 w 464739"/>
                    <a:gd name="connsiteY12" fmla="*/ 0 h 464739"/>
                    <a:gd name="connsiteX13" fmla="*/ 334067 w 464739"/>
                    <a:gd name="connsiteY13" fmla="*/ 130672 h 464739"/>
                    <a:gd name="connsiteX14" fmla="*/ 464739 w 464739"/>
                    <a:gd name="connsiteY14" fmla="*/ 446142 h 464739"/>
                    <a:gd name="connsiteX15" fmla="*/ 463903 w 464739"/>
                    <a:gd name="connsiteY15" fmla="*/ 463652 h 464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64739" h="464739">
                      <a:moveTo>
                        <a:pt x="464132" y="463881"/>
                      </a:moveTo>
                      <a:lnTo>
                        <a:pt x="463891" y="463892"/>
                      </a:lnTo>
                      <a:lnTo>
                        <a:pt x="463880" y="464132"/>
                      </a:lnTo>
                      <a:lnTo>
                        <a:pt x="463651" y="463904"/>
                      </a:lnTo>
                      <a:lnTo>
                        <a:pt x="446142" y="464739"/>
                      </a:lnTo>
                      <a:cubicBezTo>
                        <a:pt x="331965" y="464739"/>
                        <a:pt x="217787" y="421182"/>
                        <a:pt x="130673" y="334067"/>
                      </a:cubicBezTo>
                      <a:cubicBezTo>
                        <a:pt x="43558" y="246953"/>
                        <a:pt x="1" y="132775"/>
                        <a:pt x="0" y="18597"/>
                      </a:cubicBezTo>
                      <a:lnTo>
                        <a:pt x="836" y="1089"/>
                      </a:lnTo>
                      <a:lnTo>
                        <a:pt x="607" y="859"/>
                      </a:lnTo>
                      <a:lnTo>
                        <a:pt x="848" y="848"/>
                      </a:lnTo>
                      <a:lnTo>
                        <a:pt x="859" y="607"/>
                      </a:lnTo>
                      <a:lnTo>
                        <a:pt x="1089" y="836"/>
                      </a:lnTo>
                      <a:lnTo>
                        <a:pt x="18597" y="0"/>
                      </a:lnTo>
                      <a:cubicBezTo>
                        <a:pt x="132775" y="0"/>
                        <a:pt x="246952" y="43557"/>
                        <a:pt x="334067" y="130672"/>
                      </a:cubicBezTo>
                      <a:cubicBezTo>
                        <a:pt x="421182" y="217787"/>
                        <a:pt x="464739" y="331964"/>
                        <a:pt x="464739" y="446142"/>
                      </a:cubicBezTo>
                      <a:lnTo>
                        <a:pt x="463903" y="463652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350412DA-ED08-4AFA-AED3-DFB42655D4B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V="1">
                  <a:off x="4742369" y="2470620"/>
                  <a:ext cx="0" cy="1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8036B80B-269D-4F02-9EF9-A6A4E917B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54794" y="0"/>
            <a:ext cx="5537206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alpha val="20000"/>
                </a:schemeClr>
              </a:solidFill>
            </a:endParaRP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EE301414-20F7-DADB-9295-EC79F4A4A0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8864" y="1067150"/>
            <a:ext cx="4452148" cy="472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063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EB7F98-32EC-40D3-89EE-C84330231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884B985-E9E3-1ED7-B1D9-509C8C46F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88" y="540033"/>
            <a:ext cx="3884962" cy="1331604"/>
          </a:xfrm>
        </p:spPr>
        <p:txBody>
          <a:bodyPr anchor="b">
            <a:normAutofit/>
          </a:bodyPr>
          <a:lstStyle/>
          <a:p>
            <a:pPr algn="ctr"/>
            <a:r>
              <a:rPr lang="pt-BR" dirty="0"/>
              <a:t>Marcos do </a:t>
            </a:r>
            <a:r>
              <a:rPr lang="pt-BR" dirty="0" err="1"/>
              <a:t>val</a:t>
            </a:r>
            <a:r>
              <a:rPr lang="pt-BR" dirty="0"/>
              <a:t> depõe na </a:t>
            </a:r>
            <a:r>
              <a:rPr lang="pt-BR" dirty="0" err="1"/>
              <a:t>pf</a:t>
            </a:r>
            <a:endParaRPr lang="pt-BR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13469" y="231020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523A3B3-64EC-B400-676D-99EDC3AB2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988" y="2759076"/>
            <a:ext cx="3884962" cy="3009899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pt-BR" sz="1600"/>
              <a:t>Marcos do Val depõe novamente à PF nesta quarta-feira</a:t>
            </a:r>
          </a:p>
          <a:p>
            <a:pPr>
              <a:lnSpc>
                <a:spcPct val="115000"/>
              </a:lnSpc>
            </a:pPr>
            <a:r>
              <a:rPr lang="pt-BR" sz="1600"/>
              <a:t>Seu depoimento faz parte da investigação contra um suposto plano golpista revelado por ele, envolvendo o ex-presidente Jair Bolsonaro (PL) e o ex-deputado federal Daniel Silveira. </a:t>
            </a:r>
          </a:p>
          <a:p>
            <a:pPr>
              <a:lnSpc>
                <a:spcPct val="115000"/>
              </a:lnSpc>
            </a:pPr>
            <a:r>
              <a:rPr lang="pt-BR" sz="1600"/>
              <a:t>Bolsonaro concedeu depoimento à PF na última semana.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D9000E-708C-464D-A86F-4ABE391B6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6337" y="0"/>
            <a:ext cx="7205663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alpha val="20000"/>
                </a:schemeClr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9E8EA38-36BD-34A0-92FF-B9C569F01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200" y="1376328"/>
            <a:ext cx="6113812" cy="410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199612"/>
      </p:ext>
    </p:extLst>
  </p:cSld>
  <p:clrMapOvr>
    <a:masterClrMapping/>
  </p:clrMapOvr>
</p:sld>
</file>

<file path=ppt/theme/theme1.xml><?xml version="1.0" encoding="utf-8"?>
<a:theme xmlns:a="http://schemas.openxmlformats.org/drawingml/2006/main" name="LeafVTI">
  <a:themeElements>
    <a:clrScheme name="Leaf">
      <a:dk1>
        <a:sysClr val="windowText" lastClr="000000"/>
      </a:dk1>
      <a:lt1>
        <a:sysClr val="window" lastClr="FFFFFF"/>
      </a:lt1>
      <a:dk2>
        <a:srgbClr val="732124"/>
      </a:dk2>
      <a:lt2>
        <a:srgbClr val="F0EDE5"/>
      </a:lt2>
      <a:accent1>
        <a:srgbClr val="D34817"/>
      </a:accent1>
      <a:accent2>
        <a:srgbClr val="A68D65"/>
      </a:accent2>
      <a:accent3>
        <a:srgbClr val="728377"/>
      </a:accent3>
      <a:accent4>
        <a:srgbClr val="B4797B"/>
      </a:accent4>
      <a:accent5>
        <a:srgbClr val="CE8439"/>
      </a:accent5>
      <a:accent6>
        <a:srgbClr val="CF3A2A"/>
      </a:accent6>
      <a:hlink>
        <a:srgbClr val="D06853"/>
      </a:hlink>
      <a:folHlink>
        <a:srgbClr val="B67779"/>
      </a:folHlink>
    </a:clrScheme>
    <a:fontScheme name="Leaf">
      <a:majorFont>
        <a:latin typeface="Rockwell Nova Light"/>
        <a:ea typeface=""/>
        <a:cs typeface=""/>
      </a:majorFont>
      <a:minorFont>
        <a:latin typeface="Avenir Next LT Pro Ligh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fVTI" id="{AD13D32C-3873-4EF1-A28C-5D0E64FF0913}" vid="{0D2E0FD0-9C17-4337-BD21-33917FC300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369</Words>
  <Application>Microsoft Office PowerPoint</Application>
  <PresentationFormat>Widescreen</PresentationFormat>
  <Paragraphs>34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Avenir Next LT Pro Light</vt:lpstr>
      <vt:lpstr>Rockwell Nova Light</vt:lpstr>
      <vt:lpstr>Wingdings</vt:lpstr>
      <vt:lpstr>LeafVTI</vt:lpstr>
      <vt:lpstr>Paisagem rósea  O cima morno da política em julho</vt:lpstr>
      <vt:lpstr>Pesquisa ipec</vt:lpstr>
      <vt:lpstr>A ofensiva (1)</vt:lpstr>
      <vt:lpstr>A ofensiva (2) </vt:lpstr>
      <vt:lpstr>Ofensiva (3)</vt:lpstr>
      <vt:lpstr>Ofensiva (4)</vt:lpstr>
      <vt:lpstr>Meia ofensiva: brasil participativo</vt:lpstr>
      <vt:lpstr>Contraofensiva </vt:lpstr>
      <vt:lpstr>Marcos do val depõe na pf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Paisagem rósea  O cima morno da política em julho</dc:title>
  <dc:creator>Rudá Ricci</dc:creator>
  <cp:lastModifiedBy>Rudá Ricci</cp:lastModifiedBy>
  <cp:revision>1</cp:revision>
  <dcterms:created xsi:type="dcterms:W3CDTF">2023-07-19T12:50:59Z</dcterms:created>
  <dcterms:modified xsi:type="dcterms:W3CDTF">2023-07-19T14:58:26Z</dcterms:modified>
</cp:coreProperties>
</file>