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A480E-28B1-4FEB-8C6C-6AA23C670EA8}" v="6" dt="2023-08-23T13:23:40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6ABA480E-28B1-4FEB-8C6C-6AA23C670EA8}"/>
    <pc:docChg chg="undo custSel addSld modSld">
      <pc:chgData name="Rudá Ricci" userId="fd4d6abc9f047792" providerId="LiveId" clId="{6ABA480E-28B1-4FEB-8C6C-6AA23C670EA8}" dt="2023-08-23T13:25:40.052" v="258" actId="26606"/>
      <pc:docMkLst>
        <pc:docMk/>
      </pc:docMkLst>
      <pc:sldChg chg="addSp modSp mod setBg">
        <pc:chgData name="Rudá Ricci" userId="fd4d6abc9f047792" providerId="LiveId" clId="{6ABA480E-28B1-4FEB-8C6C-6AA23C670EA8}" dt="2023-08-23T13:15:47.935" v="18" actId="26606"/>
        <pc:sldMkLst>
          <pc:docMk/>
          <pc:sldMk cId="910998437" sldId="259"/>
        </pc:sldMkLst>
        <pc:spChg chg="mod">
          <ac:chgData name="Rudá Ricci" userId="fd4d6abc9f047792" providerId="LiveId" clId="{6ABA480E-28B1-4FEB-8C6C-6AA23C670EA8}" dt="2023-08-23T13:15:47.935" v="18" actId="26606"/>
          <ac:spMkLst>
            <pc:docMk/>
            <pc:sldMk cId="910998437" sldId="259"/>
            <ac:spMk id="2" creationId="{B29CA6F4-9802-48EE-3CB7-7CB658FD0B67}"/>
          </ac:spMkLst>
        </pc:spChg>
        <pc:spChg chg="mod ord">
          <ac:chgData name="Rudá Ricci" userId="fd4d6abc9f047792" providerId="LiveId" clId="{6ABA480E-28B1-4FEB-8C6C-6AA23C670EA8}" dt="2023-08-23T13:15:47.935" v="18" actId="26606"/>
          <ac:spMkLst>
            <pc:docMk/>
            <pc:sldMk cId="910998437" sldId="259"/>
            <ac:spMk id="3" creationId="{F2609257-90BD-4C4E-C1B3-956786B06389}"/>
          </ac:spMkLst>
        </pc:spChg>
        <pc:picChg chg="add mod">
          <ac:chgData name="Rudá Ricci" userId="fd4d6abc9f047792" providerId="LiveId" clId="{6ABA480E-28B1-4FEB-8C6C-6AA23C670EA8}" dt="2023-08-23T13:15:47.935" v="18" actId="26606"/>
          <ac:picMkLst>
            <pc:docMk/>
            <pc:sldMk cId="910998437" sldId="259"/>
            <ac:picMk id="4" creationId="{0AB34B15-2B37-4CFB-8C5B-CCBD16BB6531}"/>
          </ac:picMkLst>
        </pc:picChg>
      </pc:sldChg>
      <pc:sldChg chg="addSp delSp modSp new mod setBg">
        <pc:chgData name="Rudá Ricci" userId="fd4d6abc9f047792" providerId="LiveId" clId="{6ABA480E-28B1-4FEB-8C6C-6AA23C670EA8}" dt="2023-08-23T13:17:26.359" v="48" actId="26606"/>
        <pc:sldMkLst>
          <pc:docMk/>
          <pc:sldMk cId="3150974572" sldId="260"/>
        </pc:sldMkLst>
        <pc:spChg chg="mod">
          <ac:chgData name="Rudá Ricci" userId="fd4d6abc9f047792" providerId="LiveId" clId="{6ABA480E-28B1-4FEB-8C6C-6AA23C670EA8}" dt="2023-08-23T13:17:26.359" v="48" actId="26606"/>
          <ac:spMkLst>
            <pc:docMk/>
            <pc:sldMk cId="3150974572" sldId="260"/>
            <ac:spMk id="2" creationId="{438D119A-E0B2-03E2-DC8C-23E7D224E059}"/>
          </ac:spMkLst>
        </pc:spChg>
        <pc:spChg chg="del">
          <ac:chgData name="Rudá Ricci" userId="fd4d6abc9f047792" providerId="LiveId" clId="{6ABA480E-28B1-4FEB-8C6C-6AA23C670EA8}" dt="2023-08-23T13:17:21.885" v="47"/>
          <ac:spMkLst>
            <pc:docMk/>
            <pc:sldMk cId="3150974572" sldId="260"/>
            <ac:spMk id="3" creationId="{1B9080FB-26EE-6041-1CB7-91DF38CCD53C}"/>
          </ac:spMkLst>
        </pc:spChg>
        <pc:spChg chg="add">
          <ac:chgData name="Rudá Ricci" userId="fd4d6abc9f047792" providerId="LiveId" clId="{6ABA480E-28B1-4FEB-8C6C-6AA23C670EA8}" dt="2023-08-23T13:17:26.359" v="48" actId="26606"/>
          <ac:spMkLst>
            <pc:docMk/>
            <pc:sldMk cId="3150974572" sldId="260"/>
            <ac:spMk id="9" creationId="{275D6C10-B5A7-4715-803E-0501C9C2CC21}"/>
          </ac:spMkLst>
        </pc:spChg>
        <pc:picChg chg="add mod">
          <ac:chgData name="Rudá Ricci" userId="fd4d6abc9f047792" providerId="LiveId" clId="{6ABA480E-28B1-4FEB-8C6C-6AA23C670EA8}" dt="2023-08-23T13:17:26.359" v="48" actId="26606"/>
          <ac:picMkLst>
            <pc:docMk/>
            <pc:sldMk cId="3150974572" sldId="260"/>
            <ac:picMk id="4" creationId="{0887ACED-0BB3-3C5F-42BE-DA008D42EF41}"/>
          </ac:picMkLst>
        </pc:picChg>
      </pc:sldChg>
      <pc:sldChg chg="addSp delSp modSp new mod setBg">
        <pc:chgData name="Rudá Ricci" userId="fd4d6abc9f047792" providerId="LiveId" clId="{6ABA480E-28B1-4FEB-8C6C-6AA23C670EA8}" dt="2023-08-23T13:19:20.281" v="67" actId="26606"/>
        <pc:sldMkLst>
          <pc:docMk/>
          <pc:sldMk cId="653822023" sldId="261"/>
        </pc:sldMkLst>
        <pc:spChg chg="mod ord">
          <ac:chgData name="Rudá Ricci" userId="fd4d6abc9f047792" providerId="LiveId" clId="{6ABA480E-28B1-4FEB-8C6C-6AA23C670EA8}" dt="2023-08-23T13:19:20.281" v="67" actId="26606"/>
          <ac:spMkLst>
            <pc:docMk/>
            <pc:sldMk cId="653822023" sldId="261"/>
            <ac:spMk id="2" creationId="{B5DFBB83-37A7-3596-F44A-26045C1857F4}"/>
          </ac:spMkLst>
        </pc:spChg>
        <pc:spChg chg="del">
          <ac:chgData name="Rudá Ricci" userId="fd4d6abc9f047792" providerId="LiveId" clId="{6ABA480E-28B1-4FEB-8C6C-6AA23C670EA8}" dt="2023-08-23T13:18:49.759" v="61"/>
          <ac:spMkLst>
            <pc:docMk/>
            <pc:sldMk cId="653822023" sldId="261"/>
            <ac:spMk id="3" creationId="{F4304D69-9A17-66C2-D2AA-81DD993B5C97}"/>
          </ac:spMkLst>
        </pc:spChg>
        <pc:spChg chg="add del">
          <ac:chgData name="Rudá Ricci" userId="fd4d6abc9f047792" providerId="LiveId" clId="{6ABA480E-28B1-4FEB-8C6C-6AA23C670EA8}" dt="2023-08-23T13:19:18.564" v="64" actId="26606"/>
          <ac:spMkLst>
            <pc:docMk/>
            <pc:sldMk cId="653822023" sldId="261"/>
            <ac:spMk id="10" creationId="{D4771268-CB57-404A-9271-370EB28F6090}"/>
          </ac:spMkLst>
        </pc:spChg>
        <pc:spChg chg="add del">
          <ac:chgData name="Rudá Ricci" userId="fd4d6abc9f047792" providerId="LiveId" clId="{6ABA480E-28B1-4FEB-8C6C-6AA23C670EA8}" dt="2023-08-23T13:19:20.276" v="66" actId="26606"/>
          <ac:spMkLst>
            <pc:docMk/>
            <pc:sldMk cId="653822023" sldId="261"/>
            <ac:spMk id="12" creationId="{D6A9C53F-5F90-40A5-8C85-5412D39C8C68}"/>
          </ac:spMkLst>
        </pc:spChg>
        <pc:spChg chg="add del">
          <ac:chgData name="Rudá Ricci" userId="fd4d6abc9f047792" providerId="LiveId" clId="{6ABA480E-28B1-4FEB-8C6C-6AA23C670EA8}" dt="2023-08-23T13:19:20.276" v="66" actId="26606"/>
          <ac:spMkLst>
            <pc:docMk/>
            <pc:sldMk cId="653822023" sldId="261"/>
            <ac:spMk id="13" creationId="{C4879EFC-8E62-4E00-973C-C45EE9EC676D}"/>
          </ac:spMkLst>
        </pc:spChg>
        <pc:spChg chg="add">
          <ac:chgData name="Rudá Ricci" userId="fd4d6abc9f047792" providerId="LiveId" clId="{6ABA480E-28B1-4FEB-8C6C-6AA23C670EA8}" dt="2023-08-23T13:19:20.281" v="67" actId="26606"/>
          <ac:spMkLst>
            <pc:docMk/>
            <pc:sldMk cId="653822023" sldId="261"/>
            <ac:spMk id="15" creationId="{D4771268-CB57-404A-9271-370EB28F6090}"/>
          </ac:spMkLst>
        </pc:spChg>
        <pc:picChg chg="add mod ord">
          <ac:chgData name="Rudá Ricci" userId="fd4d6abc9f047792" providerId="LiveId" clId="{6ABA480E-28B1-4FEB-8C6C-6AA23C670EA8}" dt="2023-08-23T13:19:20.281" v="67" actId="26606"/>
          <ac:picMkLst>
            <pc:docMk/>
            <pc:sldMk cId="653822023" sldId="261"/>
            <ac:picMk id="4" creationId="{F41E3E38-B2F1-6528-07F9-294E5122F7BF}"/>
          </ac:picMkLst>
        </pc:picChg>
        <pc:picChg chg="add mod">
          <ac:chgData name="Rudá Ricci" userId="fd4d6abc9f047792" providerId="LiveId" clId="{6ABA480E-28B1-4FEB-8C6C-6AA23C670EA8}" dt="2023-08-23T13:19:20.281" v="67" actId="26606"/>
          <ac:picMkLst>
            <pc:docMk/>
            <pc:sldMk cId="653822023" sldId="261"/>
            <ac:picMk id="5" creationId="{F4A9D11D-C1E1-8513-BC0A-B544A1185694}"/>
          </ac:picMkLst>
        </pc:picChg>
      </pc:sldChg>
      <pc:sldChg chg="addSp modSp new mod setBg">
        <pc:chgData name="Rudá Ricci" userId="fd4d6abc9f047792" providerId="LiveId" clId="{6ABA480E-28B1-4FEB-8C6C-6AA23C670EA8}" dt="2023-08-23T13:20:49.360" v="109" actId="26606"/>
        <pc:sldMkLst>
          <pc:docMk/>
          <pc:sldMk cId="2283273344" sldId="262"/>
        </pc:sldMkLst>
        <pc:spChg chg="mod">
          <ac:chgData name="Rudá Ricci" userId="fd4d6abc9f047792" providerId="LiveId" clId="{6ABA480E-28B1-4FEB-8C6C-6AA23C670EA8}" dt="2023-08-23T13:20:49.360" v="109" actId="26606"/>
          <ac:spMkLst>
            <pc:docMk/>
            <pc:sldMk cId="2283273344" sldId="262"/>
            <ac:spMk id="2" creationId="{9C4E0F04-EFDE-59F3-3726-7DF970AA8E30}"/>
          </ac:spMkLst>
        </pc:spChg>
        <pc:spChg chg="mod">
          <ac:chgData name="Rudá Ricci" userId="fd4d6abc9f047792" providerId="LiveId" clId="{6ABA480E-28B1-4FEB-8C6C-6AA23C670EA8}" dt="2023-08-23T13:20:49.360" v="109" actId="26606"/>
          <ac:spMkLst>
            <pc:docMk/>
            <pc:sldMk cId="2283273344" sldId="262"/>
            <ac:spMk id="3" creationId="{AC903E3E-F0B2-B123-473A-3713F9AB8679}"/>
          </ac:spMkLst>
        </pc:spChg>
        <pc:spChg chg="add">
          <ac:chgData name="Rudá Ricci" userId="fd4d6abc9f047792" providerId="LiveId" clId="{6ABA480E-28B1-4FEB-8C6C-6AA23C670EA8}" dt="2023-08-23T13:20:49.360" v="109" actId="26606"/>
          <ac:spMkLst>
            <pc:docMk/>
            <pc:sldMk cId="2283273344" sldId="262"/>
            <ac:spMk id="9" creationId="{2B97F24A-32CE-4C1C-A50D-3016B394DCFB}"/>
          </ac:spMkLst>
        </pc:spChg>
        <pc:spChg chg="add">
          <ac:chgData name="Rudá Ricci" userId="fd4d6abc9f047792" providerId="LiveId" clId="{6ABA480E-28B1-4FEB-8C6C-6AA23C670EA8}" dt="2023-08-23T13:20:49.360" v="109" actId="26606"/>
          <ac:spMkLst>
            <pc:docMk/>
            <pc:sldMk cId="2283273344" sldId="262"/>
            <ac:spMk id="11" creationId="{CD8B4F24-440B-49E9-B85D-733523DC064B}"/>
          </ac:spMkLst>
        </pc:spChg>
        <pc:picChg chg="add mod">
          <ac:chgData name="Rudá Ricci" userId="fd4d6abc9f047792" providerId="LiveId" clId="{6ABA480E-28B1-4FEB-8C6C-6AA23C670EA8}" dt="2023-08-23T13:20:49.360" v="109" actId="26606"/>
          <ac:picMkLst>
            <pc:docMk/>
            <pc:sldMk cId="2283273344" sldId="262"/>
            <ac:picMk id="4" creationId="{05B113B3-E7C2-F3EF-655E-7561E72AA142}"/>
          </ac:picMkLst>
        </pc:picChg>
      </pc:sldChg>
      <pc:sldChg chg="addSp delSp modSp new mod setBg">
        <pc:chgData name="Rudá Ricci" userId="fd4d6abc9f047792" providerId="LiveId" clId="{6ABA480E-28B1-4FEB-8C6C-6AA23C670EA8}" dt="2023-08-23T13:24:40.560" v="184" actId="255"/>
        <pc:sldMkLst>
          <pc:docMk/>
          <pc:sldMk cId="1520569106" sldId="263"/>
        </pc:sldMkLst>
        <pc:spChg chg="mod">
          <ac:chgData name="Rudá Ricci" userId="fd4d6abc9f047792" providerId="LiveId" clId="{6ABA480E-28B1-4FEB-8C6C-6AA23C670EA8}" dt="2023-08-23T13:23:43.928" v="170" actId="26606"/>
          <ac:spMkLst>
            <pc:docMk/>
            <pc:sldMk cId="1520569106" sldId="263"/>
            <ac:spMk id="2" creationId="{8905F79E-3F6F-7CD3-D595-D0FCCB60B093}"/>
          </ac:spMkLst>
        </pc:spChg>
        <pc:spChg chg="mod ord">
          <ac:chgData name="Rudá Ricci" userId="fd4d6abc9f047792" providerId="LiveId" clId="{6ABA480E-28B1-4FEB-8C6C-6AA23C670EA8}" dt="2023-08-23T13:24:40.560" v="184" actId="255"/>
          <ac:spMkLst>
            <pc:docMk/>
            <pc:sldMk cId="1520569106" sldId="263"/>
            <ac:spMk id="3" creationId="{8097B9E3-A4B8-5D52-C5EC-6251079D6A80}"/>
          </ac:spMkLst>
        </pc:spChg>
        <pc:spChg chg="add del">
          <ac:chgData name="Rudá Ricci" userId="fd4d6abc9f047792" providerId="LiveId" clId="{6ABA480E-28B1-4FEB-8C6C-6AA23C670EA8}" dt="2023-08-23T13:23:43.923" v="169" actId="26606"/>
          <ac:spMkLst>
            <pc:docMk/>
            <pc:sldMk cId="1520569106" sldId="263"/>
            <ac:spMk id="9" creationId="{2B97F24A-32CE-4C1C-A50D-3016B394DCFB}"/>
          </ac:spMkLst>
        </pc:spChg>
        <pc:spChg chg="add del">
          <ac:chgData name="Rudá Ricci" userId="fd4d6abc9f047792" providerId="LiveId" clId="{6ABA480E-28B1-4FEB-8C6C-6AA23C670EA8}" dt="2023-08-23T13:23:43.923" v="169" actId="26606"/>
          <ac:spMkLst>
            <pc:docMk/>
            <pc:sldMk cId="1520569106" sldId="263"/>
            <ac:spMk id="11" creationId="{CD8B4F24-440B-49E9-B85D-733523DC064B}"/>
          </ac:spMkLst>
        </pc:spChg>
        <pc:picChg chg="add mod">
          <ac:chgData name="Rudá Ricci" userId="fd4d6abc9f047792" providerId="LiveId" clId="{6ABA480E-28B1-4FEB-8C6C-6AA23C670EA8}" dt="2023-08-23T13:24:11.491" v="178" actId="26606"/>
          <ac:picMkLst>
            <pc:docMk/>
            <pc:sldMk cId="1520569106" sldId="263"/>
            <ac:picMk id="4" creationId="{3A2CAC62-A9B5-D828-5A86-B73B425BE354}"/>
          </ac:picMkLst>
        </pc:picChg>
      </pc:sldChg>
      <pc:sldChg chg="addSp modSp new mod setBg">
        <pc:chgData name="Rudá Ricci" userId="fd4d6abc9f047792" providerId="LiveId" clId="{6ABA480E-28B1-4FEB-8C6C-6AA23C670EA8}" dt="2023-08-23T13:25:40.052" v="258" actId="26606"/>
        <pc:sldMkLst>
          <pc:docMk/>
          <pc:sldMk cId="3437556937" sldId="264"/>
        </pc:sldMkLst>
        <pc:spChg chg="mod">
          <ac:chgData name="Rudá Ricci" userId="fd4d6abc9f047792" providerId="LiveId" clId="{6ABA480E-28B1-4FEB-8C6C-6AA23C670EA8}" dt="2023-08-23T13:25:40.052" v="258" actId="26606"/>
          <ac:spMkLst>
            <pc:docMk/>
            <pc:sldMk cId="3437556937" sldId="264"/>
            <ac:spMk id="2" creationId="{171E32B8-B4E9-3B28-6ED6-ABD1245BD3F1}"/>
          </ac:spMkLst>
        </pc:spChg>
        <pc:spChg chg="mod">
          <ac:chgData name="Rudá Ricci" userId="fd4d6abc9f047792" providerId="LiveId" clId="{6ABA480E-28B1-4FEB-8C6C-6AA23C670EA8}" dt="2023-08-23T13:25:40.052" v="258" actId="26606"/>
          <ac:spMkLst>
            <pc:docMk/>
            <pc:sldMk cId="3437556937" sldId="264"/>
            <ac:spMk id="3" creationId="{55E4BA25-1C3A-E9EF-AB53-20B472E4DC0D}"/>
          </ac:spMkLst>
        </pc:spChg>
        <pc:picChg chg="add">
          <ac:chgData name="Rudá Ricci" userId="fd4d6abc9f047792" providerId="LiveId" clId="{6ABA480E-28B1-4FEB-8C6C-6AA23C670EA8}" dt="2023-08-23T13:25:40.052" v="258" actId="26606"/>
          <ac:picMkLst>
            <pc:docMk/>
            <pc:sldMk cId="3437556937" sldId="264"/>
            <ac:picMk id="5" creationId="{C99464C1-90D1-0399-6261-946C70984DAA}"/>
          </ac:picMkLst>
        </pc:picChg>
        <pc:cxnChg chg="add">
          <ac:chgData name="Rudá Ricci" userId="fd4d6abc9f047792" providerId="LiveId" clId="{6ABA480E-28B1-4FEB-8C6C-6AA23C670EA8}" dt="2023-08-23T13:25:40.052" v="258" actId="26606"/>
          <ac:cxnSpMkLst>
            <pc:docMk/>
            <pc:sldMk cId="3437556937" sldId="264"/>
            <ac:cxnSpMk id="9" creationId="{1503BFE4-729B-D9D0-C17B-501E6AF1127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4A215-8841-46F8-A254-1DC5720AE2C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B8AF18-4484-480D-AF89-1D192900A06D}">
      <dgm:prSet/>
      <dgm:spPr/>
      <dgm:t>
        <a:bodyPr/>
        <a:lstStyle/>
        <a:p>
          <a:r>
            <a:rPr lang="pt-BR"/>
            <a:t>O Fundo de Manutenção e Desenvolvimento da Educação Básica (Fundeb) e o Fundo Constitucional do Distrito Federal poderão ir além deste limite de gastos definidos pelo Arcabouço</a:t>
          </a:r>
          <a:endParaRPr lang="en-US"/>
        </a:p>
      </dgm:t>
    </dgm:pt>
    <dgm:pt modelId="{7CD02E32-14E7-4196-A5A5-86B4408AED6A}" type="parTrans" cxnId="{4F768C5D-C9CB-4104-A8FA-98C9CD470CEB}">
      <dgm:prSet/>
      <dgm:spPr/>
      <dgm:t>
        <a:bodyPr/>
        <a:lstStyle/>
        <a:p>
          <a:endParaRPr lang="en-US"/>
        </a:p>
      </dgm:t>
    </dgm:pt>
    <dgm:pt modelId="{9CF51FCE-07F0-4008-A1A3-BBA15362ED8E}" type="sibTrans" cxnId="{4F768C5D-C9CB-4104-A8FA-98C9CD470CEB}">
      <dgm:prSet phldrT="01"/>
      <dgm:spPr/>
      <dgm:t>
        <a:bodyPr/>
        <a:lstStyle/>
        <a:p>
          <a:endParaRPr lang="en-US"/>
        </a:p>
      </dgm:t>
    </dgm:pt>
    <dgm:pt modelId="{DA85C6E5-642E-46D6-B744-7660E76CDB73}">
      <dgm:prSet/>
      <dgm:spPr/>
      <dgm:t>
        <a:bodyPr/>
        <a:lstStyle/>
        <a:p>
          <a:r>
            <a:rPr lang="pt-BR"/>
            <a:t>Mas, não aprovou a permissão do governo enviar, na proposta de Orçamento de 2024, o valor das despesas considerando a projeção da inflação até o fim do ano</a:t>
          </a:r>
          <a:endParaRPr lang="en-US"/>
        </a:p>
      </dgm:t>
    </dgm:pt>
    <dgm:pt modelId="{7DB3A783-D2CA-42BC-943E-B797013295E3}" type="parTrans" cxnId="{3A2198B9-6FE6-4BAA-89A3-ADFBFA260A99}">
      <dgm:prSet/>
      <dgm:spPr/>
      <dgm:t>
        <a:bodyPr/>
        <a:lstStyle/>
        <a:p>
          <a:endParaRPr lang="en-US"/>
        </a:p>
      </dgm:t>
    </dgm:pt>
    <dgm:pt modelId="{2A6648C0-3765-421D-B7A3-01DB8F52C504}" type="sibTrans" cxnId="{3A2198B9-6FE6-4BAA-89A3-ADFBFA260A99}">
      <dgm:prSet phldrT="02"/>
      <dgm:spPr/>
      <dgm:t>
        <a:bodyPr/>
        <a:lstStyle/>
        <a:p>
          <a:endParaRPr lang="en-US"/>
        </a:p>
      </dgm:t>
    </dgm:pt>
    <dgm:pt modelId="{A2D6EB65-4FDA-4547-AFB9-2D71F6CC80AB}">
      <dgm:prSet/>
      <dgm:spPr/>
      <dgm:t>
        <a:bodyPr/>
        <a:lstStyle/>
        <a:p>
          <a:r>
            <a:rPr lang="pt-BR"/>
            <a:t>Na verdade, esta possibilidade foi transferida para a LDO, onde será travada nova batalha, sem tanta visibilidade pública</a:t>
          </a:r>
          <a:endParaRPr lang="en-US"/>
        </a:p>
      </dgm:t>
    </dgm:pt>
    <dgm:pt modelId="{9F591EE2-1A2C-43CB-B966-2C6945D9B3D4}" type="parTrans" cxnId="{4BA2D1B9-D248-4539-B7C8-372ED2135DAA}">
      <dgm:prSet/>
      <dgm:spPr/>
      <dgm:t>
        <a:bodyPr/>
        <a:lstStyle/>
        <a:p>
          <a:endParaRPr lang="en-US"/>
        </a:p>
      </dgm:t>
    </dgm:pt>
    <dgm:pt modelId="{A7BD4C46-386D-45E5-BA4D-E2DDDDBDD042}" type="sibTrans" cxnId="{4BA2D1B9-D248-4539-B7C8-372ED2135DAA}">
      <dgm:prSet phldrT="03"/>
      <dgm:spPr/>
      <dgm:t>
        <a:bodyPr/>
        <a:lstStyle/>
        <a:p>
          <a:endParaRPr lang="en-US"/>
        </a:p>
      </dgm:t>
    </dgm:pt>
    <dgm:pt modelId="{C29D59D7-1AA3-41C9-8DE8-F5DDCB25AE7A}" type="pres">
      <dgm:prSet presAssocID="{0694A215-8841-46F8-A254-1DC5720AE2CC}" presName="diagram" presStyleCnt="0">
        <dgm:presLayoutVars>
          <dgm:dir/>
          <dgm:resizeHandles val="exact"/>
        </dgm:presLayoutVars>
      </dgm:prSet>
      <dgm:spPr/>
    </dgm:pt>
    <dgm:pt modelId="{D16B175D-3174-4E5D-81A5-84ED02DB6F7F}" type="pres">
      <dgm:prSet presAssocID="{37B8AF18-4484-480D-AF89-1D192900A06D}" presName="node" presStyleLbl="node1" presStyleIdx="0" presStyleCnt="3">
        <dgm:presLayoutVars>
          <dgm:bulletEnabled val="1"/>
        </dgm:presLayoutVars>
      </dgm:prSet>
      <dgm:spPr/>
    </dgm:pt>
    <dgm:pt modelId="{5522A7FD-F088-4B43-9F75-7C43F3F05445}" type="pres">
      <dgm:prSet presAssocID="{9CF51FCE-07F0-4008-A1A3-BBA15362ED8E}" presName="sibTrans" presStyleCnt="0"/>
      <dgm:spPr/>
    </dgm:pt>
    <dgm:pt modelId="{0905771E-5D79-4756-8F20-0C5A6F09553C}" type="pres">
      <dgm:prSet presAssocID="{DA85C6E5-642E-46D6-B744-7660E76CDB73}" presName="node" presStyleLbl="node1" presStyleIdx="1" presStyleCnt="3">
        <dgm:presLayoutVars>
          <dgm:bulletEnabled val="1"/>
        </dgm:presLayoutVars>
      </dgm:prSet>
      <dgm:spPr/>
    </dgm:pt>
    <dgm:pt modelId="{CFCCB877-9B2F-4F72-BEE2-8394F625348F}" type="pres">
      <dgm:prSet presAssocID="{2A6648C0-3765-421D-B7A3-01DB8F52C504}" presName="sibTrans" presStyleCnt="0"/>
      <dgm:spPr/>
    </dgm:pt>
    <dgm:pt modelId="{73E56565-8BD1-473F-8B03-298040E55BBD}" type="pres">
      <dgm:prSet presAssocID="{A2D6EB65-4FDA-4547-AFB9-2D71F6CC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9BB4CA29-F654-4988-BBC2-D6A2BBD98A00}" type="presOf" srcId="{DA85C6E5-642E-46D6-B744-7660E76CDB73}" destId="{0905771E-5D79-4756-8F20-0C5A6F09553C}" srcOrd="0" destOrd="0" presId="urn:microsoft.com/office/officeart/2005/8/layout/default"/>
    <dgm:cxn modelId="{4F768C5D-C9CB-4104-A8FA-98C9CD470CEB}" srcId="{0694A215-8841-46F8-A254-1DC5720AE2CC}" destId="{37B8AF18-4484-480D-AF89-1D192900A06D}" srcOrd="0" destOrd="0" parTransId="{7CD02E32-14E7-4196-A5A5-86B4408AED6A}" sibTransId="{9CF51FCE-07F0-4008-A1A3-BBA15362ED8E}"/>
    <dgm:cxn modelId="{4027CD74-6B7C-478B-B464-8F5ECCD0AF44}" type="presOf" srcId="{37B8AF18-4484-480D-AF89-1D192900A06D}" destId="{D16B175D-3174-4E5D-81A5-84ED02DB6F7F}" srcOrd="0" destOrd="0" presId="urn:microsoft.com/office/officeart/2005/8/layout/default"/>
    <dgm:cxn modelId="{8BD1FD9E-9ADD-4021-AA30-471D41144230}" type="presOf" srcId="{0694A215-8841-46F8-A254-1DC5720AE2CC}" destId="{C29D59D7-1AA3-41C9-8DE8-F5DDCB25AE7A}" srcOrd="0" destOrd="0" presId="urn:microsoft.com/office/officeart/2005/8/layout/default"/>
    <dgm:cxn modelId="{3A2198B9-6FE6-4BAA-89A3-ADFBFA260A99}" srcId="{0694A215-8841-46F8-A254-1DC5720AE2CC}" destId="{DA85C6E5-642E-46D6-B744-7660E76CDB73}" srcOrd="1" destOrd="0" parTransId="{7DB3A783-D2CA-42BC-943E-B797013295E3}" sibTransId="{2A6648C0-3765-421D-B7A3-01DB8F52C504}"/>
    <dgm:cxn modelId="{4BA2D1B9-D248-4539-B7C8-372ED2135DAA}" srcId="{0694A215-8841-46F8-A254-1DC5720AE2CC}" destId="{A2D6EB65-4FDA-4547-AFB9-2D71F6CC80AB}" srcOrd="2" destOrd="0" parTransId="{9F591EE2-1A2C-43CB-B966-2C6945D9B3D4}" sibTransId="{A7BD4C46-386D-45E5-BA4D-E2DDDDBDD042}"/>
    <dgm:cxn modelId="{EAEB07E2-9A92-42B0-87FE-C92926553B4C}" type="presOf" srcId="{A2D6EB65-4FDA-4547-AFB9-2D71F6CC80AB}" destId="{73E56565-8BD1-473F-8B03-298040E55BBD}" srcOrd="0" destOrd="0" presId="urn:microsoft.com/office/officeart/2005/8/layout/default"/>
    <dgm:cxn modelId="{F2F8114F-B10C-4EA2-A3EB-01D6A1C35F3B}" type="presParOf" srcId="{C29D59D7-1AA3-41C9-8DE8-F5DDCB25AE7A}" destId="{D16B175D-3174-4E5D-81A5-84ED02DB6F7F}" srcOrd="0" destOrd="0" presId="urn:microsoft.com/office/officeart/2005/8/layout/default"/>
    <dgm:cxn modelId="{0665D36D-1CAF-491C-87EB-0B246A721B06}" type="presParOf" srcId="{C29D59D7-1AA3-41C9-8DE8-F5DDCB25AE7A}" destId="{5522A7FD-F088-4B43-9F75-7C43F3F05445}" srcOrd="1" destOrd="0" presId="urn:microsoft.com/office/officeart/2005/8/layout/default"/>
    <dgm:cxn modelId="{38E697DE-D4A2-421A-8B69-234CEDB09811}" type="presParOf" srcId="{C29D59D7-1AA3-41C9-8DE8-F5DDCB25AE7A}" destId="{0905771E-5D79-4756-8F20-0C5A6F09553C}" srcOrd="2" destOrd="0" presId="urn:microsoft.com/office/officeart/2005/8/layout/default"/>
    <dgm:cxn modelId="{458C0051-4290-4458-8EE1-ED0E060EDF85}" type="presParOf" srcId="{C29D59D7-1AA3-41C9-8DE8-F5DDCB25AE7A}" destId="{CFCCB877-9B2F-4F72-BEE2-8394F625348F}" srcOrd="3" destOrd="0" presId="urn:microsoft.com/office/officeart/2005/8/layout/default"/>
    <dgm:cxn modelId="{0642B110-045E-48FF-A5AD-058BED642271}" type="presParOf" srcId="{C29D59D7-1AA3-41C9-8DE8-F5DDCB25AE7A}" destId="{73E56565-8BD1-473F-8B03-298040E55BB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B175D-3174-4E5D-81A5-84ED02DB6F7F}">
      <dsp:nvSpPr>
        <dsp:cNvPr id="0" name=""/>
        <dsp:cNvSpPr/>
      </dsp:nvSpPr>
      <dsp:spPr>
        <a:xfrm>
          <a:off x="1742673" y="241"/>
          <a:ext cx="3347739" cy="2008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 Fundo de Manutenção e Desenvolvimento da Educação Básica (Fundeb) e o Fundo Constitucional do Distrito Federal poderão ir além deste limite de gastos definidos pelo Arcabouço</a:t>
          </a:r>
          <a:endParaRPr lang="en-US" sz="1900" kern="1200"/>
        </a:p>
      </dsp:txBody>
      <dsp:txXfrm>
        <a:off x="1742673" y="241"/>
        <a:ext cx="3347739" cy="2008643"/>
      </dsp:txXfrm>
    </dsp:sp>
    <dsp:sp modelId="{0905771E-5D79-4756-8F20-0C5A6F09553C}">
      <dsp:nvSpPr>
        <dsp:cNvPr id="0" name=""/>
        <dsp:cNvSpPr/>
      </dsp:nvSpPr>
      <dsp:spPr>
        <a:xfrm>
          <a:off x="5425186" y="241"/>
          <a:ext cx="3347739" cy="200864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Mas, não aprovou a permissão do governo enviar, na proposta de Orçamento de 2024, o valor das despesas considerando a projeção da inflação até o fim do ano</a:t>
          </a:r>
          <a:endParaRPr lang="en-US" sz="1900" kern="1200"/>
        </a:p>
      </dsp:txBody>
      <dsp:txXfrm>
        <a:off x="5425186" y="241"/>
        <a:ext cx="3347739" cy="2008643"/>
      </dsp:txXfrm>
    </dsp:sp>
    <dsp:sp modelId="{73E56565-8BD1-473F-8B03-298040E55BBD}">
      <dsp:nvSpPr>
        <dsp:cNvPr id="0" name=""/>
        <dsp:cNvSpPr/>
      </dsp:nvSpPr>
      <dsp:spPr>
        <a:xfrm>
          <a:off x="3583930" y="2343658"/>
          <a:ext cx="3347739" cy="200864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Na verdade, esta possibilidade foi transferida para a LDO, onde será travada nova batalha, sem tanta visibilidade pública</a:t>
          </a:r>
          <a:endParaRPr lang="en-US" sz="1900" kern="1200"/>
        </a:p>
      </dsp:txBody>
      <dsp:txXfrm>
        <a:off x="3583930" y="2343658"/>
        <a:ext cx="3347739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520D4-B66F-FAB7-2C75-E026A816A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86CAF5-35C5-AC9C-DA49-81D4734D0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ECFEB9-4C9F-CBAD-AD78-BE6EA05A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3A1A23-6938-9F65-07D6-C486B8CF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CF22D-5EA0-A75A-6EED-6DA5B89D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91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56A79-43BD-492B-D9EF-C872D364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3778F5-B853-16D0-C0E7-023F6B3CF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BDE3E-9C31-E10D-D0B4-C8378C57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214C6-33F1-FDEF-A773-ACAB074D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722F16-5FA0-9DC7-58FE-2BFF51BB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0B1BFA-A666-5F6F-308F-118A581A8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28AEEC-2DC5-4E55-BB8B-B2E40298A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9B443A-D65D-08BA-A43B-07E12D88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712054-E3C8-9820-7EFE-BCDC75CE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C51B73-FCA7-1DB8-4E75-99A4410B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5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45391-7534-0E96-3CDD-1CAFFFA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D691F-1884-30CC-0C10-A33B79AE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F6897-C718-27C6-0787-B86B2CDE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908E6-24BC-5CF6-045F-626DCEBB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23F5B4-07C4-899D-F1F7-D6C05F3C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BAB84-A854-A6AF-90A8-9E290123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B4550B-894D-CC4D-8199-55F955D2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24A6AB-D272-B5A7-5E31-A66567D9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44B4F7-3364-464C-3FE3-E501832F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38770-0E19-8C89-D6EA-3A503FB3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4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6878A-CFC9-63E4-B1A2-5CBB37C1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EA5B7-8E19-FB96-8B62-D34B9004C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C891BF-21FC-F97A-F232-D8332B16B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303AF4-D4A1-6132-64DB-AB1C4896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5420BB-AB82-C164-3344-348F0D1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74E93D-6976-93EA-F268-8A3E08BF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0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EDFB7-A8D8-DE08-0A37-742A88F6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2BFFF6-9EF2-707E-0BB2-8F93BC43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8AB568-FBB9-2709-B1E2-B3A4F73B6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95ECAF-B9F6-7958-B75B-C1A178A03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0062D0-6134-D2A1-2639-1B64BA1F5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183F07-7D5F-1D6E-3FB5-632F99C3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590590-CA80-B42D-C2C0-690196B4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63ADE4-3383-153C-0DCF-AA9CAB3E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7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46471-D216-D667-190C-1846F76E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73BEC6-61B8-9AC8-C973-1E3F1430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7C976F-CA67-8D05-CB54-D6844B8D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85BD93-7C31-A093-4B02-628DE7D7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5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280C75-E165-55D9-5F7A-A6B8ABA2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79A608-6AED-8C0C-00C4-3C995CD5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C83BB-3EA1-0DF0-1583-CE3DBD86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8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47F2-F7A5-55F8-9F56-D79AFF5E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D6C54-0252-6020-2362-AD50CC9E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393B6C-78BD-9D8A-A722-5605674C6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5AA1B-E17D-BE02-5EF5-6A6E941B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BC64AA-377D-3EBB-6C54-38681679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F80629-F888-43B6-2C8F-1B9829B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CBE3F-0A66-458C-9069-6021214D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16FED6-A09B-7805-1A0F-BE15FBC24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F0526A-E7AA-43BD-EAA5-C552532D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9E7615-210B-43BA-53B5-1D36B095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A7988C-E6CB-341A-FE5D-4B740FEA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2FFE12-C0E7-0468-C1D1-7D8D4E46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8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17BFDA-1CF3-4884-060B-D3BC0E03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90394-B1DD-0960-FC7D-B9FE8BAD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315BB1-F264-2546-3B42-5F6C5559D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54CA4-9B4C-4223-908A-33385DEC5C9D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C52D9-F9CE-322C-4E14-8ABAB7379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3E8E64-2872-EA0D-5E92-AA4544508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7194-C591-4EB1-8364-AF15E6017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99F624-470F-1B43-9BCE-74E2DDD34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2" r="580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618EB5-A5BD-C2D8-7EE6-1A6CA7A8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Brasil na queda de braço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A1950E-CBD8-60FC-21A1-6B2134894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Aprovação do Arcabouço Fiscal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Cerco ao núcleo duro do bolsonarismo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23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162988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817D23-659F-AB7C-C947-541CC10A7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9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ABF82E-DB94-78EC-BBA0-43B68944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t-BR" sz="2800"/>
              <a:t>Arcabouço passou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67FA3-ED2B-4095-30F9-70D13CE9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t-BR" sz="1700"/>
              <a:t>O Regime Fiscal Sustentável, conhecido como Novo Arcabouço Fiscal (PLP 93/2023), substitui o Teto de Gastos</a:t>
            </a:r>
          </a:p>
          <a:p>
            <a:r>
              <a:rPr lang="pt-BR" sz="1700"/>
              <a:t>Agora, as despesas públicas vão poder crescer acima da inflação, mas respeitando uma margem de 0,6% a 2,5% de crescimento real ao ano</a:t>
            </a:r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80082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7FE35C-0F98-7585-91DC-2D19F19C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/>
              <a:t>O que passou e o que não passou?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36A7DFC-8BDA-9C7C-1D2B-884028FC4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89717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03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A6F4-9802-48EE-3CB7-7CB658FD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t-BR" sz="3600"/>
              <a:t>O cerco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B34B15-2B37-4CFB-8C5B-CCBD16BB6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1" b="4320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09257-90BD-4C4E-C1B3-956786B0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pt-BR" sz="1800"/>
              <a:t>Além de Bolsonaro, PF convoca Michelle, Mauro Cid e outros para depor sobre caso das joias</a:t>
            </a:r>
          </a:p>
          <a:p>
            <a:r>
              <a:rPr lang="pt-BR" sz="1800"/>
              <a:t>Também foram convocados: Fabio Wajngarten, advogado de Jair Bolsonaro; Frederick Wassef, advogado de Bolsonaro; Marcelo Câmara, assessor especial de Bolsonaro; Mauro César Lourena Cid, pai de Cid, general da reserva que foi colega de Bolsonaro na Aman; Osmar Crivellati, assessor de Bolsonaro.</a:t>
            </a:r>
          </a:p>
        </p:txBody>
      </p:sp>
    </p:spTree>
    <p:extLst>
      <p:ext uri="{BB962C8B-B14F-4D97-AF65-F5344CB8AC3E}">
        <p14:creationId xmlns:p14="http://schemas.microsoft.com/office/powerpoint/2010/main" val="91099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D119A-E0B2-03E2-DC8C-23E7D224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saída ao estilo 5ª série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887ACED-0BB3-3C5F-42BE-DA008D42E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83" y="557189"/>
            <a:ext cx="5256141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7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A9D11D-C1E1-8513-BC0A-B544A118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42938"/>
            <a:ext cx="6732588" cy="3756025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41E3E38-B2F1-6528-07F9-294E5122F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4468813"/>
            <a:ext cx="6732588" cy="17430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DFBB83-37A7-3596-F44A-26045C18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avalanche</a:t>
            </a:r>
          </a:p>
        </p:txBody>
      </p:sp>
    </p:spTree>
    <p:extLst>
      <p:ext uri="{BB962C8B-B14F-4D97-AF65-F5344CB8AC3E}">
        <p14:creationId xmlns:p14="http://schemas.microsoft.com/office/powerpoint/2010/main" val="65382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4E0F04-EFDE-59F3-3726-7DF970AA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3800"/>
              <a:t>Os empresários bolsonaristas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03E3E-F0B2-B123-473A-3713F9AB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1500"/>
              <a:t>LUCIANO HANG – Havan</a:t>
            </a:r>
          </a:p>
          <a:p>
            <a:r>
              <a:rPr lang="pt-BR" sz="1500"/>
              <a:t>LUIZ ANDRÉ TRISSOT – Grupo Sierra </a:t>
            </a:r>
          </a:p>
          <a:p>
            <a:r>
              <a:rPr lang="pt-BR" sz="1500"/>
              <a:t>MARCO RAYMUNDO – Mormaii</a:t>
            </a:r>
          </a:p>
          <a:p>
            <a:r>
              <a:rPr lang="pt-BR" sz="1500"/>
              <a:t>MEYER NIGRI – Tecnisa</a:t>
            </a:r>
          </a:p>
          <a:p>
            <a:r>
              <a:rPr lang="pt-BR" sz="1500"/>
              <a:t>AFRÂNIO BARREIRA FILHO – Coco Bambu</a:t>
            </a:r>
          </a:p>
          <a:p>
            <a:r>
              <a:rPr lang="pt-BR" sz="1500"/>
              <a:t>IVAN WROBEL – W3 Engenharia</a:t>
            </a:r>
          </a:p>
          <a:p>
            <a:r>
              <a:rPr lang="pt-BR" sz="1500"/>
              <a:t>JOSÉ ISAAC PERES – Rede Multiplan de Shoopings</a:t>
            </a:r>
          </a:p>
          <a:p>
            <a:r>
              <a:rPr lang="pt-BR" sz="1500"/>
              <a:t>JOSÉ KOURY – Barra Shopping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B113B3-E7C2-F3EF-655E-7561E72A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5F79E-3F6F-7CD3-D595-D0FCCB60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pt-BR" sz="4000" dirty="0"/>
              <a:t>Restou Hang e Nigri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2CAC62-A9B5-D828-5A86-B73B425BE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8" r="24145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7B9E3-A4B8-5D52-C5EC-6251079D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pt-BR" sz="1500" dirty="0"/>
              <a:t>O ministro Alexandre de Moraes arquivou a investigação contra Afrânio Barreira Filho, José Isaac Peres, José Koury Junior, Ivan </a:t>
            </a:r>
            <a:r>
              <a:rPr lang="pt-BR" sz="1500" dirty="0" err="1"/>
              <a:t>Wrobel</a:t>
            </a:r>
            <a:r>
              <a:rPr lang="pt-BR" sz="1500" dirty="0"/>
              <a:t>, Marco Aurélio Raymundo e Luiz André </a:t>
            </a:r>
            <a:r>
              <a:rPr lang="pt-BR" sz="1500" dirty="0" err="1"/>
              <a:t>Tissot</a:t>
            </a:r>
            <a:r>
              <a:rPr lang="pt-BR" sz="1500" dirty="0"/>
              <a:t>. </a:t>
            </a:r>
          </a:p>
          <a:p>
            <a:r>
              <a:rPr lang="pt-BR" sz="1500" dirty="0"/>
              <a:t>Porém concedeu à PF mais 60 dias para que sejam feitas diligências em relação a dois deles: Luciano Hang e Meyer Joseph Nigri. </a:t>
            </a:r>
          </a:p>
          <a:p>
            <a:r>
              <a:rPr lang="pt-BR" sz="1500" dirty="0"/>
              <a:t>A Polícia Federal identificou que o ex-presidente da República Jair Bolsonaro encaminhou ao empresário Meyer Nigri, ao longo do ano passado ao menos 18 mensagens contendo ataques ao Judiciário e mentiras sobre urnas eletrônicas e vacinas contra a covid-19</a:t>
            </a:r>
          </a:p>
          <a:p>
            <a:r>
              <a:rPr lang="pt-BR" sz="1500" dirty="0"/>
              <a:t>Uma das mensagens enviadas pelo então presidente da República cita "</a:t>
            </a:r>
            <a:r>
              <a:rPr lang="pt-BR" sz="1600" b="1" dirty="0">
                <a:solidFill>
                  <a:srgbClr val="FF0000"/>
                </a:solidFill>
              </a:rPr>
              <a:t>sangue</a:t>
            </a:r>
            <a:r>
              <a:rPr lang="pt-BR" sz="1500" dirty="0"/>
              <a:t>" e "</a:t>
            </a:r>
            <a:r>
              <a:rPr lang="pt-BR" sz="1600" b="1" dirty="0">
                <a:solidFill>
                  <a:srgbClr val="FF0000"/>
                </a:solidFill>
              </a:rPr>
              <a:t>guerra civil</a:t>
            </a:r>
            <a:r>
              <a:rPr lang="pt-BR" sz="1500" dirty="0"/>
              <a:t>" no caso de derrota nas eleições</a:t>
            </a:r>
          </a:p>
        </p:txBody>
      </p:sp>
    </p:spTree>
    <p:extLst>
      <p:ext uri="{BB962C8B-B14F-4D97-AF65-F5344CB8AC3E}">
        <p14:creationId xmlns:p14="http://schemas.microsoft.com/office/powerpoint/2010/main" val="15205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E32B8-B4E9-3B28-6ED6-ABD1245B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/>
              <a:t>A dúvida</a:t>
            </a:r>
          </a:p>
        </p:txBody>
      </p:sp>
      <p:pic>
        <p:nvPicPr>
          <p:cNvPr id="5" name="Picture 4" descr="Close de plaquetas no sangue">
            <a:extLst>
              <a:ext uri="{FF2B5EF4-FFF2-40B4-BE49-F238E27FC236}">
                <a16:creationId xmlns:a16="http://schemas.microsoft.com/office/drawing/2014/main" id="{C99464C1-90D1-0399-6261-946C70984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2" r="3000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E4BA25-1C3A-E9EF-AB53-20B472E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pt-BR" sz="2000"/>
              <a:t>A questão política é: tanto Moro, quanto o núcleo duro do bolsonarismo (envolvendo os militares), estão percebendo que estão sendo cercados e sua popularidade está em queda (ainda que lenta)</a:t>
            </a:r>
          </a:p>
          <a:p>
            <a:r>
              <a:rPr lang="pt-BR" sz="2000"/>
              <a:t>Situações assim geram reações irracionais: fuga ou reação desvairada</a:t>
            </a:r>
          </a:p>
          <a:p>
            <a:r>
              <a:rPr lang="pt-BR" sz="2000"/>
              <a:t>O que vai ser servido no jantar?</a:t>
            </a:r>
          </a:p>
        </p:txBody>
      </p:sp>
    </p:spTree>
    <p:extLst>
      <p:ext uri="{BB962C8B-B14F-4D97-AF65-F5344CB8AC3E}">
        <p14:creationId xmlns:p14="http://schemas.microsoft.com/office/powerpoint/2010/main" val="34375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Brasil na queda de braço</vt:lpstr>
      <vt:lpstr>Arcabouço passou </vt:lpstr>
      <vt:lpstr>O que passou e o que não passou?</vt:lpstr>
      <vt:lpstr>O cerco</vt:lpstr>
      <vt:lpstr>A saída ao estilo 5ª série</vt:lpstr>
      <vt:lpstr>A avalanche</vt:lpstr>
      <vt:lpstr>Os empresários bolsonaristas</vt:lpstr>
      <vt:lpstr>Restou Hang e Nigri</vt:lpstr>
      <vt:lpstr>A dúvida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na queda de braço</dc:title>
  <dc:creator>Rudá Ricci</dc:creator>
  <cp:lastModifiedBy>Rudá Ricci</cp:lastModifiedBy>
  <cp:revision>1</cp:revision>
  <dcterms:created xsi:type="dcterms:W3CDTF">2023-08-23T11:51:00Z</dcterms:created>
  <dcterms:modified xsi:type="dcterms:W3CDTF">2023-08-23T13:25:40Z</dcterms:modified>
</cp:coreProperties>
</file>