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  <p:sldId id="265" r:id="rId11"/>
    <p:sldId id="266" r:id="rId12"/>
    <p:sldId id="262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BA9218-C032-4404-B908-66A113184518}" v="7" dt="2023-08-02T11:40:48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dá Ricci" userId="fd4d6abc9f047792" providerId="LiveId" clId="{F0BA9218-C032-4404-B908-66A113184518}"/>
    <pc:docChg chg="undo custSel addSld modSld">
      <pc:chgData name="Rudá Ricci" userId="fd4d6abc9f047792" providerId="LiveId" clId="{F0BA9218-C032-4404-B908-66A113184518}" dt="2023-08-02T11:41:10.186" v="536" actId="26606"/>
      <pc:docMkLst>
        <pc:docMk/>
      </pc:docMkLst>
      <pc:sldChg chg="addSp delSp modSp mod">
        <pc:chgData name="Rudá Ricci" userId="fd4d6abc9f047792" providerId="LiveId" clId="{F0BA9218-C032-4404-B908-66A113184518}" dt="2023-08-02T11:27:50.305" v="3" actId="26606"/>
        <pc:sldMkLst>
          <pc:docMk/>
          <pc:sldMk cId="818958791" sldId="261"/>
        </pc:sldMkLst>
        <pc:spChg chg="mod">
          <ac:chgData name="Rudá Ricci" userId="fd4d6abc9f047792" providerId="LiveId" clId="{F0BA9218-C032-4404-B908-66A113184518}" dt="2023-08-02T11:27:50.305" v="3" actId="26606"/>
          <ac:spMkLst>
            <pc:docMk/>
            <pc:sldMk cId="818958791" sldId="261"/>
            <ac:spMk id="8" creationId="{FCF29F96-4169-5D8A-4C84-67CD9FBF0D19}"/>
          </ac:spMkLst>
        </pc:spChg>
        <pc:spChg chg="del">
          <ac:chgData name="Rudá Ricci" userId="fd4d6abc9f047792" providerId="LiveId" clId="{F0BA9218-C032-4404-B908-66A113184518}" dt="2023-08-02T11:27:50.305" v="3" actId="26606"/>
          <ac:spMkLst>
            <pc:docMk/>
            <pc:sldMk cId="818958791" sldId="261"/>
            <ac:spMk id="11" creationId="{2B97F24A-32CE-4C1C-A50D-3016B394DCFB}"/>
          </ac:spMkLst>
        </pc:spChg>
        <pc:spChg chg="del">
          <ac:chgData name="Rudá Ricci" userId="fd4d6abc9f047792" providerId="LiveId" clId="{F0BA9218-C032-4404-B908-66A113184518}" dt="2023-08-02T11:27:50.305" v="3" actId="26606"/>
          <ac:spMkLst>
            <pc:docMk/>
            <pc:sldMk cId="818958791" sldId="261"/>
            <ac:spMk id="13" creationId="{CD8B4F24-440B-49E9-B85D-733523DC064B}"/>
          </ac:spMkLst>
        </pc:spChg>
        <pc:spChg chg="add">
          <ac:chgData name="Rudá Ricci" userId="fd4d6abc9f047792" providerId="LiveId" clId="{F0BA9218-C032-4404-B908-66A113184518}" dt="2023-08-02T11:27:50.305" v="3" actId="26606"/>
          <ac:spMkLst>
            <pc:docMk/>
            <pc:sldMk cId="818958791" sldId="261"/>
            <ac:spMk id="18" creationId="{2B97F24A-32CE-4C1C-A50D-3016B394DCFB}"/>
          </ac:spMkLst>
        </pc:spChg>
        <pc:spChg chg="add">
          <ac:chgData name="Rudá Ricci" userId="fd4d6abc9f047792" providerId="LiveId" clId="{F0BA9218-C032-4404-B908-66A113184518}" dt="2023-08-02T11:27:50.305" v="3" actId="26606"/>
          <ac:spMkLst>
            <pc:docMk/>
            <pc:sldMk cId="818958791" sldId="261"/>
            <ac:spMk id="20" creationId="{CD8B4F24-440B-49E9-B85D-733523DC064B}"/>
          </ac:spMkLst>
        </pc:spChg>
        <pc:picChg chg="del">
          <ac:chgData name="Rudá Ricci" userId="fd4d6abc9f047792" providerId="LiveId" clId="{F0BA9218-C032-4404-B908-66A113184518}" dt="2023-08-02T11:27:46.993" v="1" actId="478"/>
          <ac:picMkLst>
            <pc:docMk/>
            <pc:sldMk cId="818958791" sldId="261"/>
            <ac:picMk id="4" creationId="{EE0DCC9F-5CB4-6E8E-4336-79DCD7084339}"/>
          </ac:picMkLst>
        </pc:picChg>
        <pc:picChg chg="add mod">
          <ac:chgData name="Rudá Ricci" userId="fd4d6abc9f047792" providerId="LiveId" clId="{F0BA9218-C032-4404-B908-66A113184518}" dt="2023-08-02T11:27:50.305" v="3" actId="26606"/>
          <ac:picMkLst>
            <pc:docMk/>
            <pc:sldMk cId="818958791" sldId="261"/>
            <ac:picMk id="5" creationId="{0B3E7EB8-41ED-1E9A-32A0-D68D6BC39F47}"/>
          </ac:picMkLst>
        </pc:picChg>
      </pc:sldChg>
      <pc:sldChg chg="new">
        <pc:chgData name="Rudá Ricci" userId="fd4d6abc9f047792" providerId="LiveId" clId="{F0BA9218-C032-4404-B908-66A113184518}" dt="2023-08-02T10:45:59.416" v="0" actId="680"/>
        <pc:sldMkLst>
          <pc:docMk/>
          <pc:sldMk cId="985403386" sldId="262"/>
        </pc:sldMkLst>
      </pc:sldChg>
      <pc:sldChg chg="addSp delSp modSp new mod setBg setClrOvrMap">
        <pc:chgData name="Rudá Ricci" userId="fd4d6abc9f047792" providerId="LiveId" clId="{F0BA9218-C032-4404-B908-66A113184518}" dt="2023-08-02T11:33:48.433" v="230" actId="26606"/>
        <pc:sldMkLst>
          <pc:docMk/>
          <pc:sldMk cId="825140583" sldId="263"/>
        </pc:sldMkLst>
        <pc:spChg chg="mod">
          <ac:chgData name="Rudá Ricci" userId="fd4d6abc9f047792" providerId="LiveId" clId="{F0BA9218-C032-4404-B908-66A113184518}" dt="2023-08-02T11:33:48.433" v="230" actId="26606"/>
          <ac:spMkLst>
            <pc:docMk/>
            <pc:sldMk cId="825140583" sldId="263"/>
            <ac:spMk id="2" creationId="{D6C7385E-FE6F-FE75-0DE2-3EBFA0EF0387}"/>
          </ac:spMkLst>
        </pc:spChg>
        <pc:spChg chg="del mod">
          <ac:chgData name="Rudá Ricci" userId="fd4d6abc9f047792" providerId="LiveId" clId="{F0BA9218-C032-4404-B908-66A113184518}" dt="2023-08-02T11:33:33.602" v="226" actId="26606"/>
          <ac:spMkLst>
            <pc:docMk/>
            <pc:sldMk cId="825140583" sldId="263"/>
            <ac:spMk id="3" creationId="{8EA7ED79-CBC2-5056-F01B-836010B3ECF9}"/>
          </ac:spMkLst>
        </pc:spChg>
        <pc:spChg chg="add del">
          <ac:chgData name="Rudá Ricci" userId="fd4d6abc9f047792" providerId="LiveId" clId="{F0BA9218-C032-4404-B908-66A113184518}" dt="2023-08-02T11:33:48.381" v="229" actId="26606"/>
          <ac:spMkLst>
            <pc:docMk/>
            <pc:sldMk cId="825140583" sldId="263"/>
            <ac:spMk id="10" creationId="{1A9F7B4E-B03D-4F64-BE33-00D074458D45}"/>
          </ac:spMkLst>
        </pc:spChg>
        <pc:spChg chg="add del">
          <ac:chgData name="Rudá Ricci" userId="fd4d6abc9f047792" providerId="LiveId" clId="{F0BA9218-C032-4404-B908-66A113184518}" dt="2023-08-02T11:33:48.381" v="229" actId="26606"/>
          <ac:spMkLst>
            <pc:docMk/>
            <pc:sldMk cId="825140583" sldId="263"/>
            <ac:spMk id="12" creationId="{7E2BE7F7-CA89-4002-ACCE-A478AEA24F5E}"/>
          </ac:spMkLst>
        </pc:spChg>
        <pc:spChg chg="add">
          <ac:chgData name="Rudá Ricci" userId="fd4d6abc9f047792" providerId="LiveId" clId="{F0BA9218-C032-4404-B908-66A113184518}" dt="2023-08-02T11:33:48.433" v="230" actId="26606"/>
          <ac:spMkLst>
            <pc:docMk/>
            <pc:sldMk cId="825140583" sldId="263"/>
            <ac:spMk id="14" creationId="{9228552E-C8B1-4A80-8448-0787CE0FC704}"/>
          </ac:spMkLst>
        </pc:spChg>
        <pc:graphicFrameChg chg="add mod modGraphic">
          <ac:chgData name="Rudá Ricci" userId="fd4d6abc9f047792" providerId="LiveId" clId="{F0BA9218-C032-4404-B908-66A113184518}" dt="2023-08-02T11:33:48.433" v="230" actId="26606"/>
          <ac:graphicFrameMkLst>
            <pc:docMk/>
            <pc:sldMk cId="825140583" sldId="263"/>
            <ac:graphicFrameMk id="5" creationId="{A4559FE8-AB83-8CE0-2605-EDFC1AFF5314}"/>
          </ac:graphicFrameMkLst>
        </pc:graphicFrameChg>
      </pc:sldChg>
      <pc:sldChg chg="addSp modSp new mod setBg">
        <pc:chgData name="Rudá Ricci" userId="fd4d6abc9f047792" providerId="LiveId" clId="{F0BA9218-C032-4404-B908-66A113184518}" dt="2023-08-02T11:35:17.674" v="306" actId="26606"/>
        <pc:sldMkLst>
          <pc:docMk/>
          <pc:sldMk cId="1863565875" sldId="264"/>
        </pc:sldMkLst>
        <pc:spChg chg="mod">
          <ac:chgData name="Rudá Ricci" userId="fd4d6abc9f047792" providerId="LiveId" clId="{F0BA9218-C032-4404-B908-66A113184518}" dt="2023-08-02T11:35:17.674" v="306" actId="26606"/>
          <ac:spMkLst>
            <pc:docMk/>
            <pc:sldMk cId="1863565875" sldId="264"/>
            <ac:spMk id="2" creationId="{93E329A8-2FAD-AE83-6884-B86EDED3159C}"/>
          </ac:spMkLst>
        </pc:spChg>
        <pc:spChg chg="mod">
          <ac:chgData name="Rudá Ricci" userId="fd4d6abc9f047792" providerId="LiveId" clId="{F0BA9218-C032-4404-B908-66A113184518}" dt="2023-08-02T11:35:17.674" v="306" actId="26606"/>
          <ac:spMkLst>
            <pc:docMk/>
            <pc:sldMk cId="1863565875" sldId="264"/>
            <ac:spMk id="3" creationId="{BBE7524A-9733-4E4A-96B7-BA5146B4BB44}"/>
          </ac:spMkLst>
        </pc:spChg>
        <pc:spChg chg="add">
          <ac:chgData name="Rudá Ricci" userId="fd4d6abc9f047792" providerId="LiveId" clId="{F0BA9218-C032-4404-B908-66A113184518}" dt="2023-08-02T11:35:17.674" v="306" actId="26606"/>
          <ac:spMkLst>
            <pc:docMk/>
            <pc:sldMk cId="1863565875" sldId="264"/>
            <ac:spMk id="9" creationId="{743AA782-23D1-4521-8CAD-47662984AA08}"/>
          </ac:spMkLst>
        </pc:spChg>
        <pc:spChg chg="add">
          <ac:chgData name="Rudá Ricci" userId="fd4d6abc9f047792" providerId="LiveId" clId="{F0BA9218-C032-4404-B908-66A113184518}" dt="2023-08-02T11:35:17.674" v="306" actId="26606"/>
          <ac:spMkLst>
            <pc:docMk/>
            <pc:sldMk cId="1863565875" sldId="264"/>
            <ac:spMk id="11" creationId="{650D18FE-0824-4A46-B22C-A86B52E5780A}"/>
          </ac:spMkLst>
        </pc:spChg>
        <pc:picChg chg="add mod">
          <ac:chgData name="Rudá Ricci" userId="fd4d6abc9f047792" providerId="LiveId" clId="{F0BA9218-C032-4404-B908-66A113184518}" dt="2023-08-02T11:35:17.674" v="306" actId="26606"/>
          <ac:picMkLst>
            <pc:docMk/>
            <pc:sldMk cId="1863565875" sldId="264"/>
            <ac:picMk id="4" creationId="{852719EB-90B9-6CF2-9692-4A61D6F444EE}"/>
          </ac:picMkLst>
        </pc:picChg>
      </pc:sldChg>
      <pc:sldChg chg="addSp delSp modSp new mod setBg">
        <pc:chgData name="Rudá Ricci" userId="fd4d6abc9f047792" providerId="LiveId" clId="{F0BA9218-C032-4404-B908-66A113184518}" dt="2023-08-02T11:39:06.211" v="501" actId="26606"/>
        <pc:sldMkLst>
          <pc:docMk/>
          <pc:sldMk cId="1714689187" sldId="265"/>
        </pc:sldMkLst>
        <pc:spChg chg="mod">
          <ac:chgData name="Rudá Ricci" userId="fd4d6abc9f047792" providerId="LiveId" clId="{F0BA9218-C032-4404-B908-66A113184518}" dt="2023-08-02T11:38:09.436" v="429" actId="26606"/>
          <ac:spMkLst>
            <pc:docMk/>
            <pc:sldMk cId="1714689187" sldId="265"/>
            <ac:spMk id="2" creationId="{58950BB4-C355-94CC-BBDE-2C9E2F8B4645}"/>
          </ac:spMkLst>
        </pc:spChg>
        <pc:spChg chg="mod">
          <ac:chgData name="Rudá Ricci" userId="fd4d6abc9f047792" providerId="LiveId" clId="{F0BA9218-C032-4404-B908-66A113184518}" dt="2023-08-02T11:39:06.211" v="501" actId="26606"/>
          <ac:spMkLst>
            <pc:docMk/>
            <pc:sldMk cId="1714689187" sldId="265"/>
            <ac:spMk id="3" creationId="{49BFF352-D1D9-F166-D222-483E45E95397}"/>
          </ac:spMkLst>
        </pc:spChg>
        <pc:spChg chg="add del">
          <ac:chgData name="Rudá Ricci" userId="fd4d6abc9f047792" providerId="LiveId" clId="{F0BA9218-C032-4404-B908-66A113184518}" dt="2023-08-02T11:39:06.211" v="501" actId="26606"/>
          <ac:spMkLst>
            <pc:docMk/>
            <pc:sldMk cId="1714689187" sldId="265"/>
            <ac:spMk id="9" creationId="{743AA782-23D1-4521-8CAD-47662984AA08}"/>
          </ac:spMkLst>
        </pc:spChg>
        <pc:spChg chg="add del">
          <ac:chgData name="Rudá Ricci" userId="fd4d6abc9f047792" providerId="LiveId" clId="{F0BA9218-C032-4404-B908-66A113184518}" dt="2023-08-02T11:39:06.211" v="501" actId="26606"/>
          <ac:spMkLst>
            <pc:docMk/>
            <pc:sldMk cId="1714689187" sldId="265"/>
            <ac:spMk id="11" creationId="{650D18FE-0824-4A46-B22C-A86B52E5780A}"/>
          </ac:spMkLst>
        </pc:spChg>
        <pc:spChg chg="add">
          <ac:chgData name="Rudá Ricci" userId="fd4d6abc9f047792" providerId="LiveId" clId="{F0BA9218-C032-4404-B908-66A113184518}" dt="2023-08-02T11:39:06.211" v="501" actId="26606"/>
          <ac:spMkLst>
            <pc:docMk/>
            <pc:sldMk cId="1714689187" sldId="265"/>
            <ac:spMk id="16" creationId="{743AA782-23D1-4521-8CAD-47662984AA08}"/>
          </ac:spMkLst>
        </pc:spChg>
        <pc:spChg chg="add">
          <ac:chgData name="Rudá Ricci" userId="fd4d6abc9f047792" providerId="LiveId" clId="{F0BA9218-C032-4404-B908-66A113184518}" dt="2023-08-02T11:39:06.211" v="501" actId="26606"/>
          <ac:spMkLst>
            <pc:docMk/>
            <pc:sldMk cId="1714689187" sldId="265"/>
            <ac:spMk id="18" creationId="{650D18FE-0824-4A46-B22C-A86B52E5780A}"/>
          </ac:spMkLst>
        </pc:spChg>
        <pc:picChg chg="add mod">
          <ac:chgData name="Rudá Ricci" userId="fd4d6abc9f047792" providerId="LiveId" clId="{F0BA9218-C032-4404-B908-66A113184518}" dt="2023-08-02T11:38:09.436" v="429" actId="26606"/>
          <ac:picMkLst>
            <pc:docMk/>
            <pc:sldMk cId="1714689187" sldId="265"/>
            <ac:picMk id="4" creationId="{10D65BE9-31FD-FD44-59BF-49791968553C}"/>
          </ac:picMkLst>
        </pc:picChg>
      </pc:sldChg>
      <pc:sldChg chg="addSp delSp modSp new mod setBg">
        <pc:chgData name="Rudá Ricci" userId="fd4d6abc9f047792" providerId="LiveId" clId="{F0BA9218-C032-4404-B908-66A113184518}" dt="2023-08-02T11:40:12.839" v="520" actId="26606"/>
        <pc:sldMkLst>
          <pc:docMk/>
          <pc:sldMk cId="895721289" sldId="266"/>
        </pc:sldMkLst>
        <pc:spChg chg="mod ord">
          <ac:chgData name="Rudá Ricci" userId="fd4d6abc9f047792" providerId="LiveId" clId="{F0BA9218-C032-4404-B908-66A113184518}" dt="2023-08-02T11:39:47.014" v="518" actId="26606"/>
          <ac:spMkLst>
            <pc:docMk/>
            <pc:sldMk cId="895721289" sldId="266"/>
            <ac:spMk id="2" creationId="{2575DE65-62BF-9676-42D6-A4C66E574FEC}"/>
          </ac:spMkLst>
        </pc:spChg>
        <pc:spChg chg="del">
          <ac:chgData name="Rudá Ricci" userId="fd4d6abc9f047792" providerId="LiveId" clId="{F0BA9218-C032-4404-B908-66A113184518}" dt="2023-08-02T11:39:30.433" v="516"/>
          <ac:spMkLst>
            <pc:docMk/>
            <pc:sldMk cId="895721289" sldId="266"/>
            <ac:spMk id="3" creationId="{5FDAC7FE-398C-4E02-FCF6-2B5944F831CD}"/>
          </ac:spMkLst>
        </pc:spChg>
        <pc:picChg chg="add mod ord">
          <ac:chgData name="Rudá Ricci" userId="fd4d6abc9f047792" providerId="LiveId" clId="{F0BA9218-C032-4404-B908-66A113184518}" dt="2023-08-02T11:40:12.839" v="520" actId="26606"/>
          <ac:picMkLst>
            <pc:docMk/>
            <pc:sldMk cId="895721289" sldId="266"/>
            <ac:picMk id="4" creationId="{6BE4F9EB-BE18-5A3B-E766-2DF4ED6CAC2D}"/>
          </ac:picMkLst>
        </pc:picChg>
        <pc:picChg chg="add mod ord">
          <ac:chgData name="Rudá Ricci" userId="fd4d6abc9f047792" providerId="LiveId" clId="{F0BA9218-C032-4404-B908-66A113184518}" dt="2023-08-02T11:40:12.839" v="520" actId="26606"/>
          <ac:picMkLst>
            <pc:docMk/>
            <pc:sldMk cId="895721289" sldId="266"/>
            <ac:picMk id="5" creationId="{D1B11B6D-80EC-FEA2-EAD8-328525CE92D2}"/>
          </ac:picMkLst>
        </pc:picChg>
        <pc:picChg chg="add mod ord">
          <ac:chgData name="Rudá Ricci" userId="fd4d6abc9f047792" providerId="LiveId" clId="{F0BA9218-C032-4404-B908-66A113184518}" dt="2023-08-02T11:40:12.839" v="520" actId="26606"/>
          <ac:picMkLst>
            <pc:docMk/>
            <pc:sldMk cId="895721289" sldId="266"/>
            <ac:picMk id="6" creationId="{D7FC8BBD-778E-F90E-9DF9-8F7454AD5D65}"/>
          </ac:picMkLst>
        </pc:picChg>
      </pc:sldChg>
      <pc:sldChg chg="addSp delSp modSp new mod setBg">
        <pc:chgData name="Rudá Ricci" userId="fd4d6abc9f047792" providerId="LiveId" clId="{F0BA9218-C032-4404-B908-66A113184518}" dt="2023-08-02T11:41:10.186" v="536" actId="26606"/>
        <pc:sldMkLst>
          <pc:docMk/>
          <pc:sldMk cId="449763653" sldId="267"/>
        </pc:sldMkLst>
        <pc:spChg chg="mod">
          <ac:chgData name="Rudá Ricci" userId="fd4d6abc9f047792" providerId="LiveId" clId="{F0BA9218-C032-4404-B908-66A113184518}" dt="2023-08-02T11:41:10.186" v="536" actId="26606"/>
          <ac:spMkLst>
            <pc:docMk/>
            <pc:sldMk cId="449763653" sldId="267"/>
            <ac:spMk id="2" creationId="{0396C12B-7E5F-373D-D725-9F5F7297E373}"/>
          </ac:spMkLst>
        </pc:spChg>
        <pc:spChg chg="del">
          <ac:chgData name="Rudá Ricci" userId="fd4d6abc9f047792" providerId="LiveId" clId="{F0BA9218-C032-4404-B908-66A113184518}" dt="2023-08-02T11:40:48.075" v="522"/>
          <ac:spMkLst>
            <pc:docMk/>
            <pc:sldMk cId="449763653" sldId="267"/>
            <ac:spMk id="3" creationId="{614F0309-40EF-FDFB-C0A6-1AB912DEDA74}"/>
          </ac:spMkLst>
        </pc:spChg>
        <pc:spChg chg="add">
          <ac:chgData name="Rudá Ricci" userId="fd4d6abc9f047792" providerId="LiveId" clId="{F0BA9218-C032-4404-B908-66A113184518}" dt="2023-08-02T11:41:10.186" v="536" actId="26606"/>
          <ac:spMkLst>
            <pc:docMk/>
            <pc:sldMk cId="449763653" sldId="267"/>
            <ac:spMk id="9" creationId="{6753252F-4873-4F63-801D-CC719279A7D5}"/>
          </ac:spMkLst>
        </pc:spChg>
        <pc:spChg chg="add">
          <ac:chgData name="Rudá Ricci" userId="fd4d6abc9f047792" providerId="LiveId" clId="{F0BA9218-C032-4404-B908-66A113184518}" dt="2023-08-02T11:41:10.186" v="536" actId="26606"/>
          <ac:spMkLst>
            <pc:docMk/>
            <pc:sldMk cId="449763653" sldId="267"/>
            <ac:spMk id="11" creationId="{047C8CCB-F95D-4249-92DD-651249D3535A}"/>
          </ac:spMkLst>
        </pc:spChg>
        <pc:picChg chg="add mod">
          <ac:chgData name="Rudá Ricci" userId="fd4d6abc9f047792" providerId="LiveId" clId="{F0BA9218-C032-4404-B908-66A113184518}" dt="2023-08-02T11:41:10.186" v="536" actId="26606"/>
          <ac:picMkLst>
            <pc:docMk/>
            <pc:sldMk cId="449763653" sldId="267"/>
            <ac:picMk id="4" creationId="{850DB13A-08F5-2526-A2D0-87F9A76B6C1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A18CB0-778B-4641-A721-232BD59DFEB6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0932C7D-A5D9-46F8-AB42-5AFBD4F7AB77}">
      <dgm:prSet/>
      <dgm:spPr/>
      <dgm:t>
        <a:bodyPr/>
        <a:lstStyle/>
        <a:p>
          <a:r>
            <a:rPr lang="pt-BR"/>
            <a:t>Engenheiro civil e bacharel em Ciências Militares</a:t>
          </a:r>
          <a:endParaRPr lang="en-US"/>
        </a:p>
      </dgm:t>
    </dgm:pt>
    <dgm:pt modelId="{8242DE9D-1AF0-42B8-958A-86FAA899D9FA}" type="parTrans" cxnId="{DD7C7270-EEC4-4A57-9042-A3F028470A96}">
      <dgm:prSet/>
      <dgm:spPr/>
      <dgm:t>
        <a:bodyPr/>
        <a:lstStyle/>
        <a:p>
          <a:endParaRPr lang="en-US"/>
        </a:p>
      </dgm:t>
    </dgm:pt>
    <dgm:pt modelId="{2A42AB3D-0AC5-42DE-BFC8-59FFA6FC635D}" type="sibTrans" cxnId="{DD7C7270-EEC4-4A57-9042-A3F028470A96}">
      <dgm:prSet/>
      <dgm:spPr/>
      <dgm:t>
        <a:bodyPr/>
        <a:lstStyle/>
        <a:p>
          <a:endParaRPr lang="en-US"/>
        </a:p>
      </dgm:t>
    </dgm:pt>
    <dgm:pt modelId="{BE76C52C-22E3-48B9-A71A-F576F3A35A1E}">
      <dgm:prSet/>
      <dgm:spPr/>
      <dgm:t>
        <a:bodyPr/>
        <a:lstStyle/>
        <a:p>
          <a:r>
            <a:rPr lang="pt-BR"/>
            <a:t>Mestre em Engenharia de Transportes</a:t>
          </a:r>
          <a:endParaRPr lang="en-US"/>
        </a:p>
      </dgm:t>
    </dgm:pt>
    <dgm:pt modelId="{E0C76CDD-DDC9-4691-8146-AA36F98232FD}" type="parTrans" cxnId="{655145C8-DEBC-42D0-AC3B-7DEC3A0CE115}">
      <dgm:prSet/>
      <dgm:spPr/>
      <dgm:t>
        <a:bodyPr/>
        <a:lstStyle/>
        <a:p>
          <a:endParaRPr lang="en-US"/>
        </a:p>
      </dgm:t>
    </dgm:pt>
    <dgm:pt modelId="{C00BA0F9-0865-40D7-9BEC-386C4C0559EA}" type="sibTrans" cxnId="{655145C8-DEBC-42D0-AC3B-7DEC3A0CE115}">
      <dgm:prSet/>
      <dgm:spPr/>
      <dgm:t>
        <a:bodyPr/>
        <a:lstStyle/>
        <a:p>
          <a:endParaRPr lang="en-US"/>
        </a:p>
      </dgm:t>
    </dgm:pt>
    <dgm:pt modelId="{2CD8E1E7-9DF2-46EE-BDDD-626C7AE5E8DF}">
      <dgm:prSet/>
      <dgm:spPr/>
      <dgm:t>
        <a:bodyPr/>
        <a:lstStyle/>
        <a:p>
          <a:r>
            <a:rPr lang="pt-BR"/>
            <a:t>Chefe da Seção Técnica da Companhia de Engenharia da Missão de Paz no Haiti (2005-2006)</a:t>
          </a:r>
          <a:endParaRPr lang="en-US"/>
        </a:p>
      </dgm:t>
    </dgm:pt>
    <dgm:pt modelId="{93363EDE-7674-4AC5-A40D-FB3F7A2E9F69}" type="parTrans" cxnId="{F14E3053-10AA-4A10-BAF9-24765A3901B8}">
      <dgm:prSet/>
      <dgm:spPr/>
      <dgm:t>
        <a:bodyPr/>
        <a:lstStyle/>
        <a:p>
          <a:endParaRPr lang="en-US"/>
        </a:p>
      </dgm:t>
    </dgm:pt>
    <dgm:pt modelId="{2176546F-E3EF-490B-8A0B-A029F3EF78FB}" type="sibTrans" cxnId="{F14E3053-10AA-4A10-BAF9-24765A3901B8}">
      <dgm:prSet/>
      <dgm:spPr/>
      <dgm:t>
        <a:bodyPr/>
        <a:lstStyle/>
        <a:p>
          <a:endParaRPr lang="en-US"/>
        </a:p>
      </dgm:t>
    </dgm:pt>
    <dgm:pt modelId="{C4243DBB-FB97-434F-BEE3-A6292046B142}">
      <dgm:prSet/>
      <dgm:spPr/>
      <dgm:t>
        <a:bodyPr/>
        <a:lstStyle/>
        <a:p>
          <a:r>
            <a:rPr lang="pt-BR"/>
            <a:t>Coordenador Geral de Auditoria da Área de Transportes da CGU (2011)</a:t>
          </a:r>
          <a:endParaRPr lang="en-US"/>
        </a:p>
      </dgm:t>
    </dgm:pt>
    <dgm:pt modelId="{20B3C93B-BCA5-423D-A527-045011A001B6}" type="parTrans" cxnId="{FDAC800A-F727-48C3-9867-B9D15964CB0E}">
      <dgm:prSet/>
      <dgm:spPr/>
      <dgm:t>
        <a:bodyPr/>
        <a:lstStyle/>
        <a:p>
          <a:endParaRPr lang="en-US"/>
        </a:p>
      </dgm:t>
    </dgm:pt>
    <dgm:pt modelId="{D6702924-ACA5-4883-B7BE-4342A0464B70}" type="sibTrans" cxnId="{FDAC800A-F727-48C3-9867-B9D15964CB0E}">
      <dgm:prSet/>
      <dgm:spPr/>
      <dgm:t>
        <a:bodyPr/>
        <a:lstStyle/>
        <a:p>
          <a:endParaRPr lang="en-US"/>
        </a:p>
      </dgm:t>
    </dgm:pt>
    <dgm:pt modelId="{50FC283A-C62C-43AA-90CB-10EDA837DF1E}">
      <dgm:prSet/>
      <dgm:spPr/>
      <dgm:t>
        <a:bodyPr/>
        <a:lstStyle/>
        <a:p>
          <a:r>
            <a:rPr lang="pt-BR"/>
            <a:t>Diretor Geral Substituto do DNIT (2014-2015)</a:t>
          </a:r>
          <a:endParaRPr lang="en-US"/>
        </a:p>
      </dgm:t>
    </dgm:pt>
    <dgm:pt modelId="{F34694D3-D35E-4823-A131-32D57853D73D}" type="parTrans" cxnId="{2C29508F-CB5B-4FD8-8F16-57715397BB66}">
      <dgm:prSet/>
      <dgm:spPr/>
      <dgm:t>
        <a:bodyPr/>
        <a:lstStyle/>
        <a:p>
          <a:endParaRPr lang="en-US"/>
        </a:p>
      </dgm:t>
    </dgm:pt>
    <dgm:pt modelId="{1705C749-2D89-415A-8533-EA0A07716A46}" type="sibTrans" cxnId="{2C29508F-CB5B-4FD8-8F16-57715397BB66}">
      <dgm:prSet/>
      <dgm:spPr/>
      <dgm:t>
        <a:bodyPr/>
        <a:lstStyle/>
        <a:p>
          <a:endParaRPr lang="en-US"/>
        </a:p>
      </dgm:t>
    </dgm:pt>
    <dgm:pt modelId="{F5212788-634E-4663-A09A-39E07312784F}">
      <dgm:prSet/>
      <dgm:spPr/>
      <dgm:t>
        <a:bodyPr/>
        <a:lstStyle/>
        <a:p>
          <a:r>
            <a:rPr lang="pt-BR"/>
            <a:t>Ex-consultor legislativo da Câmara de Deputados (2015)</a:t>
          </a:r>
          <a:endParaRPr lang="en-US"/>
        </a:p>
      </dgm:t>
    </dgm:pt>
    <dgm:pt modelId="{E9849C1C-5E63-4D75-A99E-815B6CB6A42F}" type="parTrans" cxnId="{AE21EFA3-2537-497D-ACFA-943C4549DEA8}">
      <dgm:prSet/>
      <dgm:spPr/>
      <dgm:t>
        <a:bodyPr/>
        <a:lstStyle/>
        <a:p>
          <a:endParaRPr lang="en-US"/>
        </a:p>
      </dgm:t>
    </dgm:pt>
    <dgm:pt modelId="{4F2FF8B4-AD0B-40E1-9FB7-D7B16F6C9A05}" type="sibTrans" cxnId="{AE21EFA3-2537-497D-ACFA-943C4549DEA8}">
      <dgm:prSet/>
      <dgm:spPr/>
      <dgm:t>
        <a:bodyPr/>
        <a:lstStyle/>
        <a:p>
          <a:endParaRPr lang="en-US"/>
        </a:p>
      </dgm:t>
    </dgm:pt>
    <dgm:pt modelId="{A940D728-4243-4CF4-8FFD-0A00C8C40F89}" type="pres">
      <dgm:prSet presAssocID="{AEA18CB0-778B-4641-A721-232BD59DFEB6}" presName="vert0" presStyleCnt="0">
        <dgm:presLayoutVars>
          <dgm:dir/>
          <dgm:animOne val="branch"/>
          <dgm:animLvl val="lvl"/>
        </dgm:presLayoutVars>
      </dgm:prSet>
      <dgm:spPr/>
    </dgm:pt>
    <dgm:pt modelId="{092CD8A8-411A-4A0E-B518-9FEB43633D7F}" type="pres">
      <dgm:prSet presAssocID="{30932C7D-A5D9-46F8-AB42-5AFBD4F7AB77}" presName="thickLine" presStyleLbl="alignNode1" presStyleIdx="0" presStyleCnt="6"/>
      <dgm:spPr/>
    </dgm:pt>
    <dgm:pt modelId="{59FD91F4-DF2F-4C1C-92CB-351C7F8D4001}" type="pres">
      <dgm:prSet presAssocID="{30932C7D-A5D9-46F8-AB42-5AFBD4F7AB77}" presName="horz1" presStyleCnt="0"/>
      <dgm:spPr/>
    </dgm:pt>
    <dgm:pt modelId="{88533801-A094-4ABD-B2F2-A016DA3A15D6}" type="pres">
      <dgm:prSet presAssocID="{30932C7D-A5D9-46F8-AB42-5AFBD4F7AB77}" presName="tx1" presStyleLbl="revTx" presStyleIdx="0" presStyleCnt="6"/>
      <dgm:spPr/>
    </dgm:pt>
    <dgm:pt modelId="{74267FD2-A346-485F-90B7-A9EA5B47FEA9}" type="pres">
      <dgm:prSet presAssocID="{30932C7D-A5D9-46F8-AB42-5AFBD4F7AB77}" presName="vert1" presStyleCnt="0"/>
      <dgm:spPr/>
    </dgm:pt>
    <dgm:pt modelId="{335C673E-C9B6-4342-8C98-003A5D4AE7AD}" type="pres">
      <dgm:prSet presAssocID="{BE76C52C-22E3-48B9-A71A-F576F3A35A1E}" presName="thickLine" presStyleLbl="alignNode1" presStyleIdx="1" presStyleCnt="6"/>
      <dgm:spPr/>
    </dgm:pt>
    <dgm:pt modelId="{0E3AD6B9-40D4-4502-AA1D-C49B97B5EB29}" type="pres">
      <dgm:prSet presAssocID="{BE76C52C-22E3-48B9-A71A-F576F3A35A1E}" presName="horz1" presStyleCnt="0"/>
      <dgm:spPr/>
    </dgm:pt>
    <dgm:pt modelId="{71565D04-C808-49FD-82A4-E777B7A6CF6F}" type="pres">
      <dgm:prSet presAssocID="{BE76C52C-22E3-48B9-A71A-F576F3A35A1E}" presName="tx1" presStyleLbl="revTx" presStyleIdx="1" presStyleCnt="6"/>
      <dgm:spPr/>
    </dgm:pt>
    <dgm:pt modelId="{52BAEB3F-CB6C-48DD-8129-6954E61D8D28}" type="pres">
      <dgm:prSet presAssocID="{BE76C52C-22E3-48B9-A71A-F576F3A35A1E}" presName="vert1" presStyleCnt="0"/>
      <dgm:spPr/>
    </dgm:pt>
    <dgm:pt modelId="{A0AEFF37-AF9D-4780-A2C9-BFAF14706A18}" type="pres">
      <dgm:prSet presAssocID="{2CD8E1E7-9DF2-46EE-BDDD-626C7AE5E8DF}" presName="thickLine" presStyleLbl="alignNode1" presStyleIdx="2" presStyleCnt="6"/>
      <dgm:spPr/>
    </dgm:pt>
    <dgm:pt modelId="{63604CD8-685F-4D53-A40A-D4BAF763252C}" type="pres">
      <dgm:prSet presAssocID="{2CD8E1E7-9DF2-46EE-BDDD-626C7AE5E8DF}" presName="horz1" presStyleCnt="0"/>
      <dgm:spPr/>
    </dgm:pt>
    <dgm:pt modelId="{8DCE54D4-E89A-407A-89F3-85026DB0DFA0}" type="pres">
      <dgm:prSet presAssocID="{2CD8E1E7-9DF2-46EE-BDDD-626C7AE5E8DF}" presName="tx1" presStyleLbl="revTx" presStyleIdx="2" presStyleCnt="6"/>
      <dgm:spPr/>
    </dgm:pt>
    <dgm:pt modelId="{ADC9A96A-E487-4D53-B302-1C76949F92BA}" type="pres">
      <dgm:prSet presAssocID="{2CD8E1E7-9DF2-46EE-BDDD-626C7AE5E8DF}" presName="vert1" presStyleCnt="0"/>
      <dgm:spPr/>
    </dgm:pt>
    <dgm:pt modelId="{8B3EEA80-C73F-46F0-94DC-E0CB0DC11AB2}" type="pres">
      <dgm:prSet presAssocID="{C4243DBB-FB97-434F-BEE3-A6292046B142}" presName="thickLine" presStyleLbl="alignNode1" presStyleIdx="3" presStyleCnt="6"/>
      <dgm:spPr/>
    </dgm:pt>
    <dgm:pt modelId="{A8572389-C219-459B-ABB3-6D594F79A555}" type="pres">
      <dgm:prSet presAssocID="{C4243DBB-FB97-434F-BEE3-A6292046B142}" presName="horz1" presStyleCnt="0"/>
      <dgm:spPr/>
    </dgm:pt>
    <dgm:pt modelId="{1F80C880-03D5-429D-838A-55C922573D19}" type="pres">
      <dgm:prSet presAssocID="{C4243DBB-FB97-434F-BEE3-A6292046B142}" presName="tx1" presStyleLbl="revTx" presStyleIdx="3" presStyleCnt="6"/>
      <dgm:spPr/>
    </dgm:pt>
    <dgm:pt modelId="{6608593A-E7D2-4AF9-9BA2-EEFA5EB8276D}" type="pres">
      <dgm:prSet presAssocID="{C4243DBB-FB97-434F-BEE3-A6292046B142}" presName="vert1" presStyleCnt="0"/>
      <dgm:spPr/>
    </dgm:pt>
    <dgm:pt modelId="{71C1FE76-53F5-4383-ABC7-465A0639ECB2}" type="pres">
      <dgm:prSet presAssocID="{50FC283A-C62C-43AA-90CB-10EDA837DF1E}" presName="thickLine" presStyleLbl="alignNode1" presStyleIdx="4" presStyleCnt="6"/>
      <dgm:spPr/>
    </dgm:pt>
    <dgm:pt modelId="{39DA8AD4-EB76-4BC6-B2B6-EEA8D0454BE1}" type="pres">
      <dgm:prSet presAssocID="{50FC283A-C62C-43AA-90CB-10EDA837DF1E}" presName="horz1" presStyleCnt="0"/>
      <dgm:spPr/>
    </dgm:pt>
    <dgm:pt modelId="{F6288914-2814-4A22-8FBA-7F528C76A2CF}" type="pres">
      <dgm:prSet presAssocID="{50FC283A-C62C-43AA-90CB-10EDA837DF1E}" presName="tx1" presStyleLbl="revTx" presStyleIdx="4" presStyleCnt="6"/>
      <dgm:spPr/>
    </dgm:pt>
    <dgm:pt modelId="{DE2C45CB-EC38-4AC1-B7E3-2BABD8E29FE7}" type="pres">
      <dgm:prSet presAssocID="{50FC283A-C62C-43AA-90CB-10EDA837DF1E}" presName="vert1" presStyleCnt="0"/>
      <dgm:spPr/>
    </dgm:pt>
    <dgm:pt modelId="{1CC9A7E4-4D06-4702-B8FD-B74B021BCE73}" type="pres">
      <dgm:prSet presAssocID="{F5212788-634E-4663-A09A-39E07312784F}" presName="thickLine" presStyleLbl="alignNode1" presStyleIdx="5" presStyleCnt="6"/>
      <dgm:spPr/>
    </dgm:pt>
    <dgm:pt modelId="{95033112-2B2C-49AD-A134-22DB6BB113EA}" type="pres">
      <dgm:prSet presAssocID="{F5212788-634E-4663-A09A-39E07312784F}" presName="horz1" presStyleCnt="0"/>
      <dgm:spPr/>
    </dgm:pt>
    <dgm:pt modelId="{BC154B14-DE0D-43E1-8A7A-F398822C0BFF}" type="pres">
      <dgm:prSet presAssocID="{F5212788-634E-4663-A09A-39E07312784F}" presName="tx1" presStyleLbl="revTx" presStyleIdx="5" presStyleCnt="6"/>
      <dgm:spPr/>
    </dgm:pt>
    <dgm:pt modelId="{6D814D05-41A7-46F2-854B-1DFC4FB26FD2}" type="pres">
      <dgm:prSet presAssocID="{F5212788-634E-4663-A09A-39E07312784F}" presName="vert1" presStyleCnt="0"/>
      <dgm:spPr/>
    </dgm:pt>
  </dgm:ptLst>
  <dgm:cxnLst>
    <dgm:cxn modelId="{FDAC800A-F727-48C3-9867-B9D15964CB0E}" srcId="{AEA18CB0-778B-4641-A721-232BD59DFEB6}" destId="{C4243DBB-FB97-434F-BEE3-A6292046B142}" srcOrd="3" destOrd="0" parTransId="{20B3C93B-BCA5-423D-A527-045011A001B6}" sibTransId="{D6702924-ACA5-4883-B7BE-4342A0464B70}"/>
    <dgm:cxn modelId="{979CBE20-1CC7-4A7D-8C24-D635A38E877B}" type="presOf" srcId="{F5212788-634E-4663-A09A-39E07312784F}" destId="{BC154B14-DE0D-43E1-8A7A-F398822C0BFF}" srcOrd="0" destOrd="0" presId="urn:microsoft.com/office/officeart/2008/layout/LinedList"/>
    <dgm:cxn modelId="{6A773738-1B36-43DB-930C-693239AE0068}" type="presOf" srcId="{C4243DBB-FB97-434F-BEE3-A6292046B142}" destId="{1F80C880-03D5-429D-838A-55C922573D19}" srcOrd="0" destOrd="0" presId="urn:microsoft.com/office/officeart/2008/layout/LinedList"/>
    <dgm:cxn modelId="{2C174C67-A4DB-46E4-8663-AC055369A332}" type="presOf" srcId="{AEA18CB0-778B-4641-A721-232BD59DFEB6}" destId="{A940D728-4243-4CF4-8FFD-0A00C8C40F89}" srcOrd="0" destOrd="0" presId="urn:microsoft.com/office/officeart/2008/layout/LinedList"/>
    <dgm:cxn modelId="{DD7C7270-EEC4-4A57-9042-A3F028470A96}" srcId="{AEA18CB0-778B-4641-A721-232BD59DFEB6}" destId="{30932C7D-A5D9-46F8-AB42-5AFBD4F7AB77}" srcOrd="0" destOrd="0" parTransId="{8242DE9D-1AF0-42B8-958A-86FAA899D9FA}" sibTransId="{2A42AB3D-0AC5-42DE-BFC8-59FFA6FC635D}"/>
    <dgm:cxn modelId="{951ADF71-4230-4C5B-B799-64A7F1E5AC8C}" type="presOf" srcId="{BE76C52C-22E3-48B9-A71A-F576F3A35A1E}" destId="{71565D04-C808-49FD-82A4-E777B7A6CF6F}" srcOrd="0" destOrd="0" presId="urn:microsoft.com/office/officeart/2008/layout/LinedList"/>
    <dgm:cxn modelId="{F14E3053-10AA-4A10-BAF9-24765A3901B8}" srcId="{AEA18CB0-778B-4641-A721-232BD59DFEB6}" destId="{2CD8E1E7-9DF2-46EE-BDDD-626C7AE5E8DF}" srcOrd="2" destOrd="0" parTransId="{93363EDE-7674-4AC5-A40D-FB3F7A2E9F69}" sibTransId="{2176546F-E3EF-490B-8A0B-A029F3EF78FB}"/>
    <dgm:cxn modelId="{2A7BB858-9A83-4920-831C-839FBB68073D}" type="presOf" srcId="{2CD8E1E7-9DF2-46EE-BDDD-626C7AE5E8DF}" destId="{8DCE54D4-E89A-407A-89F3-85026DB0DFA0}" srcOrd="0" destOrd="0" presId="urn:microsoft.com/office/officeart/2008/layout/LinedList"/>
    <dgm:cxn modelId="{2C29508F-CB5B-4FD8-8F16-57715397BB66}" srcId="{AEA18CB0-778B-4641-A721-232BD59DFEB6}" destId="{50FC283A-C62C-43AA-90CB-10EDA837DF1E}" srcOrd="4" destOrd="0" parTransId="{F34694D3-D35E-4823-A131-32D57853D73D}" sibTransId="{1705C749-2D89-415A-8533-EA0A07716A46}"/>
    <dgm:cxn modelId="{AE21EFA3-2537-497D-ACFA-943C4549DEA8}" srcId="{AEA18CB0-778B-4641-A721-232BD59DFEB6}" destId="{F5212788-634E-4663-A09A-39E07312784F}" srcOrd="5" destOrd="0" parTransId="{E9849C1C-5E63-4D75-A99E-815B6CB6A42F}" sibTransId="{4F2FF8B4-AD0B-40E1-9FB7-D7B16F6C9A05}"/>
    <dgm:cxn modelId="{655145C8-DEBC-42D0-AC3B-7DEC3A0CE115}" srcId="{AEA18CB0-778B-4641-A721-232BD59DFEB6}" destId="{BE76C52C-22E3-48B9-A71A-F576F3A35A1E}" srcOrd="1" destOrd="0" parTransId="{E0C76CDD-DDC9-4691-8146-AA36F98232FD}" sibTransId="{C00BA0F9-0865-40D7-9BEC-386C4C0559EA}"/>
    <dgm:cxn modelId="{CC83EBC9-D824-4D42-AB75-A293982A1D89}" type="presOf" srcId="{30932C7D-A5D9-46F8-AB42-5AFBD4F7AB77}" destId="{88533801-A094-4ABD-B2F2-A016DA3A15D6}" srcOrd="0" destOrd="0" presId="urn:microsoft.com/office/officeart/2008/layout/LinedList"/>
    <dgm:cxn modelId="{02DFA2EB-D273-4D71-996F-8E47581F7CD4}" type="presOf" srcId="{50FC283A-C62C-43AA-90CB-10EDA837DF1E}" destId="{F6288914-2814-4A22-8FBA-7F528C76A2CF}" srcOrd="0" destOrd="0" presId="urn:microsoft.com/office/officeart/2008/layout/LinedList"/>
    <dgm:cxn modelId="{45FF557F-7680-456D-8979-91B8DF84E449}" type="presParOf" srcId="{A940D728-4243-4CF4-8FFD-0A00C8C40F89}" destId="{092CD8A8-411A-4A0E-B518-9FEB43633D7F}" srcOrd="0" destOrd="0" presId="urn:microsoft.com/office/officeart/2008/layout/LinedList"/>
    <dgm:cxn modelId="{2E38A127-353C-42DF-8F99-2B94D87ECFB0}" type="presParOf" srcId="{A940D728-4243-4CF4-8FFD-0A00C8C40F89}" destId="{59FD91F4-DF2F-4C1C-92CB-351C7F8D4001}" srcOrd="1" destOrd="0" presId="urn:microsoft.com/office/officeart/2008/layout/LinedList"/>
    <dgm:cxn modelId="{13C7FC64-F26F-4C99-8CCC-75BBCB6405D9}" type="presParOf" srcId="{59FD91F4-DF2F-4C1C-92CB-351C7F8D4001}" destId="{88533801-A094-4ABD-B2F2-A016DA3A15D6}" srcOrd="0" destOrd="0" presId="urn:microsoft.com/office/officeart/2008/layout/LinedList"/>
    <dgm:cxn modelId="{58E5B8F5-6036-4641-B671-33FED0F23D94}" type="presParOf" srcId="{59FD91F4-DF2F-4C1C-92CB-351C7F8D4001}" destId="{74267FD2-A346-485F-90B7-A9EA5B47FEA9}" srcOrd="1" destOrd="0" presId="urn:microsoft.com/office/officeart/2008/layout/LinedList"/>
    <dgm:cxn modelId="{6D24EC4B-935A-45EC-8367-57A7A7FF55DE}" type="presParOf" srcId="{A940D728-4243-4CF4-8FFD-0A00C8C40F89}" destId="{335C673E-C9B6-4342-8C98-003A5D4AE7AD}" srcOrd="2" destOrd="0" presId="urn:microsoft.com/office/officeart/2008/layout/LinedList"/>
    <dgm:cxn modelId="{717B102B-F83D-40A0-B980-652490A78F49}" type="presParOf" srcId="{A940D728-4243-4CF4-8FFD-0A00C8C40F89}" destId="{0E3AD6B9-40D4-4502-AA1D-C49B97B5EB29}" srcOrd="3" destOrd="0" presId="urn:microsoft.com/office/officeart/2008/layout/LinedList"/>
    <dgm:cxn modelId="{30F991B6-6D1D-4997-A364-60270EC06D29}" type="presParOf" srcId="{0E3AD6B9-40D4-4502-AA1D-C49B97B5EB29}" destId="{71565D04-C808-49FD-82A4-E777B7A6CF6F}" srcOrd="0" destOrd="0" presId="urn:microsoft.com/office/officeart/2008/layout/LinedList"/>
    <dgm:cxn modelId="{BDEAB39B-FB38-47E4-A6C3-6A5AF1E0EE30}" type="presParOf" srcId="{0E3AD6B9-40D4-4502-AA1D-C49B97B5EB29}" destId="{52BAEB3F-CB6C-48DD-8129-6954E61D8D28}" srcOrd="1" destOrd="0" presId="urn:microsoft.com/office/officeart/2008/layout/LinedList"/>
    <dgm:cxn modelId="{CEFB208C-1D58-4750-A7E9-703165911B8C}" type="presParOf" srcId="{A940D728-4243-4CF4-8FFD-0A00C8C40F89}" destId="{A0AEFF37-AF9D-4780-A2C9-BFAF14706A18}" srcOrd="4" destOrd="0" presId="urn:microsoft.com/office/officeart/2008/layout/LinedList"/>
    <dgm:cxn modelId="{A3F12689-8EA3-4206-B097-9CDCE244E8AF}" type="presParOf" srcId="{A940D728-4243-4CF4-8FFD-0A00C8C40F89}" destId="{63604CD8-685F-4D53-A40A-D4BAF763252C}" srcOrd="5" destOrd="0" presId="urn:microsoft.com/office/officeart/2008/layout/LinedList"/>
    <dgm:cxn modelId="{EA099384-F525-4F67-880C-4069F066A751}" type="presParOf" srcId="{63604CD8-685F-4D53-A40A-D4BAF763252C}" destId="{8DCE54D4-E89A-407A-89F3-85026DB0DFA0}" srcOrd="0" destOrd="0" presId="urn:microsoft.com/office/officeart/2008/layout/LinedList"/>
    <dgm:cxn modelId="{C4B7691A-1256-4FD1-979B-B17CCE2246D9}" type="presParOf" srcId="{63604CD8-685F-4D53-A40A-D4BAF763252C}" destId="{ADC9A96A-E487-4D53-B302-1C76949F92BA}" srcOrd="1" destOrd="0" presId="urn:microsoft.com/office/officeart/2008/layout/LinedList"/>
    <dgm:cxn modelId="{F2C1D149-F2DD-4686-AC88-6F8F2B3E114C}" type="presParOf" srcId="{A940D728-4243-4CF4-8FFD-0A00C8C40F89}" destId="{8B3EEA80-C73F-46F0-94DC-E0CB0DC11AB2}" srcOrd="6" destOrd="0" presId="urn:microsoft.com/office/officeart/2008/layout/LinedList"/>
    <dgm:cxn modelId="{02998B8B-677A-4C96-B1F5-A7BE08A8A6D6}" type="presParOf" srcId="{A940D728-4243-4CF4-8FFD-0A00C8C40F89}" destId="{A8572389-C219-459B-ABB3-6D594F79A555}" srcOrd="7" destOrd="0" presId="urn:microsoft.com/office/officeart/2008/layout/LinedList"/>
    <dgm:cxn modelId="{64AF1E4E-9221-4556-8E01-0DFC0AC3CDD3}" type="presParOf" srcId="{A8572389-C219-459B-ABB3-6D594F79A555}" destId="{1F80C880-03D5-429D-838A-55C922573D19}" srcOrd="0" destOrd="0" presId="urn:microsoft.com/office/officeart/2008/layout/LinedList"/>
    <dgm:cxn modelId="{6F0095C4-F5FF-43C5-8C7B-3DBB773B1CB8}" type="presParOf" srcId="{A8572389-C219-459B-ABB3-6D594F79A555}" destId="{6608593A-E7D2-4AF9-9BA2-EEFA5EB8276D}" srcOrd="1" destOrd="0" presId="urn:microsoft.com/office/officeart/2008/layout/LinedList"/>
    <dgm:cxn modelId="{BB550964-3C9D-40A4-8361-0A343DFB0C4C}" type="presParOf" srcId="{A940D728-4243-4CF4-8FFD-0A00C8C40F89}" destId="{71C1FE76-53F5-4383-ABC7-465A0639ECB2}" srcOrd="8" destOrd="0" presId="urn:microsoft.com/office/officeart/2008/layout/LinedList"/>
    <dgm:cxn modelId="{42CFA7A0-ADC1-420B-ABC5-A1F1CD9EBF78}" type="presParOf" srcId="{A940D728-4243-4CF4-8FFD-0A00C8C40F89}" destId="{39DA8AD4-EB76-4BC6-B2B6-EEA8D0454BE1}" srcOrd="9" destOrd="0" presId="urn:microsoft.com/office/officeart/2008/layout/LinedList"/>
    <dgm:cxn modelId="{9C0981BC-F3D8-4E63-8ED1-73CF9E274F39}" type="presParOf" srcId="{39DA8AD4-EB76-4BC6-B2B6-EEA8D0454BE1}" destId="{F6288914-2814-4A22-8FBA-7F528C76A2CF}" srcOrd="0" destOrd="0" presId="urn:microsoft.com/office/officeart/2008/layout/LinedList"/>
    <dgm:cxn modelId="{EF81F909-B00D-4F63-BEAF-9DBAB9B0F74F}" type="presParOf" srcId="{39DA8AD4-EB76-4BC6-B2B6-EEA8D0454BE1}" destId="{DE2C45CB-EC38-4AC1-B7E3-2BABD8E29FE7}" srcOrd="1" destOrd="0" presId="urn:microsoft.com/office/officeart/2008/layout/LinedList"/>
    <dgm:cxn modelId="{293A5128-9262-484B-9CC7-36D515E176C7}" type="presParOf" srcId="{A940D728-4243-4CF4-8FFD-0A00C8C40F89}" destId="{1CC9A7E4-4D06-4702-B8FD-B74B021BCE73}" srcOrd="10" destOrd="0" presId="urn:microsoft.com/office/officeart/2008/layout/LinedList"/>
    <dgm:cxn modelId="{7ECFF2A6-93CD-4501-9213-027B7CE6C0BC}" type="presParOf" srcId="{A940D728-4243-4CF4-8FFD-0A00C8C40F89}" destId="{95033112-2B2C-49AD-A134-22DB6BB113EA}" srcOrd="11" destOrd="0" presId="urn:microsoft.com/office/officeart/2008/layout/LinedList"/>
    <dgm:cxn modelId="{28C68262-4733-4570-98DA-17A8108A42AD}" type="presParOf" srcId="{95033112-2B2C-49AD-A134-22DB6BB113EA}" destId="{BC154B14-DE0D-43E1-8A7A-F398822C0BFF}" srcOrd="0" destOrd="0" presId="urn:microsoft.com/office/officeart/2008/layout/LinedList"/>
    <dgm:cxn modelId="{23EE057C-572D-44E4-8CBA-E7EC0539F9BA}" type="presParOf" srcId="{95033112-2B2C-49AD-A134-22DB6BB113EA}" destId="{6D814D05-41A7-46F2-854B-1DFC4FB26F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352661-C774-4E45-B507-E49FB3EF1D16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C5EE18E-C280-43C1-87CC-0CDD70C89E82}">
      <dgm:prSet/>
      <dgm:spPr/>
      <dgm:t>
        <a:bodyPr/>
        <a:lstStyle/>
        <a:p>
          <a:r>
            <a:rPr lang="pt-BR"/>
            <a:t>Na quinta (27), PM da Rota foi morto durante patrulhamento. </a:t>
          </a:r>
          <a:endParaRPr lang="en-US"/>
        </a:p>
      </dgm:t>
    </dgm:pt>
    <dgm:pt modelId="{40ED7DD7-32D6-4372-8F0D-57EDF7E70F81}" type="parTrans" cxnId="{FD87A34F-213A-444E-930E-D3A418881659}">
      <dgm:prSet/>
      <dgm:spPr/>
      <dgm:t>
        <a:bodyPr/>
        <a:lstStyle/>
        <a:p>
          <a:endParaRPr lang="en-US"/>
        </a:p>
      </dgm:t>
    </dgm:pt>
    <dgm:pt modelId="{4DC2AC14-7F3E-41BC-9A40-BEC81076103F}" type="sibTrans" cxnId="{FD87A34F-213A-444E-930E-D3A418881659}">
      <dgm:prSet/>
      <dgm:spPr/>
      <dgm:t>
        <a:bodyPr/>
        <a:lstStyle/>
        <a:p>
          <a:endParaRPr lang="en-US"/>
        </a:p>
      </dgm:t>
    </dgm:pt>
    <dgm:pt modelId="{53BBBF2C-8145-4E46-A668-EB263CCE9C27}">
      <dgm:prSet/>
      <dgm:spPr/>
      <dgm:t>
        <a:bodyPr/>
        <a:lstStyle/>
        <a:p>
          <a:r>
            <a:rPr lang="pt-BR"/>
            <a:t>Depois disso, 14 mortes foram registradas em ações policiais. Governo de SP nega excessos e moradores denunciam ataques a inocentes e tortura</a:t>
          </a:r>
          <a:endParaRPr lang="en-US"/>
        </a:p>
      </dgm:t>
    </dgm:pt>
    <dgm:pt modelId="{876FC76C-C20D-4A13-BFB5-70F8C0B8CAEF}" type="parTrans" cxnId="{45F725A1-3BCF-4536-92DA-170A1419A089}">
      <dgm:prSet/>
      <dgm:spPr/>
      <dgm:t>
        <a:bodyPr/>
        <a:lstStyle/>
        <a:p>
          <a:endParaRPr lang="en-US"/>
        </a:p>
      </dgm:t>
    </dgm:pt>
    <dgm:pt modelId="{F4203BBF-35C7-4916-932D-0C515B9A8C90}" type="sibTrans" cxnId="{45F725A1-3BCF-4536-92DA-170A1419A089}">
      <dgm:prSet/>
      <dgm:spPr/>
      <dgm:t>
        <a:bodyPr/>
        <a:lstStyle/>
        <a:p>
          <a:endParaRPr lang="en-US"/>
        </a:p>
      </dgm:t>
    </dgm:pt>
    <dgm:pt modelId="{0B3DE152-E451-4347-8340-896A0F13F210}">
      <dgm:prSet/>
      <dgm:spPr/>
      <dgm:t>
        <a:bodyPr/>
        <a:lstStyle/>
        <a:p>
          <a:r>
            <a:rPr lang="pt-BR"/>
            <a:t>Na sexta, houve reforço do policiamento em duas comunidades de Guarujá, Vila Julia e Vila Zilda, com aproximadamente 600 policiais</a:t>
          </a:r>
          <a:endParaRPr lang="en-US"/>
        </a:p>
      </dgm:t>
    </dgm:pt>
    <dgm:pt modelId="{A941D12A-7B47-45C0-AAB9-D344C6BBD5BB}" type="parTrans" cxnId="{E72A4D5E-FCF1-4EC8-8926-A207678A7CE2}">
      <dgm:prSet/>
      <dgm:spPr/>
      <dgm:t>
        <a:bodyPr/>
        <a:lstStyle/>
        <a:p>
          <a:endParaRPr lang="en-US"/>
        </a:p>
      </dgm:t>
    </dgm:pt>
    <dgm:pt modelId="{790D6D1C-661C-41B2-9E5D-F1B78C84A1A5}" type="sibTrans" cxnId="{E72A4D5E-FCF1-4EC8-8926-A207678A7CE2}">
      <dgm:prSet/>
      <dgm:spPr/>
      <dgm:t>
        <a:bodyPr/>
        <a:lstStyle/>
        <a:p>
          <a:endParaRPr lang="en-US"/>
        </a:p>
      </dgm:t>
    </dgm:pt>
    <dgm:pt modelId="{E6D06970-9CEA-4CFE-A7AF-E5581DA253FB}">
      <dgm:prSet/>
      <dgm:spPr/>
      <dgm:t>
        <a:bodyPr/>
        <a:lstStyle/>
        <a:p>
          <a:r>
            <a:rPr lang="pt-BR"/>
            <a:t>A Polícia Civil prendeu na madrugada de hoje o irmão de Erickson David da Silva, o Deivinho, principal suspeito de matar o PM Patrick Bastos Reis</a:t>
          </a:r>
          <a:endParaRPr lang="en-US"/>
        </a:p>
      </dgm:t>
    </dgm:pt>
    <dgm:pt modelId="{21A0279E-69C9-48D1-BA46-3E1B09D3A86B}" type="parTrans" cxnId="{AFB7CBC5-7A6C-4BF1-B64D-E82865DA6C19}">
      <dgm:prSet/>
      <dgm:spPr/>
      <dgm:t>
        <a:bodyPr/>
        <a:lstStyle/>
        <a:p>
          <a:endParaRPr lang="en-US"/>
        </a:p>
      </dgm:t>
    </dgm:pt>
    <dgm:pt modelId="{AB805F23-31D5-4F2F-BFE8-AC341F8B2755}" type="sibTrans" cxnId="{AFB7CBC5-7A6C-4BF1-B64D-E82865DA6C19}">
      <dgm:prSet/>
      <dgm:spPr/>
      <dgm:t>
        <a:bodyPr/>
        <a:lstStyle/>
        <a:p>
          <a:endParaRPr lang="en-US"/>
        </a:p>
      </dgm:t>
    </dgm:pt>
    <dgm:pt modelId="{3CA2E2DC-80B2-4CC8-90B3-3D66B95FE3C7}">
      <dgm:prSet/>
      <dgm:spPr/>
      <dgm:t>
        <a:bodyPr/>
        <a:lstStyle/>
        <a:p>
          <a:r>
            <a:rPr lang="pt-BR"/>
            <a:t>Outro suspeito identificado como Marco Antônio de Assis Silva, 25, o Mazzaropi, já tinha sido preso na sexta-feira</a:t>
          </a:r>
          <a:endParaRPr lang="en-US"/>
        </a:p>
      </dgm:t>
    </dgm:pt>
    <dgm:pt modelId="{9FD6872D-E15F-45A4-B867-E720C200C48D}" type="parTrans" cxnId="{F3E084B6-949E-41FE-92B2-AC15C44BB1B9}">
      <dgm:prSet/>
      <dgm:spPr/>
      <dgm:t>
        <a:bodyPr/>
        <a:lstStyle/>
        <a:p>
          <a:endParaRPr lang="en-US"/>
        </a:p>
      </dgm:t>
    </dgm:pt>
    <dgm:pt modelId="{DA85E0FE-613B-46EE-845A-41FF53A9E920}" type="sibTrans" cxnId="{F3E084B6-949E-41FE-92B2-AC15C44BB1B9}">
      <dgm:prSet/>
      <dgm:spPr/>
      <dgm:t>
        <a:bodyPr/>
        <a:lstStyle/>
        <a:p>
          <a:endParaRPr lang="en-US"/>
        </a:p>
      </dgm:t>
    </dgm:pt>
    <dgm:pt modelId="{0E8A0254-6CF8-49AB-8FB6-E34E75FC9CE5}">
      <dgm:prSet/>
      <dgm:spPr/>
      <dgm:t>
        <a:bodyPr/>
        <a:lstStyle/>
        <a:p>
          <a:r>
            <a:rPr lang="pt-BR"/>
            <a:t>Tarcísio afirma que não houve excesso, mas lideranças sociais do Guarujá afirmam que a PM está implementando uma chacina</a:t>
          </a:r>
          <a:endParaRPr lang="en-US"/>
        </a:p>
      </dgm:t>
    </dgm:pt>
    <dgm:pt modelId="{6E3A326F-0E06-4AA4-8258-784BCA2FCE15}" type="parTrans" cxnId="{519E237C-F127-42BF-BF14-919BFCD2571A}">
      <dgm:prSet/>
      <dgm:spPr/>
      <dgm:t>
        <a:bodyPr/>
        <a:lstStyle/>
        <a:p>
          <a:endParaRPr lang="en-US"/>
        </a:p>
      </dgm:t>
    </dgm:pt>
    <dgm:pt modelId="{690522A5-39BD-4333-BA55-618FDA35E983}" type="sibTrans" cxnId="{519E237C-F127-42BF-BF14-919BFCD2571A}">
      <dgm:prSet/>
      <dgm:spPr/>
      <dgm:t>
        <a:bodyPr/>
        <a:lstStyle/>
        <a:p>
          <a:endParaRPr lang="en-US"/>
        </a:p>
      </dgm:t>
    </dgm:pt>
    <dgm:pt modelId="{CD686489-D8B8-4009-B894-0508A5C7266F}" type="pres">
      <dgm:prSet presAssocID="{65352661-C774-4E45-B507-E49FB3EF1D16}" presName="Name0" presStyleCnt="0">
        <dgm:presLayoutVars>
          <dgm:dir/>
          <dgm:resizeHandles val="exact"/>
        </dgm:presLayoutVars>
      </dgm:prSet>
      <dgm:spPr/>
    </dgm:pt>
    <dgm:pt modelId="{C700E778-8B01-4BA9-A835-869BED3B38AF}" type="pres">
      <dgm:prSet presAssocID="{5C5EE18E-C280-43C1-87CC-0CDD70C89E82}" presName="node" presStyleLbl="node1" presStyleIdx="0" presStyleCnt="6">
        <dgm:presLayoutVars>
          <dgm:bulletEnabled val="1"/>
        </dgm:presLayoutVars>
      </dgm:prSet>
      <dgm:spPr/>
    </dgm:pt>
    <dgm:pt modelId="{7C4DC341-03F0-4D19-B808-32BFE3AA7C3F}" type="pres">
      <dgm:prSet presAssocID="{4DC2AC14-7F3E-41BC-9A40-BEC81076103F}" presName="sibTrans" presStyleLbl="sibTrans1D1" presStyleIdx="0" presStyleCnt="5"/>
      <dgm:spPr/>
    </dgm:pt>
    <dgm:pt modelId="{386465F1-3437-46AD-AA67-5EADAA91C667}" type="pres">
      <dgm:prSet presAssocID="{4DC2AC14-7F3E-41BC-9A40-BEC81076103F}" presName="connectorText" presStyleLbl="sibTrans1D1" presStyleIdx="0" presStyleCnt="5"/>
      <dgm:spPr/>
    </dgm:pt>
    <dgm:pt modelId="{70E43A1A-6FE1-4DDE-A24E-CAC299DA6931}" type="pres">
      <dgm:prSet presAssocID="{53BBBF2C-8145-4E46-A668-EB263CCE9C27}" presName="node" presStyleLbl="node1" presStyleIdx="1" presStyleCnt="6">
        <dgm:presLayoutVars>
          <dgm:bulletEnabled val="1"/>
        </dgm:presLayoutVars>
      </dgm:prSet>
      <dgm:spPr/>
    </dgm:pt>
    <dgm:pt modelId="{0FD1A1C3-4B94-49DE-A446-1C1149375C0E}" type="pres">
      <dgm:prSet presAssocID="{F4203BBF-35C7-4916-932D-0C515B9A8C90}" presName="sibTrans" presStyleLbl="sibTrans1D1" presStyleIdx="1" presStyleCnt="5"/>
      <dgm:spPr/>
    </dgm:pt>
    <dgm:pt modelId="{97B94EFF-CB3C-4401-BC02-C9F06D2C1BD4}" type="pres">
      <dgm:prSet presAssocID="{F4203BBF-35C7-4916-932D-0C515B9A8C90}" presName="connectorText" presStyleLbl="sibTrans1D1" presStyleIdx="1" presStyleCnt="5"/>
      <dgm:spPr/>
    </dgm:pt>
    <dgm:pt modelId="{CAEE4B0F-A786-47C4-B4CC-43D7EC7787C0}" type="pres">
      <dgm:prSet presAssocID="{0B3DE152-E451-4347-8340-896A0F13F210}" presName="node" presStyleLbl="node1" presStyleIdx="2" presStyleCnt="6">
        <dgm:presLayoutVars>
          <dgm:bulletEnabled val="1"/>
        </dgm:presLayoutVars>
      </dgm:prSet>
      <dgm:spPr/>
    </dgm:pt>
    <dgm:pt modelId="{E4C6CC5C-7A06-4F50-BB0A-A2B12AEA8DCE}" type="pres">
      <dgm:prSet presAssocID="{790D6D1C-661C-41B2-9E5D-F1B78C84A1A5}" presName="sibTrans" presStyleLbl="sibTrans1D1" presStyleIdx="2" presStyleCnt="5"/>
      <dgm:spPr/>
    </dgm:pt>
    <dgm:pt modelId="{C0E8FFF4-993D-4340-AC0E-FD27AEF81813}" type="pres">
      <dgm:prSet presAssocID="{790D6D1C-661C-41B2-9E5D-F1B78C84A1A5}" presName="connectorText" presStyleLbl="sibTrans1D1" presStyleIdx="2" presStyleCnt="5"/>
      <dgm:spPr/>
    </dgm:pt>
    <dgm:pt modelId="{DE277BBF-64E8-495D-9841-A9DAAA0A37D7}" type="pres">
      <dgm:prSet presAssocID="{E6D06970-9CEA-4CFE-A7AF-E5581DA253FB}" presName="node" presStyleLbl="node1" presStyleIdx="3" presStyleCnt="6">
        <dgm:presLayoutVars>
          <dgm:bulletEnabled val="1"/>
        </dgm:presLayoutVars>
      </dgm:prSet>
      <dgm:spPr/>
    </dgm:pt>
    <dgm:pt modelId="{49F695FC-0F24-40C5-8E53-698E5358DE92}" type="pres">
      <dgm:prSet presAssocID="{AB805F23-31D5-4F2F-BFE8-AC341F8B2755}" presName="sibTrans" presStyleLbl="sibTrans1D1" presStyleIdx="3" presStyleCnt="5"/>
      <dgm:spPr/>
    </dgm:pt>
    <dgm:pt modelId="{9404191B-E12C-4F76-89E7-A34A2846063E}" type="pres">
      <dgm:prSet presAssocID="{AB805F23-31D5-4F2F-BFE8-AC341F8B2755}" presName="connectorText" presStyleLbl="sibTrans1D1" presStyleIdx="3" presStyleCnt="5"/>
      <dgm:spPr/>
    </dgm:pt>
    <dgm:pt modelId="{70068511-B701-4454-959B-FFA1D46AE823}" type="pres">
      <dgm:prSet presAssocID="{3CA2E2DC-80B2-4CC8-90B3-3D66B95FE3C7}" presName="node" presStyleLbl="node1" presStyleIdx="4" presStyleCnt="6">
        <dgm:presLayoutVars>
          <dgm:bulletEnabled val="1"/>
        </dgm:presLayoutVars>
      </dgm:prSet>
      <dgm:spPr/>
    </dgm:pt>
    <dgm:pt modelId="{DF07A1F7-040A-425B-A4B3-7D4946024314}" type="pres">
      <dgm:prSet presAssocID="{DA85E0FE-613B-46EE-845A-41FF53A9E920}" presName="sibTrans" presStyleLbl="sibTrans1D1" presStyleIdx="4" presStyleCnt="5"/>
      <dgm:spPr/>
    </dgm:pt>
    <dgm:pt modelId="{31BFF7D6-F0F6-4A80-AAE6-FCEF217F8694}" type="pres">
      <dgm:prSet presAssocID="{DA85E0FE-613B-46EE-845A-41FF53A9E920}" presName="connectorText" presStyleLbl="sibTrans1D1" presStyleIdx="4" presStyleCnt="5"/>
      <dgm:spPr/>
    </dgm:pt>
    <dgm:pt modelId="{D4ABC9D9-9B63-47B2-AB2B-3705B85937B8}" type="pres">
      <dgm:prSet presAssocID="{0E8A0254-6CF8-49AB-8FB6-E34E75FC9CE5}" presName="node" presStyleLbl="node1" presStyleIdx="5" presStyleCnt="6">
        <dgm:presLayoutVars>
          <dgm:bulletEnabled val="1"/>
        </dgm:presLayoutVars>
      </dgm:prSet>
      <dgm:spPr/>
    </dgm:pt>
  </dgm:ptLst>
  <dgm:cxnLst>
    <dgm:cxn modelId="{D2560F05-7A41-424D-BDAD-A10EE5BC0E10}" type="presOf" srcId="{E6D06970-9CEA-4CFE-A7AF-E5581DA253FB}" destId="{DE277BBF-64E8-495D-9841-A9DAAA0A37D7}" srcOrd="0" destOrd="0" presId="urn:microsoft.com/office/officeart/2016/7/layout/RepeatingBendingProcessNew"/>
    <dgm:cxn modelId="{7A0F5C12-5903-4F11-BB98-B55E6B214893}" type="presOf" srcId="{3CA2E2DC-80B2-4CC8-90B3-3D66B95FE3C7}" destId="{70068511-B701-4454-959B-FFA1D46AE823}" srcOrd="0" destOrd="0" presId="urn:microsoft.com/office/officeart/2016/7/layout/RepeatingBendingProcessNew"/>
    <dgm:cxn modelId="{17BBE917-F071-4250-83A7-5217D4508C82}" type="presOf" srcId="{DA85E0FE-613B-46EE-845A-41FF53A9E920}" destId="{DF07A1F7-040A-425B-A4B3-7D4946024314}" srcOrd="0" destOrd="0" presId="urn:microsoft.com/office/officeart/2016/7/layout/RepeatingBendingProcessNew"/>
    <dgm:cxn modelId="{27A9F717-CB61-4D79-9A18-52592B3E82D5}" type="presOf" srcId="{65352661-C774-4E45-B507-E49FB3EF1D16}" destId="{CD686489-D8B8-4009-B894-0508A5C7266F}" srcOrd="0" destOrd="0" presId="urn:microsoft.com/office/officeart/2016/7/layout/RepeatingBendingProcessNew"/>
    <dgm:cxn modelId="{95236928-6C0A-4844-868D-B1C54D9344A4}" type="presOf" srcId="{0B3DE152-E451-4347-8340-896A0F13F210}" destId="{CAEE4B0F-A786-47C4-B4CC-43D7EC7787C0}" srcOrd="0" destOrd="0" presId="urn:microsoft.com/office/officeart/2016/7/layout/RepeatingBendingProcessNew"/>
    <dgm:cxn modelId="{6C73592D-291E-4142-B898-30E75F00810C}" type="presOf" srcId="{F4203BBF-35C7-4916-932D-0C515B9A8C90}" destId="{97B94EFF-CB3C-4401-BC02-C9F06D2C1BD4}" srcOrd="1" destOrd="0" presId="urn:microsoft.com/office/officeart/2016/7/layout/RepeatingBendingProcessNew"/>
    <dgm:cxn modelId="{0113B52E-7D0B-4682-B3B1-25EFB258BA4C}" type="presOf" srcId="{AB805F23-31D5-4F2F-BFE8-AC341F8B2755}" destId="{49F695FC-0F24-40C5-8E53-698E5358DE92}" srcOrd="0" destOrd="0" presId="urn:microsoft.com/office/officeart/2016/7/layout/RepeatingBendingProcessNew"/>
    <dgm:cxn modelId="{F3310D37-372F-49E7-98EC-CF79B7A02179}" type="presOf" srcId="{F4203BBF-35C7-4916-932D-0C515B9A8C90}" destId="{0FD1A1C3-4B94-49DE-A446-1C1149375C0E}" srcOrd="0" destOrd="0" presId="urn:microsoft.com/office/officeart/2016/7/layout/RepeatingBendingProcessNew"/>
    <dgm:cxn modelId="{E72A4D5E-FCF1-4EC8-8926-A207678A7CE2}" srcId="{65352661-C774-4E45-B507-E49FB3EF1D16}" destId="{0B3DE152-E451-4347-8340-896A0F13F210}" srcOrd="2" destOrd="0" parTransId="{A941D12A-7B47-45C0-AAB9-D344C6BBD5BB}" sibTransId="{790D6D1C-661C-41B2-9E5D-F1B78C84A1A5}"/>
    <dgm:cxn modelId="{A9199942-03FD-437A-A517-26BE280B6F05}" type="presOf" srcId="{AB805F23-31D5-4F2F-BFE8-AC341F8B2755}" destId="{9404191B-E12C-4F76-89E7-A34A2846063E}" srcOrd="1" destOrd="0" presId="urn:microsoft.com/office/officeart/2016/7/layout/RepeatingBendingProcessNew"/>
    <dgm:cxn modelId="{2F26EF67-2C70-4C11-BF64-3B66B5CD7453}" type="presOf" srcId="{790D6D1C-661C-41B2-9E5D-F1B78C84A1A5}" destId="{C0E8FFF4-993D-4340-AC0E-FD27AEF81813}" srcOrd="1" destOrd="0" presId="urn:microsoft.com/office/officeart/2016/7/layout/RepeatingBendingProcessNew"/>
    <dgm:cxn modelId="{FD87A34F-213A-444E-930E-D3A418881659}" srcId="{65352661-C774-4E45-B507-E49FB3EF1D16}" destId="{5C5EE18E-C280-43C1-87CC-0CDD70C89E82}" srcOrd="0" destOrd="0" parTransId="{40ED7DD7-32D6-4372-8F0D-57EDF7E70F81}" sibTransId="{4DC2AC14-7F3E-41BC-9A40-BEC81076103F}"/>
    <dgm:cxn modelId="{519E237C-F127-42BF-BF14-919BFCD2571A}" srcId="{65352661-C774-4E45-B507-E49FB3EF1D16}" destId="{0E8A0254-6CF8-49AB-8FB6-E34E75FC9CE5}" srcOrd="5" destOrd="0" parTransId="{6E3A326F-0E06-4AA4-8258-784BCA2FCE15}" sibTransId="{690522A5-39BD-4333-BA55-618FDA35E983}"/>
    <dgm:cxn modelId="{92B73682-A547-4C0F-B83C-3D07358945D5}" type="presOf" srcId="{790D6D1C-661C-41B2-9E5D-F1B78C84A1A5}" destId="{E4C6CC5C-7A06-4F50-BB0A-A2B12AEA8DCE}" srcOrd="0" destOrd="0" presId="urn:microsoft.com/office/officeart/2016/7/layout/RepeatingBendingProcessNew"/>
    <dgm:cxn modelId="{45F725A1-3BCF-4536-92DA-170A1419A089}" srcId="{65352661-C774-4E45-B507-E49FB3EF1D16}" destId="{53BBBF2C-8145-4E46-A668-EB263CCE9C27}" srcOrd="1" destOrd="0" parTransId="{876FC76C-C20D-4A13-BFB5-70F8C0B8CAEF}" sibTransId="{F4203BBF-35C7-4916-932D-0C515B9A8C90}"/>
    <dgm:cxn modelId="{C87C5CB0-93A0-4EA7-AD84-92F5D4DA4C87}" type="presOf" srcId="{4DC2AC14-7F3E-41BC-9A40-BEC81076103F}" destId="{7C4DC341-03F0-4D19-B808-32BFE3AA7C3F}" srcOrd="0" destOrd="0" presId="urn:microsoft.com/office/officeart/2016/7/layout/RepeatingBendingProcessNew"/>
    <dgm:cxn modelId="{F3E084B6-949E-41FE-92B2-AC15C44BB1B9}" srcId="{65352661-C774-4E45-B507-E49FB3EF1D16}" destId="{3CA2E2DC-80B2-4CC8-90B3-3D66B95FE3C7}" srcOrd="4" destOrd="0" parTransId="{9FD6872D-E15F-45A4-B867-E720C200C48D}" sibTransId="{DA85E0FE-613B-46EE-845A-41FF53A9E920}"/>
    <dgm:cxn modelId="{2AB87BBB-C295-4969-B119-A23C8DBE82D9}" type="presOf" srcId="{0E8A0254-6CF8-49AB-8FB6-E34E75FC9CE5}" destId="{D4ABC9D9-9B63-47B2-AB2B-3705B85937B8}" srcOrd="0" destOrd="0" presId="urn:microsoft.com/office/officeart/2016/7/layout/RepeatingBendingProcessNew"/>
    <dgm:cxn modelId="{D42BFDC3-CE97-4290-8AB5-6B50F448411C}" type="presOf" srcId="{DA85E0FE-613B-46EE-845A-41FF53A9E920}" destId="{31BFF7D6-F0F6-4A80-AAE6-FCEF217F8694}" srcOrd="1" destOrd="0" presId="urn:microsoft.com/office/officeart/2016/7/layout/RepeatingBendingProcessNew"/>
    <dgm:cxn modelId="{AFB7CBC5-7A6C-4BF1-B64D-E82865DA6C19}" srcId="{65352661-C774-4E45-B507-E49FB3EF1D16}" destId="{E6D06970-9CEA-4CFE-A7AF-E5581DA253FB}" srcOrd="3" destOrd="0" parTransId="{21A0279E-69C9-48D1-BA46-3E1B09D3A86B}" sibTransId="{AB805F23-31D5-4F2F-BFE8-AC341F8B2755}"/>
    <dgm:cxn modelId="{295241D8-20FE-4831-8876-E1A0A75B6668}" type="presOf" srcId="{5C5EE18E-C280-43C1-87CC-0CDD70C89E82}" destId="{C700E778-8B01-4BA9-A835-869BED3B38AF}" srcOrd="0" destOrd="0" presId="urn:microsoft.com/office/officeart/2016/7/layout/RepeatingBendingProcessNew"/>
    <dgm:cxn modelId="{E7778BDC-0E5F-4DE6-973A-55504D2A750B}" type="presOf" srcId="{53BBBF2C-8145-4E46-A668-EB263CCE9C27}" destId="{70E43A1A-6FE1-4DDE-A24E-CAC299DA6931}" srcOrd="0" destOrd="0" presId="urn:microsoft.com/office/officeart/2016/7/layout/RepeatingBendingProcessNew"/>
    <dgm:cxn modelId="{E26A99FF-86B3-4E02-B371-0B1836F532E6}" type="presOf" srcId="{4DC2AC14-7F3E-41BC-9A40-BEC81076103F}" destId="{386465F1-3437-46AD-AA67-5EADAA91C667}" srcOrd="1" destOrd="0" presId="urn:microsoft.com/office/officeart/2016/7/layout/RepeatingBendingProcessNew"/>
    <dgm:cxn modelId="{4C51DDFC-6645-4E37-9E22-A1B42DFCDFD9}" type="presParOf" srcId="{CD686489-D8B8-4009-B894-0508A5C7266F}" destId="{C700E778-8B01-4BA9-A835-869BED3B38AF}" srcOrd="0" destOrd="0" presId="urn:microsoft.com/office/officeart/2016/7/layout/RepeatingBendingProcessNew"/>
    <dgm:cxn modelId="{315B8BF2-F3E5-45BB-83D7-B094342672E8}" type="presParOf" srcId="{CD686489-D8B8-4009-B894-0508A5C7266F}" destId="{7C4DC341-03F0-4D19-B808-32BFE3AA7C3F}" srcOrd="1" destOrd="0" presId="urn:microsoft.com/office/officeart/2016/7/layout/RepeatingBendingProcessNew"/>
    <dgm:cxn modelId="{2C67FA72-3C94-4FAF-8486-6AF80E3299AC}" type="presParOf" srcId="{7C4DC341-03F0-4D19-B808-32BFE3AA7C3F}" destId="{386465F1-3437-46AD-AA67-5EADAA91C667}" srcOrd="0" destOrd="0" presId="urn:microsoft.com/office/officeart/2016/7/layout/RepeatingBendingProcessNew"/>
    <dgm:cxn modelId="{CD5C5CBC-E727-4EBF-8DFC-2B2266F64D4B}" type="presParOf" srcId="{CD686489-D8B8-4009-B894-0508A5C7266F}" destId="{70E43A1A-6FE1-4DDE-A24E-CAC299DA6931}" srcOrd="2" destOrd="0" presId="urn:microsoft.com/office/officeart/2016/7/layout/RepeatingBendingProcessNew"/>
    <dgm:cxn modelId="{C8BADEC9-5F40-447F-AE96-D67320B42B51}" type="presParOf" srcId="{CD686489-D8B8-4009-B894-0508A5C7266F}" destId="{0FD1A1C3-4B94-49DE-A446-1C1149375C0E}" srcOrd="3" destOrd="0" presId="urn:microsoft.com/office/officeart/2016/7/layout/RepeatingBendingProcessNew"/>
    <dgm:cxn modelId="{918F8E30-0D3E-4B54-98F9-380E99DA8F79}" type="presParOf" srcId="{0FD1A1C3-4B94-49DE-A446-1C1149375C0E}" destId="{97B94EFF-CB3C-4401-BC02-C9F06D2C1BD4}" srcOrd="0" destOrd="0" presId="urn:microsoft.com/office/officeart/2016/7/layout/RepeatingBendingProcessNew"/>
    <dgm:cxn modelId="{100514F5-7451-424F-87C7-0C2108CA3F7C}" type="presParOf" srcId="{CD686489-D8B8-4009-B894-0508A5C7266F}" destId="{CAEE4B0F-A786-47C4-B4CC-43D7EC7787C0}" srcOrd="4" destOrd="0" presId="urn:microsoft.com/office/officeart/2016/7/layout/RepeatingBendingProcessNew"/>
    <dgm:cxn modelId="{50173F15-B5DE-4636-8BDB-53A7BD416E61}" type="presParOf" srcId="{CD686489-D8B8-4009-B894-0508A5C7266F}" destId="{E4C6CC5C-7A06-4F50-BB0A-A2B12AEA8DCE}" srcOrd="5" destOrd="0" presId="urn:microsoft.com/office/officeart/2016/7/layout/RepeatingBendingProcessNew"/>
    <dgm:cxn modelId="{81D179C3-7AD1-479D-951E-30D75B1CC3C6}" type="presParOf" srcId="{E4C6CC5C-7A06-4F50-BB0A-A2B12AEA8DCE}" destId="{C0E8FFF4-993D-4340-AC0E-FD27AEF81813}" srcOrd="0" destOrd="0" presId="urn:microsoft.com/office/officeart/2016/7/layout/RepeatingBendingProcessNew"/>
    <dgm:cxn modelId="{C94F94C3-E5F6-467B-8A1E-64B68FBCADC9}" type="presParOf" srcId="{CD686489-D8B8-4009-B894-0508A5C7266F}" destId="{DE277BBF-64E8-495D-9841-A9DAAA0A37D7}" srcOrd="6" destOrd="0" presId="urn:microsoft.com/office/officeart/2016/7/layout/RepeatingBendingProcessNew"/>
    <dgm:cxn modelId="{F82C7E84-6EF1-49A7-8798-AE4229F18CCE}" type="presParOf" srcId="{CD686489-D8B8-4009-B894-0508A5C7266F}" destId="{49F695FC-0F24-40C5-8E53-698E5358DE92}" srcOrd="7" destOrd="0" presId="urn:microsoft.com/office/officeart/2016/7/layout/RepeatingBendingProcessNew"/>
    <dgm:cxn modelId="{135224C7-4781-437D-9501-6645F1C41DD2}" type="presParOf" srcId="{49F695FC-0F24-40C5-8E53-698E5358DE92}" destId="{9404191B-E12C-4F76-89E7-A34A2846063E}" srcOrd="0" destOrd="0" presId="urn:microsoft.com/office/officeart/2016/7/layout/RepeatingBendingProcessNew"/>
    <dgm:cxn modelId="{CB7C6A47-22FE-4A49-93D8-B161587CB391}" type="presParOf" srcId="{CD686489-D8B8-4009-B894-0508A5C7266F}" destId="{70068511-B701-4454-959B-FFA1D46AE823}" srcOrd="8" destOrd="0" presId="urn:microsoft.com/office/officeart/2016/7/layout/RepeatingBendingProcessNew"/>
    <dgm:cxn modelId="{2EB4F0CC-312D-4D95-9622-ED78FEC6C23F}" type="presParOf" srcId="{CD686489-D8B8-4009-B894-0508A5C7266F}" destId="{DF07A1F7-040A-425B-A4B3-7D4946024314}" srcOrd="9" destOrd="0" presId="urn:microsoft.com/office/officeart/2016/7/layout/RepeatingBendingProcessNew"/>
    <dgm:cxn modelId="{D3E95C9A-C2AE-4B44-AB18-E18080D59A7A}" type="presParOf" srcId="{DF07A1F7-040A-425B-A4B3-7D4946024314}" destId="{31BFF7D6-F0F6-4A80-AAE6-FCEF217F8694}" srcOrd="0" destOrd="0" presId="urn:microsoft.com/office/officeart/2016/7/layout/RepeatingBendingProcessNew"/>
    <dgm:cxn modelId="{D911F9AE-9ECE-428A-B53A-3D0AF2DEB902}" type="presParOf" srcId="{CD686489-D8B8-4009-B894-0508A5C7266F}" destId="{D4ABC9D9-9B63-47B2-AB2B-3705B85937B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CD8A8-411A-4A0E-B518-9FEB43633D7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33801-A094-4ABD-B2F2-A016DA3A15D6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Engenheiro civil e bacharel em Ciências Militares</a:t>
          </a:r>
          <a:endParaRPr lang="en-US" sz="2500" kern="1200"/>
        </a:p>
      </dsp:txBody>
      <dsp:txXfrm>
        <a:off x="0" y="2703"/>
        <a:ext cx="6900512" cy="921789"/>
      </dsp:txXfrm>
    </dsp:sp>
    <dsp:sp modelId="{335C673E-C9B6-4342-8C98-003A5D4AE7AD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65D04-C808-49FD-82A4-E777B7A6CF6F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Mestre em Engenharia de Transportes</a:t>
          </a:r>
          <a:endParaRPr lang="en-US" sz="2500" kern="1200"/>
        </a:p>
      </dsp:txBody>
      <dsp:txXfrm>
        <a:off x="0" y="924492"/>
        <a:ext cx="6900512" cy="921789"/>
      </dsp:txXfrm>
    </dsp:sp>
    <dsp:sp modelId="{A0AEFF37-AF9D-4780-A2C9-BFAF14706A18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CE54D4-E89A-407A-89F3-85026DB0DFA0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Chefe da Seção Técnica da Companhia de Engenharia da Missão de Paz no Haiti (2005-2006)</a:t>
          </a:r>
          <a:endParaRPr lang="en-US" sz="2500" kern="1200"/>
        </a:p>
      </dsp:txBody>
      <dsp:txXfrm>
        <a:off x="0" y="1846281"/>
        <a:ext cx="6900512" cy="921789"/>
      </dsp:txXfrm>
    </dsp:sp>
    <dsp:sp modelId="{8B3EEA80-C73F-46F0-94DC-E0CB0DC11AB2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80C880-03D5-429D-838A-55C922573D19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Coordenador Geral de Auditoria da Área de Transportes da CGU (2011)</a:t>
          </a:r>
          <a:endParaRPr lang="en-US" sz="2500" kern="1200"/>
        </a:p>
      </dsp:txBody>
      <dsp:txXfrm>
        <a:off x="0" y="2768070"/>
        <a:ext cx="6900512" cy="921789"/>
      </dsp:txXfrm>
    </dsp:sp>
    <dsp:sp modelId="{71C1FE76-53F5-4383-ABC7-465A0639ECB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88914-2814-4A22-8FBA-7F528C76A2CF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Diretor Geral Substituto do DNIT (2014-2015)</a:t>
          </a:r>
          <a:endParaRPr lang="en-US" sz="2500" kern="1200"/>
        </a:p>
      </dsp:txBody>
      <dsp:txXfrm>
        <a:off x="0" y="3689859"/>
        <a:ext cx="6900512" cy="921789"/>
      </dsp:txXfrm>
    </dsp:sp>
    <dsp:sp modelId="{1CC9A7E4-4D06-4702-B8FD-B74B021BCE73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154B14-DE0D-43E1-8A7A-F398822C0BFF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Ex-consultor legislativo da Câmara de Deputados (2015)</a:t>
          </a:r>
          <a:endParaRPr lang="en-US" sz="2500" kern="1200"/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DC341-03F0-4D19-B808-32BFE3AA7C3F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C700E778-8B01-4BA9-A835-869BED3B38AF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Na quinta (27), PM da Rota foi morto durante patrulhamento. </a:t>
          </a:r>
          <a:endParaRPr lang="en-US" sz="1800" kern="1200"/>
        </a:p>
      </dsp:txBody>
      <dsp:txXfrm>
        <a:off x="8061" y="5979"/>
        <a:ext cx="3034531" cy="1820718"/>
      </dsp:txXfrm>
    </dsp:sp>
    <dsp:sp modelId="{0FD1A1C3-4B94-49DE-A446-1C1149375C0E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70E43A1A-6FE1-4DDE-A24E-CAC299DA6931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Depois disso, 14 mortes foram registradas em ações policiais. Governo de SP nega excessos e moradores denunciam ataques a inocentes e tortura</a:t>
          </a:r>
          <a:endParaRPr lang="en-US" sz="1800" kern="1200"/>
        </a:p>
      </dsp:txBody>
      <dsp:txXfrm>
        <a:off x="3740534" y="5979"/>
        <a:ext cx="3034531" cy="1820718"/>
      </dsp:txXfrm>
    </dsp:sp>
    <dsp:sp modelId="{E4C6CC5C-7A06-4F50-BB0A-A2B12AEA8DCE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CAEE4B0F-A786-47C4-B4CC-43D7EC7787C0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Na sexta, houve reforço do policiamento em duas comunidades de Guarujá, Vila Julia e Vila Zilda, com aproximadamente 600 policiais</a:t>
          </a:r>
          <a:endParaRPr lang="en-US" sz="1800" kern="1200"/>
        </a:p>
      </dsp:txBody>
      <dsp:txXfrm>
        <a:off x="7473007" y="5979"/>
        <a:ext cx="3034531" cy="1820718"/>
      </dsp:txXfrm>
    </dsp:sp>
    <dsp:sp modelId="{49F695FC-0F24-40C5-8E53-698E5358DE92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DE277BBF-64E8-495D-9841-A9DAAA0A37D7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A Polícia Civil prendeu na madrugada de hoje o irmão de Erickson David da Silva, o Deivinho, principal suspeito de matar o PM Patrick Bastos Reis</a:t>
          </a:r>
          <a:endParaRPr lang="en-US" sz="1800" kern="1200"/>
        </a:p>
      </dsp:txBody>
      <dsp:txXfrm>
        <a:off x="8061" y="2524640"/>
        <a:ext cx="3034531" cy="1820718"/>
      </dsp:txXfrm>
    </dsp:sp>
    <dsp:sp modelId="{DF07A1F7-040A-425B-A4B3-7D4946024314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70068511-B701-4454-959B-FFA1D46AE823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Outro suspeito identificado como Marco Antônio de Assis Silva, 25, o Mazzaropi, já tinha sido preso na sexta-feira</a:t>
          </a:r>
          <a:endParaRPr lang="en-US" sz="1800" kern="1200"/>
        </a:p>
      </dsp:txBody>
      <dsp:txXfrm>
        <a:off x="3740534" y="2524640"/>
        <a:ext cx="3034531" cy="1820718"/>
      </dsp:txXfrm>
    </dsp:sp>
    <dsp:sp modelId="{D4ABC9D9-9B63-47B2-AB2B-3705B85937B8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/>
            <a:t>Tarcísio afirma que não houve excesso, mas lideranças sociais do Guarujá afirmam que a PM está implementando uma chacina</a:t>
          </a:r>
          <a:endParaRPr lang="en-US" sz="1800" kern="1200"/>
        </a:p>
      </dsp:txBody>
      <dsp:txXfrm>
        <a:off x="7473007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603432-A400-16D5-AAF7-B12833BE09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9911C28-A4D6-A897-5320-5560DE46B5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AFE553-D255-1396-8B3A-D34FFFDC3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045A-B5B2-455A-8A2B-A563E91527E0}" type="datetimeFigureOut">
              <a:rPr lang="pt-BR" smtClean="0"/>
              <a:t>02/08/2023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A681CE-34AF-88B7-03F5-98C5C9C5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F5A0AF-0560-B42F-CEAE-524FE2ED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341B-05D7-4492-BF2A-6ED658EA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3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730D9-7251-9727-1E72-A6C2F8EF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84FD8B2-4CD3-95BE-549B-11E4CF6AE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8B736AC-D06D-24B2-0228-50A1E40F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045A-B5B2-455A-8A2B-A563E91527E0}" type="datetimeFigureOut">
              <a:rPr lang="pt-BR" smtClean="0"/>
              <a:t>02/08/2023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4DE157-F1D7-FB2C-3EB7-C24CA8C8B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661D3B-7D74-8E64-1668-B96F6F11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341B-05D7-4492-BF2A-6ED658EA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88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C18D3AD-9CC5-5E56-CBE7-F9BF4FB5FA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D7CA70-5A6B-EDBA-F362-09104CA494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EDFEE8-61CC-D351-5091-3553322C1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045A-B5B2-455A-8A2B-A563E91527E0}" type="datetimeFigureOut">
              <a:rPr lang="pt-BR" smtClean="0"/>
              <a:t>02/08/2023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CDB0CC-A956-B44F-D401-C0826FBDB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15B4AD6-E6C9-C9C9-61F6-590CFADC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341B-05D7-4492-BF2A-6ED658EA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08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05BE8-2EB1-D749-B4DB-088B5C3E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B6F81E-317E-33E2-EEC7-B436D011A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F64854-1E68-A082-14E1-62C001F12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045A-B5B2-455A-8A2B-A563E91527E0}" type="datetimeFigureOut">
              <a:rPr lang="pt-BR" smtClean="0"/>
              <a:t>02/08/2023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0FB4EB-70DE-6C6A-BE2B-69A8DE98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4F01E36-EF5F-DF9D-3DCE-AA9071A46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341B-05D7-4492-BF2A-6ED658EA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31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D056F-5515-54C0-893E-253D29EC8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263989-9ED0-CCD6-B18A-6B368BC7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92B795-620B-973B-A5BB-4FA9764E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045A-B5B2-455A-8A2B-A563E91527E0}" type="datetimeFigureOut">
              <a:rPr lang="pt-BR" smtClean="0"/>
              <a:t>02/08/2023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38CD3A-1E68-45A7-D87A-69317C734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C7051E4-A4CB-91AA-68C3-E67AB67B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341B-05D7-4492-BF2A-6ED658EA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71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215D58-A349-4515-6A7E-FE6307658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D6334F-BFD8-E1BE-83E2-9E9781532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C172B2-2963-ECF1-975F-002240209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068623-9F08-57BD-5B17-B192A7A0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045A-B5B2-455A-8A2B-A563E91527E0}" type="datetimeFigureOut">
              <a:rPr lang="pt-BR" smtClean="0"/>
              <a:t>02/08/2023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420EA9-3264-5FA2-FC8A-37C8C60BB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33D3554-CA03-1AA8-9273-C2DB75966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341B-05D7-4492-BF2A-6ED658EA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072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917B3-620D-B572-4628-DFBCFFEB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60DA03-DD29-5529-1D97-C32C60FD1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9985C6-A8F7-B4F6-0790-D9633B434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771DCD-405E-9D1C-FF4A-B7F6BA348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BA012DD-94F7-D6A6-E7A9-00771E29DA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274FB1-DEE8-7A62-7E09-FD003EC2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045A-B5B2-455A-8A2B-A563E91527E0}" type="datetimeFigureOut">
              <a:rPr lang="pt-BR" smtClean="0"/>
              <a:t>02/08/2023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A0049F-9258-C581-5A93-A22E6BFA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6B4009A-D07C-ABDC-BAD1-115E95B6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341B-05D7-4492-BF2A-6ED658EA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1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03804-C3B9-AE24-6CCA-A5732486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501177D-9C03-A96B-9831-C96E77D45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045A-B5B2-455A-8A2B-A563E91527E0}" type="datetimeFigureOut">
              <a:rPr lang="pt-BR" smtClean="0"/>
              <a:t>02/08/2023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6C218B5-477D-803F-F814-C337CF890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887E8D5-A6FF-9A22-DC67-8AB0E2ED7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341B-05D7-4492-BF2A-6ED658EA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31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3764029-A25E-64E0-9505-419BE044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045A-B5B2-455A-8A2B-A563E91527E0}" type="datetimeFigureOut">
              <a:rPr lang="pt-BR" smtClean="0"/>
              <a:t>02/08/2023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6E5F9FD-CECF-E602-3214-5A399313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AE3E6FC-963D-BE60-4AAD-8D32648CE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341B-05D7-4492-BF2A-6ED658EA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8312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CD345-D217-8759-722B-00AC8F14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1818FE-474E-E0EA-66B0-830CD8BB7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BAB161-DE12-9643-0E1B-0FC3B1164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0E74BCE-27D3-01CA-8152-DCA41D288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045A-B5B2-455A-8A2B-A563E91527E0}" type="datetimeFigureOut">
              <a:rPr lang="pt-BR" smtClean="0"/>
              <a:t>02/08/2023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5552EF3-94CB-3419-C912-6A48D165B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0E5DB0-8196-EE84-1D2B-9A6D4393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341B-05D7-4492-BF2A-6ED658EA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352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14EB7C-2A84-FA05-E1A2-503CCAA58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779DA27-BB01-49D9-3FE8-DC8EF085D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C4C0FC-3D6B-0B13-0C03-8A3E90A40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E12A75-104D-C88A-FBA0-045D29FDD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7045A-B5B2-455A-8A2B-A563E91527E0}" type="datetimeFigureOut">
              <a:rPr lang="pt-BR" smtClean="0"/>
              <a:t>02/08/2023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4F30A3B-9160-2C08-5E78-A5207E142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36EED6E-03D6-8B0D-BBCE-962FBF8BE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7341B-05D7-4492-BF2A-6ED658EA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96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414110-A281-5E72-92D5-A12387128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B82235-0422-60F3-05D4-FC02CB687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0797B4-8CB5-B559-66FB-3D82CE61FB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7045A-B5B2-455A-8A2B-A563E91527E0}" type="datetimeFigureOut">
              <a:rPr lang="pt-BR" smtClean="0"/>
              <a:t>02/08/2023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FE89C7-FEDA-7676-4320-9E2C78ECAC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3F1D82-E80D-DBFD-ED88-79E4632D5D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341B-05D7-4492-BF2A-6ED658EAA9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68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797EEC1-91EB-8BFA-4098-2C7AB950E7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169" b="600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8D641AA-BC24-03AE-1DDB-894C69F5A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pt-BR" sz="4400"/>
              <a:t>Tarcísio: a tentativa de projeto nacional da extrema-direita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D6385F-479B-1E02-D92B-CDC1583D1F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pt-BR" sz="2000"/>
              <a:t>02 de agosto de 2023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59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950BB4-C355-94CC-BBDE-2C9E2F8B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t-BR" sz="5400"/>
              <a:t>Sobre o Guarujá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BFF352-D1D9-F166-D222-483E45E95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pt-BR" sz="2200" dirty="0"/>
              <a:t>Guarujá é a cidade mais </a:t>
            </a:r>
            <a:r>
              <a:rPr lang="pt-BR" sz="2200" dirty="0" err="1"/>
              <a:t>favelizada</a:t>
            </a:r>
            <a:r>
              <a:rPr lang="pt-BR" sz="2200" dirty="0"/>
              <a:t> do Estado de SP, fruto do boom imobiliário dos anos 1970</a:t>
            </a:r>
          </a:p>
          <a:p>
            <a:r>
              <a:rPr lang="pt-BR" sz="2200" dirty="0"/>
              <a:t>O PCC impera e, ainda conta, com o tráfico de drogas para a Europa, via Porto de Santos</a:t>
            </a:r>
          </a:p>
          <a:p>
            <a:r>
              <a:rPr lang="pt-BR" sz="2200" dirty="0"/>
              <a:t>Existem 58 favelas no Guarujá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D65BE9-31FD-FD44-59BF-497919685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361416"/>
            <a:ext cx="5458968" cy="413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89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7FC8BBD-778E-F90E-9DF9-8F7454AD5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238" y="960438"/>
            <a:ext cx="2154238" cy="2154238"/>
          </a:xfrm>
          <a:prstGeom prst="rect">
            <a:avLst/>
          </a:prstGeom>
        </p:spPr>
      </p:pic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BE4F9EB-BE18-5A3B-E766-2DF4ED6CA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9238" y="3175000"/>
            <a:ext cx="2154238" cy="271621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1B11B6D-80EC-FEA2-EAD8-328525CE9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800" y="960438"/>
            <a:ext cx="4930775" cy="493077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75DE65-62BF-9676-42D6-A4C66E57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reação </a:t>
            </a:r>
          </a:p>
        </p:txBody>
      </p:sp>
    </p:spTree>
    <p:extLst>
      <p:ext uri="{BB962C8B-B14F-4D97-AF65-F5344CB8AC3E}">
        <p14:creationId xmlns:p14="http://schemas.microsoft.com/office/powerpoint/2010/main" val="895721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F497E-1E99-AAAC-A63F-996760C8C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9076D-B7E6-0A63-61BD-A8E3B13F0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40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6E4B05-104B-3336-E15D-720BFEEBD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pt-BR" sz="5400"/>
              <a:t>Currículo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3EAE6C2-0632-59E4-9BA6-754CC196FF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585786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70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BD69A9-16D1-B291-3FCD-D50D86C49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pt-BR" sz="3200">
                <a:solidFill>
                  <a:srgbClr val="595959"/>
                </a:solidFill>
              </a:rPr>
              <a:t>100 dias de governo paulista, por ele mesmo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35D8F3-FF49-651C-6CE2-67B0490A0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r>
              <a:rPr lang="pt-BR" sz="1300">
                <a:solidFill>
                  <a:srgbClr val="595959"/>
                </a:solidFill>
              </a:rPr>
              <a:t>Implantou 17 novas unidades do Poupatempo</a:t>
            </a:r>
          </a:p>
          <a:p>
            <a:r>
              <a:rPr lang="pt-BR" sz="1300">
                <a:solidFill>
                  <a:srgbClr val="595959"/>
                </a:solidFill>
              </a:rPr>
              <a:t>Instalou 64 unidades do programa “CozinhAlimento” </a:t>
            </a:r>
          </a:p>
          <a:p>
            <a:r>
              <a:rPr lang="pt-BR" sz="1300">
                <a:solidFill>
                  <a:srgbClr val="595959"/>
                </a:solidFill>
              </a:rPr>
              <a:t>Nomeou 878 novos policiais militares e a entrega 5 mil novas pistolas semiautomáticas para a Polícia Civil</a:t>
            </a:r>
          </a:p>
          <a:p>
            <a:r>
              <a:rPr lang="pt-BR" sz="1300">
                <a:solidFill>
                  <a:srgbClr val="595959"/>
                </a:solidFill>
              </a:rPr>
              <a:t>Recuperação de mais de 400 quilômetros de estradas vicinais e rodovias estaduais, incluindo a liberação em 15 dias da Rodovia Mogi Bertioga</a:t>
            </a:r>
          </a:p>
          <a:p>
            <a:r>
              <a:rPr lang="pt-BR" sz="1300">
                <a:solidFill>
                  <a:srgbClr val="595959"/>
                </a:solidFill>
              </a:rPr>
              <a:t>Destravou obras paradas, como a do trecho norte do Rodoanel, com mais de 10 anos de espera</a:t>
            </a:r>
          </a:p>
          <a:p>
            <a:r>
              <a:rPr lang="pt-BR" sz="1300">
                <a:solidFill>
                  <a:srgbClr val="595959"/>
                </a:solidFill>
              </a:rPr>
              <a:t>Estudos de viabilidade para a desestatização da Sabesp</a:t>
            </a:r>
          </a:p>
          <a:p>
            <a:r>
              <a:rPr lang="pt-BR" sz="1300">
                <a:solidFill>
                  <a:srgbClr val="595959"/>
                </a:solidFill>
              </a:rPr>
              <a:t>Estudos de viabilidade para a concessão à iniciativa privada do conjunto das linhas operadas pela Companhia Paulista de Trens Metropolitanos (CPTM)</a:t>
            </a:r>
          </a:p>
          <a:p>
            <a:r>
              <a:rPr lang="pt-BR" sz="1300">
                <a:solidFill>
                  <a:srgbClr val="595959"/>
                </a:solidFill>
              </a:rPr>
              <a:t>Abertura de editais para a contratação de 5,6 mil novos policiais militares do Estado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759C677-3EF0-48CF-06E8-6D3078CB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1" y="1875857"/>
            <a:ext cx="4797056" cy="315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46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3BB2CE-75F0-CF8C-E299-9555FD4BD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pt-BR" dirty="0"/>
              <a:t>Os 100 dias para a imprensa</a:t>
            </a:r>
          </a:p>
        </p:txBody>
      </p:sp>
      <p:pic>
        <p:nvPicPr>
          <p:cNvPr id="5" name="Picture 4" descr="Vista aérea do litoral praiano">
            <a:extLst>
              <a:ext uri="{FF2B5EF4-FFF2-40B4-BE49-F238E27FC236}">
                <a16:creationId xmlns:a16="http://schemas.microsoft.com/office/drawing/2014/main" id="{FF2C3111-69D6-C5BD-8F8F-221C5F4240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32" r="2087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9C7802-FE52-671C-FA14-1066803B9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r>
              <a:rPr lang="pt-BR" sz="2000" dirty="0"/>
              <a:t>Marcados pelo enfrentamento de uma grande tragédia natural no litoral paulista</a:t>
            </a:r>
          </a:p>
          <a:p>
            <a:r>
              <a:rPr lang="pt-BR" sz="2000" dirty="0"/>
              <a:t>Empenho em tirar do papel um amplo plano de desestatização</a:t>
            </a:r>
          </a:p>
          <a:p>
            <a:r>
              <a:rPr lang="pt-BR" sz="2000" dirty="0" err="1"/>
              <a:t>Concentratação</a:t>
            </a:r>
            <a:r>
              <a:rPr lang="pt-BR" sz="2000" dirty="0"/>
              <a:t> de mais da metade dos investimentos do estado em obras rodoviárias</a:t>
            </a:r>
          </a:p>
          <a:p>
            <a:r>
              <a:rPr lang="pt-BR" sz="2000" dirty="0"/>
              <a:t>Tentativa de equilibrar pragmatismo com a base bolsonarista</a:t>
            </a:r>
          </a:p>
        </p:txBody>
      </p:sp>
    </p:spTree>
    <p:extLst>
      <p:ext uri="{BB962C8B-B14F-4D97-AF65-F5344CB8AC3E}">
        <p14:creationId xmlns:p14="http://schemas.microsoft.com/office/powerpoint/2010/main" val="249904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145FCEC-C8A4-30FD-6F9E-43889DD0D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CC57A99-0319-5F9C-99ED-0C6854B83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anchor="b">
            <a:normAutofit/>
          </a:bodyPr>
          <a:lstStyle/>
          <a:p>
            <a:r>
              <a:rPr lang="pt-BR" sz="5000">
                <a:solidFill>
                  <a:schemeClr val="bg1"/>
                </a:solidFill>
              </a:rPr>
              <a:t>Os 100 dias para a oposição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21A7C0-16D2-7F94-6035-ACD69AEF84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502152"/>
            <a:ext cx="10506456" cy="2670048"/>
          </a:xfrm>
        </p:spPr>
        <p:txBody>
          <a:bodyPr>
            <a:normAutofit/>
          </a:bodyPr>
          <a:lstStyle/>
          <a:p>
            <a:r>
              <a:rPr lang="pt-BR" sz="1700">
                <a:solidFill>
                  <a:schemeClr val="bg1"/>
                </a:solidFill>
              </a:rPr>
              <a:t>Nenhum projeto de lei relativo ao desemprego, a saúde, a educação, a segurança pública, a habitação</a:t>
            </a:r>
          </a:p>
          <a:p>
            <a:r>
              <a:rPr lang="pt-BR" sz="1700">
                <a:solidFill>
                  <a:schemeClr val="bg1"/>
                </a:solidFill>
              </a:rPr>
              <a:t>Falta de coesão na própria base do governo, não garantiu quórum suficiente para aprovação das propostas em plenário</a:t>
            </a:r>
          </a:p>
          <a:p>
            <a:r>
              <a:rPr lang="pt-BR" sz="1700">
                <a:solidFill>
                  <a:schemeClr val="bg1"/>
                </a:solidFill>
              </a:rPr>
              <a:t>O projeto de salário mínimo regional de Tarcísio não equiparou o valor das categorias do setor privado ao dos servidores públicos que tem salários complementados por abono</a:t>
            </a:r>
          </a:p>
          <a:p>
            <a:r>
              <a:rPr lang="pt-BR" sz="1700">
                <a:solidFill>
                  <a:schemeClr val="bg1"/>
                </a:solidFill>
              </a:rPr>
              <a:t>As ações anunciadas pelo governador são todas no sentido de entregar patrimônio, privatizar serviços e remanejar recursos entre áreas prioritárias ao invés de aumentar os investimentos</a:t>
            </a:r>
          </a:p>
          <a:p>
            <a:r>
              <a:rPr lang="pt-BR" sz="1700">
                <a:solidFill>
                  <a:schemeClr val="bg1"/>
                </a:solidFill>
              </a:rPr>
              <a:t>Promete melhorar a saúde reduzindo o percentual da educação</a:t>
            </a:r>
          </a:p>
        </p:txBody>
      </p:sp>
    </p:spTree>
    <p:extLst>
      <p:ext uri="{BB962C8B-B14F-4D97-AF65-F5344CB8AC3E}">
        <p14:creationId xmlns:p14="http://schemas.microsoft.com/office/powerpoint/2010/main" val="692508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FE6734-A217-264E-0AAC-7A0E3A177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pt-BR" sz="3800"/>
              <a:t>Educação: fiscalização de professores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F29F96-4169-5D8A-4C84-67CD9FBF0D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pt-BR" sz="2000"/>
              <a:t>Coordenadores, diretores e supervisores entrarão nas classes para assistir aulas</a:t>
            </a:r>
          </a:p>
          <a:p>
            <a:r>
              <a:rPr lang="pt-BR" sz="2000"/>
              <a:t>A rede pública de ensino do estado de São Paulo passará a adotar somente conteúdo didático digital, excluindo o uso dos livros impressos a partir do 6º ano do ensino fundamental</a:t>
            </a:r>
            <a:endParaRPr lang="en-US" sz="200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B3E7EB8-41ED-1E9A-32A0-D68D6BC39F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590885"/>
            <a:ext cx="6903720" cy="367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58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6C7385E-FE6F-FE75-0DE2-3EBFA0EF0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>
                <a:solidFill>
                  <a:srgbClr val="FFFFFF"/>
                </a:solidFill>
              </a:rPr>
              <a:t>E chegamos à chacina no Guarujá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4559FE8-AB83-8CE0-2605-EDFC1AFF53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9743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5140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94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96C12B-7E5F-373D-D725-9F5F7297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Lei de Talião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850DB13A-08F5-2526-A2D0-87F9A76B6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0625" y="961812"/>
            <a:ext cx="5784149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6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3E329A8-2FAD-AE83-6884-B86EDED3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pt-BR" sz="3800"/>
              <a:t>O que dizem os moradores do Guarujá?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E7524A-9733-4E4A-96B7-BA5146B4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pt-BR" sz="1700"/>
              <a:t>Para moradores da região, que preferem não se identificar com medo de represálias, está havendo um esforço de encontrar pessoas com antecedentes criminais e encenar confrontos com a polícia, mas, contam, as trocas de tiros não são verídicas</a:t>
            </a:r>
          </a:p>
          <a:p>
            <a:r>
              <a:rPr lang="pt-BR" sz="1700"/>
              <a:t>Eles acusam invasões arbitrárias nas casas, em que os agentes entram questionando se há passagem policial entre os moradores</a:t>
            </a:r>
          </a:p>
          <a:p>
            <a:r>
              <a:rPr lang="pt-BR" sz="1700"/>
              <a:t>Mesmo pessoas que já teriam recomeçado a vida após pagar as contas com a Justiça parecem estar sendo mortas, como seria o caso de Felipe Vieira, que teria sido torturado e executado no Guarujá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2719EB-90B9-6CF2-9692-4A61D6F44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454" y="640080"/>
            <a:ext cx="3988155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5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698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do Office</vt:lpstr>
      <vt:lpstr>Tarcísio: a tentativa de projeto nacional da extrema-direita</vt:lpstr>
      <vt:lpstr>Currículo</vt:lpstr>
      <vt:lpstr>100 dias de governo paulista, por ele mesmo</vt:lpstr>
      <vt:lpstr>Os 100 dias para a imprensa</vt:lpstr>
      <vt:lpstr>Os 100 dias para a oposição</vt:lpstr>
      <vt:lpstr>Educação: fiscalização de professores</vt:lpstr>
      <vt:lpstr>E chegamos à chacina no Guarujá</vt:lpstr>
      <vt:lpstr>Lei de Talião</vt:lpstr>
      <vt:lpstr>O que dizem os moradores do Guarujá?</vt:lpstr>
      <vt:lpstr>Sobre o Guarujá</vt:lpstr>
      <vt:lpstr>A reação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Tarcísio: a tentativa de projeto nacional da extrema-direita</dc:title>
  <dc:creator>Rudá Ricci</dc:creator>
  <cp:lastModifiedBy>Rudá Ricci</cp:lastModifiedBy>
  <cp:revision>1</cp:revision>
  <dcterms:created xsi:type="dcterms:W3CDTF">2023-08-02T10:22:54Z</dcterms:created>
  <dcterms:modified xsi:type="dcterms:W3CDTF">2023-08-02T11:41:15Z</dcterms:modified>
</cp:coreProperties>
</file>