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6" r:id="rId3"/>
    <p:sldId id="267" r:id="rId4"/>
    <p:sldId id="264" r:id="rId5"/>
    <p:sldId id="265" r:id="rId6"/>
    <p:sldId id="262" r:id="rId7"/>
    <p:sldId id="257" r:id="rId8"/>
    <p:sldId id="258" r:id="rId9"/>
    <p:sldId id="259" r:id="rId10"/>
    <p:sldId id="260" r:id="rId11"/>
    <p:sldId id="261" r:id="rId12"/>
    <p:sldId id="268" r:id="rId13"/>
    <p:sldId id="26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D624C-6555-4A1D-984C-BE883CA6C31F}" v="8" dt="2023-09-06T17:37:10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22ED624C-6555-4A1D-984C-BE883CA6C31F}"/>
    <pc:docChg chg="custSel addSld delSld modSld sldOrd">
      <pc:chgData name="Rudá Ricci" userId="fd4d6abc9f047792" providerId="LiveId" clId="{22ED624C-6555-4A1D-984C-BE883CA6C31F}" dt="2023-09-06T22:09:02.277" v="466" actId="20577"/>
      <pc:docMkLst>
        <pc:docMk/>
      </pc:docMkLst>
      <pc:sldChg chg="modSp mod">
        <pc:chgData name="Rudá Ricci" userId="fd4d6abc9f047792" providerId="LiveId" clId="{22ED624C-6555-4A1D-984C-BE883CA6C31F}" dt="2023-09-06T22:09:02.277" v="466" actId="20577"/>
        <pc:sldMkLst>
          <pc:docMk/>
          <pc:sldMk cId="1785091004" sldId="256"/>
        </pc:sldMkLst>
        <pc:spChg chg="mod">
          <ac:chgData name="Rudá Ricci" userId="fd4d6abc9f047792" providerId="LiveId" clId="{22ED624C-6555-4A1D-984C-BE883CA6C31F}" dt="2023-09-06T17:34:24.946" v="332" actId="255"/>
          <ac:spMkLst>
            <pc:docMk/>
            <pc:sldMk cId="1785091004" sldId="256"/>
            <ac:spMk id="2" creationId="{EF29D6D3-004F-6929-B449-3A917A6D9469}"/>
          </ac:spMkLst>
        </pc:spChg>
        <pc:spChg chg="mod">
          <ac:chgData name="Rudá Ricci" userId="fd4d6abc9f047792" providerId="LiveId" clId="{22ED624C-6555-4A1D-984C-BE883CA6C31F}" dt="2023-09-06T22:09:02.277" v="466" actId="20577"/>
          <ac:spMkLst>
            <pc:docMk/>
            <pc:sldMk cId="1785091004" sldId="256"/>
            <ac:spMk id="3" creationId="{D8C2A954-515C-7EEE-3562-ADDC0A83640B}"/>
          </ac:spMkLst>
        </pc:spChg>
      </pc:sldChg>
      <pc:sldChg chg="addSp delSp modSp new mod setBg">
        <pc:chgData name="Rudá Ricci" userId="fd4d6abc9f047792" providerId="LiveId" clId="{22ED624C-6555-4A1D-984C-BE883CA6C31F}" dt="2023-09-06T11:30:41.679" v="41" actId="26606"/>
        <pc:sldMkLst>
          <pc:docMk/>
          <pc:sldMk cId="1867097909" sldId="262"/>
        </pc:sldMkLst>
        <pc:spChg chg="mod">
          <ac:chgData name="Rudá Ricci" userId="fd4d6abc9f047792" providerId="LiveId" clId="{22ED624C-6555-4A1D-984C-BE883CA6C31F}" dt="2023-09-06T11:30:41.679" v="41" actId="26606"/>
          <ac:spMkLst>
            <pc:docMk/>
            <pc:sldMk cId="1867097909" sldId="262"/>
            <ac:spMk id="2" creationId="{2D5F142F-38EF-2736-DEE7-F4F826ECDF9D}"/>
          </ac:spMkLst>
        </pc:spChg>
        <pc:spChg chg="del">
          <ac:chgData name="Rudá Ricci" userId="fd4d6abc9f047792" providerId="LiveId" clId="{22ED624C-6555-4A1D-984C-BE883CA6C31F}" dt="2023-09-06T11:30:12.328" v="39"/>
          <ac:spMkLst>
            <pc:docMk/>
            <pc:sldMk cId="1867097909" sldId="262"/>
            <ac:spMk id="3" creationId="{55B6C6BA-E7C2-04DF-E912-670DCA4123DD}"/>
          </ac:spMkLst>
        </pc:spChg>
        <pc:spChg chg="add">
          <ac:chgData name="Rudá Ricci" userId="fd4d6abc9f047792" providerId="LiveId" clId="{22ED624C-6555-4A1D-984C-BE883CA6C31F}" dt="2023-09-06T11:30:41.679" v="41" actId="26606"/>
          <ac:spMkLst>
            <pc:docMk/>
            <pc:sldMk cId="1867097909" sldId="262"/>
            <ac:spMk id="10" creationId="{69B6E1D9-2C24-43DD-ABAD-DD4593E49582}"/>
          </ac:spMkLst>
        </pc:spChg>
        <pc:spChg chg="add">
          <ac:chgData name="Rudá Ricci" userId="fd4d6abc9f047792" providerId="LiveId" clId="{22ED624C-6555-4A1D-984C-BE883CA6C31F}" dt="2023-09-06T11:30:41.679" v="41" actId="26606"/>
          <ac:spMkLst>
            <pc:docMk/>
            <pc:sldMk cId="1867097909" sldId="262"/>
            <ac:spMk id="12" creationId="{E7F3F1B7-AE30-4D54-870F-255CBBE438FD}"/>
          </ac:spMkLst>
        </pc:spChg>
        <pc:picChg chg="add mod">
          <ac:chgData name="Rudá Ricci" userId="fd4d6abc9f047792" providerId="LiveId" clId="{22ED624C-6555-4A1D-984C-BE883CA6C31F}" dt="2023-09-06T11:30:41.679" v="41" actId="26606"/>
          <ac:picMkLst>
            <pc:docMk/>
            <pc:sldMk cId="1867097909" sldId="262"/>
            <ac:picMk id="4" creationId="{6B30B2FA-F7E3-A2A8-EB74-957B892C844C}"/>
          </ac:picMkLst>
        </pc:picChg>
        <pc:picChg chg="add mod">
          <ac:chgData name="Rudá Ricci" userId="fd4d6abc9f047792" providerId="LiveId" clId="{22ED624C-6555-4A1D-984C-BE883CA6C31F}" dt="2023-09-06T11:30:41.679" v="41" actId="26606"/>
          <ac:picMkLst>
            <pc:docMk/>
            <pc:sldMk cId="1867097909" sldId="262"/>
            <ac:picMk id="5" creationId="{381D00F6-B6BB-BC39-FACA-06799822A3F0}"/>
          </ac:picMkLst>
        </pc:picChg>
      </pc:sldChg>
      <pc:sldChg chg="addSp delSp modSp new mod setBg">
        <pc:chgData name="Rudá Ricci" userId="fd4d6abc9f047792" providerId="LiveId" clId="{22ED624C-6555-4A1D-984C-BE883CA6C31F}" dt="2023-09-06T11:32:56.317" v="124" actId="26606"/>
        <pc:sldMkLst>
          <pc:docMk/>
          <pc:sldMk cId="369913159" sldId="263"/>
        </pc:sldMkLst>
        <pc:spChg chg="mod">
          <ac:chgData name="Rudá Ricci" userId="fd4d6abc9f047792" providerId="LiveId" clId="{22ED624C-6555-4A1D-984C-BE883CA6C31F}" dt="2023-09-06T11:32:56.317" v="124" actId="26606"/>
          <ac:spMkLst>
            <pc:docMk/>
            <pc:sldMk cId="369913159" sldId="263"/>
            <ac:spMk id="2" creationId="{965FF3C9-D048-B34C-C149-2A253EE41727}"/>
          </ac:spMkLst>
        </pc:spChg>
        <pc:spChg chg="del">
          <ac:chgData name="Rudá Ricci" userId="fd4d6abc9f047792" providerId="LiveId" clId="{22ED624C-6555-4A1D-984C-BE883CA6C31F}" dt="2023-09-06T11:32:54.659" v="123"/>
          <ac:spMkLst>
            <pc:docMk/>
            <pc:sldMk cId="369913159" sldId="263"/>
            <ac:spMk id="3" creationId="{6E124C2E-EE4E-6A3B-CB32-F8380377499F}"/>
          </ac:spMkLst>
        </pc:spChg>
        <pc:spChg chg="add">
          <ac:chgData name="Rudá Ricci" userId="fd4d6abc9f047792" providerId="LiveId" clId="{22ED624C-6555-4A1D-984C-BE883CA6C31F}" dt="2023-09-06T11:32:56.317" v="124" actId="26606"/>
          <ac:spMkLst>
            <pc:docMk/>
            <pc:sldMk cId="369913159" sldId="263"/>
            <ac:spMk id="9" creationId="{97C478F1-26B5-44C9-823B-523B85B112F6}"/>
          </ac:spMkLst>
        </pc:spChg>
        <pc:spChg chg="add">
          <ac:chgData name="Rudá Ricci" userId="fd4d6abc9f047792" providerId="LiveId" clId="{22ED624C-6555-4A1D-984C-BE883CA6C31F}" dt="2023-09-06T11:32:56.317" v="124" actId="26606"/>
          <ac:spMkLst>
            <pc:docMk/>
            <pc:sldMk cId="369913159" sldId="263"/>
            <ac:spMk id="11" creationId="{8337CC61-9E93-4D80-9F1C-12CE9A0C07F6}"/>
          </ac:spMkLst>
        </pc:spChg>
        <pc:picChg chg="add mod">
          <ac:chgData name="Rudá Ricci" userId="fd4d6abc9f047792" providerId="LiveId" clId="{22ED624C-6555-4A1D-984C-BE883CA6C31F}" dt="2023-09-06T11:32:56.317" v="124" actId="26606"/>
          <ac:picMkLst>
            <pc:docMk/>
            <pc:sldMk cId="369913159" sldId="263"/>
            <ac:picMk id="4" creationId="{702D2A61-7D5E-1DBE-A7C4-CBC9854CF817}"/>
          </ac:picMkLst>
        </pc:picChg>
      </pc:sldChg>
      <pc:sldChg chg="addSp delSp modSp new mod setBg">
        <pc:chgData name="Rudá Ricci" userId="fd4d6abc9f047792" providerId="LiveId" clId="{22ED624C-6555-4A1D-984C-BE883CA6C31F}" dt="2023-09-06T11:35:56.381" v="185" actId="26606"/>
        <pc:sldMkLst>
          <pc:docMk/>
          <pc:sldMk cId="3222743836" sldId="264"/>
        </pc:sldMkLst>
        <pc:spChg chg="mod">
          <ac:chgData name="Rudá Ricci" userId="fd4d6abc9f047792" providerId="LiveId" clId="{22ED624C-6555-4A1D-984C-BE883CA6C31F}" dt="2023-09-06T11:35:56.381" v="185" actId="26606"/>
          <ac:spMkLst>
            <pc:docMk/>
            <pc:sldMk cId="3222743836" sldId="264"/>
            <ac:spMk id="2" creationId="{258C5907-980E-9129-84FC-7264A0823ABA}"/>
          </ac:spMkLst>
        </pc:spChg>
        <pc:spChg chg="del">
          <ac:chgData name="Rudá Ricci" userId="fd4d6abc9f047792" providerId="LiveId" clId="{22ED624C-6555-4A1D-984C-BE883CA6C31F}" dt="2023-09-06T11:35:53.226" v="184"/>
          <ac:spMkLst>
            <pc:docMk/>
            <pc:sldMk cId="3222743836" sldId="264"/>
            <ac:spMk id="3" creationId="{3D03D932-E5F1-A865-8D44-6611D567C483}"/>
          </ac:spMkLst>
        </pc:spChg>
        <pc:spChg chg="add">
          <ac:chgData name="Rudá Ricci" userId="fd4d6abc9f047792" providerId="LiveId" clId="{22ED624C-6555-4A1D-984C-BE883CA6C31F}" dt="2023-09-06T11:35:56.381" v="185" actId="26606"/>
          <ac:spMkLst>
            <pc:docMk/>
            <pc:sldMk cId="3222743836" sldId="264"/>
            <ac:spMk id="9" creationId="{97C478F1-26B5-44C9-823B-523B85B112F6}"/>
          </ac:spMkLst>
        </pc:spChg>
        <pc:spChg chg="add">
          <ac:chgData name="Rudá Ricci" userId="fd4d6abc9f047792" providerId="LiveId" clId="{22ED624C-6555-4A1D-984C-BE883CA6C31F}" dt="2023-09-06T11:35:56.381" v="185" actId="26606"/>
          <ac:spMkLst>
            <pc:docMk/>
            <pc:sldMk cId="3222743836" sldId="264"/>
            <ac:spMk id="11" creationId="{8337CC61-9E93-4D80-9F1C-12CE9A0C07F6}"/>
          </ac:spMkLst>
        </pc:spChg>
        <pc:picChg chg="add mod">
          <ac:chgData name="Rudá Ricci" userId="fd4d6abc9f047792" providerId="LiveId" clId="{22ED624C-6555-4A1D-984C-BE883CA6C31F}" dt="2023-09-06T11:35:56.381" v="185" actId="26606"/>
          <ac:picMkLst>
            <pc:docMk/>
            <pc:sldMk cId="3222743836" sldId="264"/>
            <ac:picMk id="4" creationId="{9292BD18-1F3C-727F-5753-6C77B1D244B3}"/>
          </ac:picMkLst>
        </pc:picChg>
      </pc:sldChg>
      <pc:sldChg chg="addSp modSp new mod setBg">
        <pc:chgData name="Rudá Ricci" userId="fd4d6abc9f047792" providerId="LiveId" clId="{22ED624C-6555-4A1D-984C-BE883CA6C31F}" dt="2023-09-06T11:38:11.957" v="236" actId="26606"/>
        <pc:sldMkLst>
          <pc:docMk/>
          <pc:sldMk cId="3159266526" sldId="265"/>
        </pc:sldMkLst>
        <pc:spChg chg="mod">
          <ac:chgData name="Rudá Ricci" userId="fd4d6abc9f047792" providerId="LiveId" clId="{22ED624C-6555-4A1D-984C-BE883CA6C31F}" dt="2023-09-06T11:38:11.957" v="236" actId="26606"/>
          <ac:spMkLst>
            <pc:docMk/>
            <pc:sldMk cId="3159266526" sldId="265"/>
            <ac:spMk id="2" creationId="{D0BC9956-A437-CC0C-241A-B9B7C325BC01}"/>
          </ac:spMkLst>
        </pc:spChg>
        <pc:spChg chg="mod">
          <ac:chgData name="Rudá Ricci" userId="fd4d6abc9f047792" providerId="LiveId" clId="{22ED624C-6555-4A1D-984C-BE883CA6C31F}" dt="2023-09-06T11:38:11.957" v="236" actId="26606"/>
          <ac:spMkLst>
            <pc:docMk/>
            <pc:sldMk cId="3159266526" sldId="265"/>
            <ac:spMk id="3" creationId="{1C94FB1A-D79E-0C4A-5241-AEB5F692CBC1}"/>
          </ac:spMkLst>
        </pc:spChg>
        <pc:spChg chg="add">
          <ac:chgData name="Rudá Ricci" userId="fd4d6abc9f047792" providerId="LiveId" clId="{22ED624C-6555-4A1D-984C-BE883CA6C31F}" dt="2023-09-06T11:38:11.957" v="236" actId="26606"/>
          <ac:spMkLst>
            <pc:docMk/>
            <pc:sldMk cId="3159266526" sldId="265"/>
            <ac:spMk id="9" creationId="{D309FA25-1772-4961-90BE-D39F20067CD1}"/>
          </ac:spMkLst>
        </pc:spChg>
        <pc:spChg chg="add">
          <ac:chgData name="Rudá Ricci" userId="fd4d6abc9f047792" providerId="LiveId" clId="{22ED624C-6555-4A1D-984C-BE883CA6C31F}" dt="2023-09-06T11:38:11.957" v="236" actId="26606"/>
          <ac:spMkLst>
            <pc:docMk/>
            <pc:sldMk cId="3159266526" sldId="265"/>
            <ac:spMk id="11" creationId="{8A7C3535-4FB5-4E5B-BDFE-FA61877AF1A9}"/>
          </ac:spMkLst>
        </pc:spChg>
        <pc:picChg chg="add mod">
          <ac:chgData name="Rudá Ricci" userId="fd4d6abc9f047792" providerId="LiveId" clId="{22ED624C-6555-4A1D-984C-BE883CA6C31F}" dt="2023-09-06T11:38:11.957" v="236" actId="26606"/>
          <ac:picMkLst>
            <pc:docMk/>
            <pc:sldMk cId="3159266526" sldId="265"/>
            <ac:picMk id="4" creationId="{58237674-E41B-0376-E969-F6A479A73846}"/>
          </ac:picMkLst>
        </pc:picChg>
      </pc:sldChg>
      <pc:sldChg chg="addSp delSp modSp new mod ord setBg">
        <pc:chgData name="Rudá Ricci" userId="fd4d6abc9f047792" providerId="LiveId" clId="{22ED624C-6555-4A1D-984C-BE883CA6C31F}" dt="2023-09-06T17:37:31.742" v="462"/>
        <pc:sldMkLst>
          <pc:docMk/>
          <pc:sldMk cId="511534236" sldId="266"/>
        </pc:sldMkLst>
        <pc:spChg chg="mod">
          <ac:chgData name="Rudá Ricci" userId="fd4d6abc9f047792" providerId="LiveId" clId="{22ED624C-6555-4A1D-984C-BE883CA6C31F}" dt="2023-09-06T14:10:49.003" v="277" actId="26606"/>
          <ac:spMkLst>
            <pc:docMk/>
            <pc:sldMk cId="511534236" sldId="266"/>
            <ac:spMk id="2" creationId="{9BBB3749-8B8C-86DB-432A-C154FC318FCB}"/>
          </ac:spMkLst>
        </pc:spChg>
        <pc:spChg chg="del">
          <ac:chgData name="Rudá Ricci" userId="fd4d6abc9f047792" providerId="LiveId" clId="{22ED624C-6555-4A1D-984C-BE883CA6C31F}" dt="2023-09-06T14:10:26.706" v="275"/>
          <ac:spMkLst>
            <pc:docMk/>
            <pc:sldMk cId="511534236" sldId="266"/>
            <ac:spMk id="3" creationId="{07AB7B18-0F72-154A-7956-FAD8A251114A}"/>
          </ac:spMkLst>
        </pc:spChg>
        <pc:spChg chg="add del">
          <ac:chgData name="Rudá Ricci" userId="fd4d6abc9f047792" providerId="LiveId" clId="{22ED624C-6555-4A1D-984C-BE883CA6C31F}" dt="2023-09-06T14:10:49.003" v="277" actId="26606"/>
          <ac:spMkLst>
            <pc:docMk/>
            <pc:sldMk cId="511534236" sldId="266"/>
            <ac:spMk id="9" creationId="{97C478F1-26B5-44C9-823B-523B85B112F6}"/>
          </ac:spMkLst>
        </pc:spChg>
        <pc:spChg chg="add del">
          <ac:chgData name="Rudá Ricci" userId="fd4d6abc9f047792" providerId="LiveId" clId="{22ED624C-6555-4A1D-984C-BE883CA6C31F}" dt="2023-09-06T14:10:49.003" v="277" actId="26606"/>
          <ac:spMkLst>
            <pc:docMk/>
            <pc:sldMk cId="511534236" sldId="266"/>
            <ac:spMk id="11" creationId="{8337CC61-9E93-4D80-9F1C-12CE9A0C07F6}"/>
          </ac:spMkLst>
        </pc:spChg>
        <pc:spChg chg="add">
          <ac:chgData name="Rudá Ricci" userId="fd4d6abc9f047792" providerId="LiveId" clId="{22ED624C-6555-4A1D-984C-BE883CA6C31F}" dt="2023-09-06T14:10:49.003" v="277" actId="26606"/>
          <ac:spMkLst>
            <pc:docMk/>
            <pc:sldMk cId="511534236" sldId="266"/>
            <ac:spMk id="16" creationId="{011FBDEF-9CA1-495E-A9FA-E912D5145EC6}"/>
          </ac:spMkLst>
        </pc:spChg>
        <pc:spChg chg="add">
          <ac:chgData name="Rudá Ricci" userId="fd4d6abc9f047792" providerId="LiveId" clId="{22ED624C-6555-4A1D-984C-BE883CA6C31F}" dt="2023-09-06T14:10:49.003" v="277" actId="26606"/>
          <ac:spMkLst>
            <pc:docMk/>
            <pc:sldMk cId="511534236" sldId="266"/>
            <ac:spMk id="18" creationId="{8337CC61-9E93-4D80-9F1C-12CE9A0C07F6}"/>
          </ac:spMkLst>
        </pc:spChg>
        <pc:picChg chg="add mod">
          <ac:chgData name="Rudá Ricci" userId="fd4d6abc9f047792" providerId="LiveId" clId="{22ED624C-6555-4A1D-984C-BE883CA6C31F}" dt="2023-09-06T14:10:49.003" v="277" actId="26606"/>
          <ac:picMkLst>
            <pc:docMk/>
            <pc:sldMk cId="511534236" sldId="266"/>
            <ac:picMk id="4" creationId="{D868125F-1A44-323B-A96F-2A5B986E889E}"/>
          </ac:picMkLst>
        </pc:picChg>
      </pc:sldChg>
      <pc:sldChg chg="new del">
        <pc:chgData name="Rudá Ricci" userId="fd4d6abc9f047792" providerId="LiveId" clId="{22ED624C-6555-4A1D-984C-BE883CA6C31F}" dt="2023-09-06T14:09:42.963" v="238" actId="47"/>
        <pc:sldMkLst>
          <pc:docMk/>
          <pc:sldMk cId="949019219" sldId="266"/>
        </pc:sldMkLst>
      </pc:sldChg>
      <pc:sldChg chg="addSp delSp modSp new mod ord setBg">
        <pc:chgData name="Rudá Ricci" userId="fd4d6abc9f047792" providerId="LiveId" clId="{22ED624C-6555-4A1D-984C-BE883CA6C31F}" dt="2023-09-06T17:37:38.093" v="464"/>
        <pc:sldMkLst>
          <pc:docMk/>
          <pc:sldMk cId="156735489" sldId="267"/>
        </pc:sldMkLst>
        <pc:spChg chg="mod">
          <ac:chgData name="Rudá Ricci" userId="fd4d6abc9f047792" providerId="LiveId" clId="{22ED624C-6555-4A1D-984C-BE883CA6C31F}" dt="2023-09-06T17:36:31.517" v="437" actId="26606"/>
          <ac:spMkLst>
            <pc:docMk/>
            <pc:sldMk cId="156735489" sldId="267"/>
            <ac:spMk id="2" creationId="{4C1F6E3D-2B69-1988-163B-EE479419835B}"/>
          </ac:spMkLst>
        </pc:spChg>
        <pc:spChg chg="del">
          <ac:chgData name="Rudá Ricci" userId="fd4d6abc9f047792" providerId="LiveId" clId="{22ED624C-6555-4A1D-984C-BE883CA6C31F}" dt="2023-09-06T17:36:29.820" v="436"/>
          <ac:spMkLst>
            <pc:docMk/>
            <pc:sldMk cId="156735489" sldId="267"/>
            <ac:spMk id="3" creationId="{1B344512-A44F-D4CB-041D-210AE6F0F103}"/>
          </ac:spMkLst>
        </pc:spChg>
        <pc:spChg chg="add">
          <ac:chgData name="Rudá Ricci" userId="fd4d6abc9f047792" providerId="LiveId" clId="{22ED624C-6555-4A1D-984C-BE883CA6C31F}" dt="2023-09-06T17:36:31.517" v="437" actId="26606"/>
          <ac:spMkLst>
            <pc:docMk/>
            <pc:sldMk cId="156735489" sldId="267"/>
            <ac:spMk id="9" creationId="{011FBDEF-9CA1-495E-A9FA-E912D5145EC6}"/>
          </ac:spMkLst>
        </pc:spChg>
        <pc:spChg chg="add">
          <ac:chgData name="Rudá Ricci" userId="fd4d6abc9f047792" providerId="LiveId" clId="{22ED624C-6555-4A1D-984C-BE883CA6C31F}" dt="2023-09-06T17:36:31.517" v="437" actId="26606"/>
          <ac:spMkLst>
            <pc:docMk/>
            <pc:sldMk cId="156735489" sldId="267"/>
            <ac:spMk id="11" creationId="{8337CC61-9E93-4D80-9F1C-12CE9A0C07F6}"/>
          </ac:spMkLst>
        </pc:spChg>
        <pc:picChg chg="add mod">
          <ac:chgData name="Rudá Ricci" userId="fd4d6abc9f047792" providerId="LiveId" clId="{22ED624C-6555-4A1D-984C-BE883CA6C31F}" dt="2023-09-06T17:36:31.517" v="437" actId="26606"/>
          <ac:picMkLst>
            <pc:docMk/>
            <pc:sldMk cId="156735489" sldId="267"/>
            <ac:picMk id="4" creationId="{E94D271F-DFC8-2CB7-17B7-100E4E84AFFB}"/>
          </ac:picMkLst>
        </pc:picChg>
      </pc:sldChg>
      <pc:sldChg chg="addSp delSp modSp new mod setBg">
        <pc:chgData name="Rudá Ricci" userId="fd4d6abc9f047792" providerId="LiveId" clId="{22ED624C-6555-4A1D-984C-BE883CA6C31F}" dt="2023-09-06T17:37:11.650" v="460" actId="26606"/>
        <pc:sldMkLst>
          <pc:docMk/>
          <pc:sldMk cId="616619174" sldId="268"/>
        </pc:sldMkLst>
        <pc:spChg chg="mod">
          <ac:chgData name="Rudá Ricci" userId="fd4d6abc9f047792" providerId="LiveId" clId="{22ED624C-6555-4A1D-984C-BE883CA6C31F}" dt="2023-09-06T17:37:11.650" v="460" actId="26606"/>
          <ac:spMkLst>
            <pc:docMk/>
            <pc:sldMk cId="616619174" sldId="268"/>
            <ac:spMk id="2" creationId="{19224561-A61E-230D-E078-3FD90B0A7410}"/>
          </ac:spMkLst>
        </pc:spChg>
        <pc:spChg chg="del">
          <ac:chgData name="Rudá Ricci" userId="fd4d6abc9f047792" providerId="LiveId" clId="{22ED624C-6555-4A1D-984C-BE883CA6C31F}" dt="2023-09-06T17:37:10.040" v="459"/>
          <ac:spMkLst>
            <pc:docMk/>
            <pc:sldMk cId="616619174" sldId="268"/>
            <ac:spMk id="3" creationId="{4F4A991D-6CD4-57C9-E252-7C37402EF1A2}"/>
          </ac:spMkLst>
        </pc:spChg>
        <pc:spChg chg="add">
          <ac:chgData name="Rudá Ricci" userId="fd4d6abc9f047792" providerId="LiveId" clId="{22ED624C-6555-4A1D-984C-BE883CA6C31F}" dt="2023-09-06T17:37:11.650" v="460" actId="26606"/>
          <ac:spMkLst>
            <pc:docMk/>
            <pc:sldMk cId="616619174" sldId="268"/>
            <ac:spMk id="9" creationId="{011FBDEF-9CA1-495E-A9FA-E912D5145EC6}"/>
          </ac:spMkLst>
        </pc:spChg>
        <pc:spChg chg="add">
          <ac:chgData name="Rudá Ricci" userId="fd4d6abc9f047792" providerId="LiveId" clId="{22ED624C-6555-4A1D-984C-BE883CA6C31F}" dt="2023-09-06T17:37:11.650" v="460" actId="26606"/>
          <ac:spMkLst>
            <pc:docMk/>
            <pc:sldMk cId="616619174" sldId="268"/>
            <ac:spMk id="11" creationId="{8337CC61-9E93-4D80-9F1C-12CE9A0C07F6}"/>
          </ac:spMkLst>
        </pc:spChg>
        <pc:picChg chg="add mod">
          <ac:chgData name="Rudá Ricci" userId="fd4d6abc9f047792" providerId="LiveId" clId="{22ED624C-6555-4A1D-984C-BE883CA6C31F}" dt="2023-09-06T17:37:11.650" v="460" actId="26606"/>
          <ac:picMkLst>
            <pc:docMk/>
            <pc:sldMk cId="616619174" sldId="268"/>
            <ac:picMk id="4" creationId="{09AA211B-490B-428F-D75B-62D36669D27A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2197E-9B3C-4985-A3D0-AD64A79F32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C0A462-6020-412F-A518-4999972E4A4A}">
      <dgm:prSet/>
      <dgm:spPr/>
      <dgm:t>
        <a:bodyPr/>
        <a:lstStyle/>
        <a:p>
          <a:r>
            <a:rPr lang="pt-BR"/>
            <a:t>PT: Rogério Correia</a:t>
          </a:r>
          <a:endParaRPr lang="en-US"/>
        </a:p>
      </dgm:t>
    </dgm:pt>
    <dgm:pt modelId="{4FBF7CF7-F145-422B-BC61-FC6A2F98A901}" type="parTrans" cxnId="{486C9271-E37D-444F-943A-C354E1BDB6FC}">
      <dgm:prSet/>
      <dgm:spPr/>
      <dgm:t>
        <a:bodyPr/>
        <a:lstStyle/>
        <a:p>
          <a:endParaRPr lang="en-US"/>
        </a:p>
      </dgm:t>
    </dgm:pt>
    <dgm:pt modelId="{598FF57E-C8E3-4354-9264-B10DF6370D93}" type="sibTrans" cxnId="{486C9271-E37D-444F-943A-C354E1BDB6FC}">
      <dgm:prSet/>
      <dgm:spPr/>
      <dgm:t>
        <a:bodyPr/>
        <a:lstStyle/>
        <a:p>
          <a:endParaRPr lang="en-US"/>
        </a:p>
      </dgm:t>
    </dgm:pt>
    <dgm:pt modelId="{D856411C-2664-4010-ACBE-4BE0F14318CF}">
      <dgm:prSet/>
      <dgm:spPr/>
      <dgm:t>
        <a:bodyPr/>
        <a:lstStyle/>
        <a:p>
          <a:r>
            <a:rPr lang="pt-BR" dirty="0"/>
            <a:t>PSOL: </a:t>
          </a:r>
          <a:r>
            <a:rPr lang="pt-BR" dirty="0" err="1"/>
            <a:t>Bella</a:t>
          </a:r>
          <a:r>
            <a:rPr lang="pt-BR" dirty="0"/>
            <a:t> Gonçalves</a:t>
          </a:r>
          <a:endParaRPr lang="en-US" dirty="0"/>
        </a:p>
      </dgm:t>
    </dgm:pt>
    <dgm:pt modelId="{342423DE-AF12-4EB9-A94A-E9EE17C44308}" type="parTrans" cxnId="{C0F4BDCE-F24F-49CC-883B-04FB5543B944}">
      <dgm:prSet/>
      <dgm:spPr/>
      <dgm:t>
        <a:bodyPr/>
        <a:lstStyle/>
        <a:p>
          <a:endParaRPr lang="en-US"/>
        </a:p>
      </dgm:t>
    </dgm:pt>
    <dgm:pt modelId="{B8D250B3-F14F-43F1-98A5-9EDD51302320}" type="sibTrans" cxnId="{C0F4BDCE-F24F-49CC-883B-04FB5543B944}">
      <dgm:prSet/>
      <dgm:spPr/>
      <dgm:t>
        <a:bodyPr/>
        <a:lstStyle/>
        <a:p>
          <a:endParaRPr lang="en-US"/>
        </a:p>
      </dgm:t>
    </dgm:pt>
    <dgm:pt modelId="{61FF9B4D-5ACF-4069-BAAD-EAF941E13F35}">
      <dgm:prSet/>
      <dgm:spPr/>
      <dgm:t>
        <a:bodyPr/>
        <a:lstStyle/>
        <a:p>
          <a:r>
            <a:rPr lang="pt-BR"/>
            <a:t>PDT: Duda Salabert</a:t>
          </a:r>
          <a:endParaRPr lang="en-US"/>
        </a:p>
      </dgm:t>
    </dgm:pt>
    <dgm:pt modelId="{C1F83F36-627D-4D74-93EC-D60E482BCD0A}" type="parTrans" cxnId="{880E1361-1B6E-4EA7-9748-0D14116DDC38}">
      <dgm:prSet/>
      <dgm:spPr/>
      <dgm:t>
        <a:bodyPr/>
        <a:lstStyle/>
        <a:p>
          <a:endParaRPr lang="en-US"/>
        </a:p>
      </dgm:t>
    </dgm:pt>
    <dgm:pt modelId="{439DDEBA-9E8D-422C-9287-34000D518A4A}" type="sibTrans" cxnId="{880E1361-1B6E-4EA7-9748-0D14116DDC38}">
      <dgm:prSet/>
      <dgm:spPr/>
      <dgm:t>
        <a:bodyPr/>
        <a:lstStyle/>
        <a:p>
          <a:endParaRPr lang="en-US"/>
        </a:p>
      </dgm:t>
    </dgm:pt>
    <dgm:pt modelId="{EF4B080F-0D74-489C-A4D3-4D62575432E3}">
      <dgm:prSet/>
      <dgm:spPr/>
      <dgm:t>
        <a:bodyPr/>
        <a:lstStyle/>
        <a:p>
          <a:r>
            <a:rPr lang="pt-BR"/>
            <a:t>Bloco extrema-direita: Carlos Viana ou Bruno Engler</a:t>
          </a:r>
          <a:endParaRPr lang="en-US"/>
        </a:p>
      </dgm:t>
    </dgm:pt>
    <dgm:pt modelId="{3206858C-40F3-43C9-B046-4344CBAD76DA}" type="parTrans" cxnId="{D7EBBB2B-C4A5-4519-8C4B-F9F5228E1B9B}">
      <dgm:prSet/>
      <dgm:spPr/>
      <dgm:t>
        <a:bodyPr/>
        <a:lstStyle/>
        <a:p>
          <a:endParaRPr lang="en-US"/>
        </a:p>
      </dgm:t>
    </dgm:pt>
    <dgm:pt modelId="{401BC439-26B3-403C-A6EC-D494EBB31472}" type="sibTrans" cxnId="{D7EBBB2B-C4A5-4519-8C4B-F9F5228E1B9B}">
      <dgm:prSet/>
      <dgm:spPr/>
      <dgm:t>
        <a:bodyPr/>
        <a:lstStyle/>
        <a:p>
          <a:endParaRPr lang="en-US"/>
        </a:p>
      </dgm:t>
    </dgm:pt>
    <dgm:pt modelId="{5BE9232B-5830-4A18-9793-3656CFC9A748}">
      <dgm:prSet/>
      <dgm:spPr/>
      <dgm:t>
        <a:bodyPr/>
        <a:lstStyle/>
        <a:p>
          <a:r>
            <a:rPr lang="pt-BR"/>
            <a:t>Articulação de Fuad Noman (atual prefeito) com Marcelo Aro (PP)</a:t>
          </a:r>
          <a:endParaRPr lang="en-US"/>
        </a:p>
      </dgm:t>
    </dgm:pt>
    <dgm:pt modelId="{BA8CBA42-5363-480E-9988-8B9CC6CF79AF}" type="parTrans" cxnId="{2CE0ABA7-4231-4C9B-9DA3-13217E038B71}">
      <dgm:prSet/>
      <dgm:spPr/>
      <dgm:t>
        <a:bodyPr/>
        <a:lstStyle/>
        <a:p>
          <a:endParaRPr lang="en-US"/>
        </a:p>
      </dgm:t>
    </dgm:pt>
    <dgm:pt modelId="{70121005-9A49-4330-9DEE-A63B71517905}" type="sibTrans" cxnId="{2CE0ABA7-4231-4C9B-9DA3-13217E038B71}">
      <dgm:prSet/>
      <dgm:spPr/>
      <dgm:t>
        <a:bodyPr/>
        <a:lstStyle/>
        <a:p>
          <a:endParaRPr lang="en-US"/>
        </a:p>
      </dgm:t>
    </dgm:pt>
    <dgm:pt modelId="{B466352B-4C15-441C-9F3D-1A002F336609}">
      <dgm:prSet/>
      <dgm:spPr/>
      <dgm:t>
        <a:bodyPr/>
        <a:lstStyle/>
        <a:p>
          <a:r>
            <a:rPr lang="pt-BR"/>
            <a:t>Articulação Rodrigo Pacheco e Alexandre Silveira</a:t>
          </a:r>
          <a:endParaRPr lang="en-US"/>
        </a:p>
      </dgm:t>
    </dgm:pt>
    <dgm:pt modelId="{46812652-79D6-4630-9193-2E7E2628D283}" type="parTrans" cxnId="{5FFDA22A-DFA4-4D5F-8233-153384F49B67}">
      <dgm:prSet/>
      <dgm:spPr/>
      <dgm:t>
        <a:bodyPr/>
        <a:lstStyle/>
        <a:p>
          <a:endParaRPr lang="en-US"/>
        </a:p>
      </dgm:t>
    </dgm:pt>
    <dgm:pt modelId="{9673923B-97B2-4717-8562-B2A6B0DCF4A8}" type="sibTrans" cxnId="{5FFDA22A-DFA4-4D5F-8233-153384F49B67}">
      <dgm:prSet/>
      <dgm:spPr/>
      <dgm:t>
        <a:bodyPr/>
        <a:lstStyle/>
        <a:p>
          <a:endParaRPr lang="en-US"/>
        </a:p>
      </dgm:t>
    </dgm:pt>
    <dgm:pt modelId="{42DB9557-746A-44B3-BDD9-38A59F3FC980}" type="pres">
      <dgm:prSet presAssocID="{9082197E-9B3C-4985-A3D0-AD64A79F32CB}" presName="linear" presStyleCnt="0">
        <dgm:presLayoutVars>
          <dgm:animLvl val="lvl"/>
          <dgm:resizeHandles val="exact"/>
        </dgm:presLayoutVars>
      </dgm:prSet>
      <dgm:spPr/>
    </dgm:pt>
    <dgm:pt modelId="{CCEB8C07-67F4-4333-A6DD-12032AC94716}" type="pres">
      <dgm:prSet presAssocID="{17C0A462-6020-412F-A518-4999972E4A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F4BF112-06D0-4FD4-9248-0383A4ACDB93}" type="pres">
      <dgm:prSet presAssocID="{598FF57E-C8E3-4354-9264-B10DF6370D93}" presName="spacer" presStyleCnt="0"/>
      <dgm:spPr/>
    </dgm:pt>
    <dgm:pt modelId="{478C3D84-8051-4105-9A73-47EE77ACA721}" type="pres">
      <dgm:prSet presAssocID="{D856411C-2664-4010-ACBE-4BE0F14318C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DF0E35D-F16A-4A1C-855C-6F1FF28956B2}" type="pres">
      <dgm:prSet presAssocID="{B8D250B3-F14F-43F1-98A5-9EDD51302320}" presName="spacer" presStyleCnt="0"/>
      <dgm:spPr/>
    </dgm:pt>
    <dgm:pt modelId="{430331DE-0BCB-4792-9A0A-2FC01BADED70}" type="pres">
      <dgm:prSet presAssocID="{61FF9B4D-5ACF-4069-BAAD-EAF941E13F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EEE328D-74AF-4DF8-AD20-7E89C69E5B0F}" type="pres">
      <dgm:prSet presAssocID="{439DDEBA-9E8D-422C-9287-34000D518A4A}" presName="spacer" presStyleCnt="0"/>
      <dgm:spPr/>
    </dgm:pt>
    <dgm:pt modelId="{3F93C591-134A-4504-AB60-4EE3B9E858FF}" type="pres">
      <dgm:prSet presAssocID="{EF4B080F-0D74-489C-A4D3-4D62575432E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BB9DCFB-E283-4930-84E7-A94EBE3436C1}" type="pres">
      <dgm:prSet presAssocID="{401BC439-26B3-403C-A6EC-D494EBB31472}" presName="spacer" presStyleCnt="0"/>
      <dgm:spPr/>
    </dgm:pt>
    <dgm:pt modelId="{0300F9A1-E099-4E24-9EC5-22E33A5E91E3}" type="pres">
      <dgm:prSet presAssocID="{5BE9232B-5830-4A18-9793-3656CFC9A74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EB12AD-307B-47D3-859F-A9D839CCCB44}" type="pres">
      <dgm:prSet presAssocID="{70121005-9A49-4330-9DEE-A63B71517905}" presName="spacer" presStyleCnt="0"/>
      <dgm:spPr/>
    </dgm:pt>
    <dgm:pt modelId="{F5F0F020-E3D5-4CAF-B29B-F58C37F38CC1}" type="pres">
      <dgm:prSet presAssocID="{B466352B-4C15-441C-9F3D-1A002F33660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E28F2A-ADCB-45AD-BC42-3AE6F33C5DBA}" type="presOf" srcId="{17C0A462-6020-412F-A518-4999972E4A4A}" destId="{CCEB8C07-67F4-4333-A6DD-12032AC94716}" srcOrd="0" destOrd="0" presId="urn:microsoft.com/office/officeart/2005/8/layout/vList2"/>
    <dgm:cxn modelId="{5FFDA22A-DFA4-4D5F-8233-153384F49B67}" srcId="{9082197E-9B3C-4985-A3D0-AD64A79F32CB}" destId="{B466352B-4C15-441C-9F3D-1A002F336609}" srcOrd="5" destOrd="0" parTransId="{46812652-79D6-4630-9193-2E7E2628D283}" sibTransId="{9673923B-97B2-4717-8562-B2A6B0DCF4A8}"/>
    <dgm:cxn modelId="{D7EBBB2B-C4A5-4519-8C4B-F9F5228E1B9B}" srcId="{9082197E-9B3C-4985-A3D0-AD64A79F32CB}" destId="{EF4B080F-0D74-489C-A4D3-4D62575432E3}" srcOrd="3" destOrd="0" parTransId="{3206858C-40F3-43C9-B046-4344CBAD76DA}" sibTransId="{401BC439-26B3-403C-A6EC-D494EBB31472}"/>
    <dgm:cxn modelId="{880E1361-1B6E-4EA7-9748-0D14116DDC38}" srcId="{9082197E-9B3C-4985-A3D0-AD64A79F32CB}" destId="{61FF9B4D-5ACF-4069-BAAD-EAF941E13F35}" srcOrd="2" destOrd="0" parTransId="{C1F83F36-627D-4D74-93EC-D60E482BCD0A}" sibTransId="{439DDEBA-9E8D-422C-9287-34000D518A4A}"/>
    <dgm:cxn modelId="{5EBEFC50-20F7-4B6A-A0DF-87D668E2FD17}" type="presOf" srcId="{61FF9B4D-5ACF-4069-BAAD-EAF941E13F35}" destId="{430331DE-0BCB-4792-9A0A-2FC01BADED70}" srcOrd="0" destOrd="0" presId="urn:microsoft.com/office/officeart/2005/8/layout/vList2"/>
    <dgm:cxn modelId="{486C9271-E37D-444F-943A-C354E1BDB6FC}" srcId="{9082197E-9B3C-4985-A3D0-AD64A79F32CB}" destId="{17C0A462-6020-412F-A518-4999972E4A4A}" srcOrd="0" destOrd="0" parTransId="{4FBF7CF7-F145-422B-BC61-FC6A2F98A901}" sibTransId="{598FF57E-C8E3-4354-9264-B10DF6370D93}"/>
    <dgm:cxn modelId="{339B7F7D-D986-4925-8AAA-E2F03FA5B145}" type="presOf" srcId="{9082197E-9B3C-4985-A3D0-AD64A79F32CB}" destId="{42DB9557-746A-44B3-BDD9-38A59F3FC980}" srcOrd="0" destOrd="0" presId="urn:microsoft.com/office/officeart/2005/8/layout/vList2"/>
    <dgm:cxn modelId="{0108A991-8118-484F-B756-D656A53A7037}" type="presOf" srcId="{B466352B-4C15-441C-9F3D-1A002F336609}" destId="{F5F0F020-E3D5-4CAF-B29B-F58C37F38CC1}" srcOrd="0" destOrd="0" presId="urn:microsoft.com/office/officeart/2005/8/layout/vList2"/>
    <dgm:cxn modelId="{2CE0ABA7-4231-4C9B-9DA3-13217E038B71}" srcId="{9082197E-9B3C-4985-A3D0-AD64A79F32CB}" destId="{5BE9232B-5830-4A18-9793-3656CFC9A748}" srcOrd="4" destOrd="0" parTransId="{BA8CBA42-5363-480E-9988-8B9CC6CF79AF}" sibTransId="{70121005-9A49-4330-9DEE-A63B71517905}"/>
    <dgm:cxn modelId="{762E9BAD-ECF7-4BD0-8B41-D1A43DCC76A7}" type="presOf" srcId="{EF4B080F-0D74-489C-A4D3-4D62575432E3}" destId="{3F93C591-134A-4504-AB60-4EE3B9E858FF}" srcOrd="0" destOrd="0" presId="urn:microsoft.com/office/officeart/2005/8/layout/vList2"/>
    <dgm:cxn modelId="{071216C2-11B9-4B85-B149-FD367AB27D0F}" type="presOf" srcId="{D856411C-2664-4010-ACBE-4BE0F14318CF}" destId="{478C3D84-8051-4105-9A73-47EE77ACA721}" srcOrd="0" destOrd="0" presId="urn:microsoft.com/office/officeart/2005/8/layout/vList2"/>
    <dgm:cxn modelId="{C0F4BDCE-F24F-49CC-883B-04FB5543B944}" srcId="{9082197E-9B3C-4985-A3D0-AD64A79F32CB}" destId="{D856411C-2664-4010-ACBE-4BE0F14318CF}" srcOrd="1" destOrd="0" parTransId="{342423DE-AF12-4EB9-A94A-E9EE17C44308}" sibTransId="{B8D250B3-F14F-43F1-98A5-9EDD51302320}"/>
    <dgm:cxn modelId="{E6BE3CF5-0521-4779-8FCF-F683095F2F0B}" type="presOf" srcId="{5BE9232B-5830-4A18-9793-3656CFC9A748}" destId="{0300F9A1-E099-4E24-9EC5-22E33A5E91E3}" srcOrd="0" destOrd="0" presId="urn:microsoft.com/office/officeart/2005/8/layout/vList2"/>
    <dgm:cxn modelId="{28F28E12-97FC-482F-B77C-1D4E1EBA6E64}" type="presParOf" srcId="{42DB9557-746A-44B3-BDD9-38A59F3FC980}" destId="{CCEB8C07-67F4-4333-A6DD-12032AC94716}" srcOrd="0" destOrd="0" presId="urn:microsoft.com/office/officeart/2005/8/layout/vList2"/>
    <dgm:cxn modelId="{0CE3004E-A0A7-487E-8575-C7650A40BB89}" type="presParOf" srcId="{42DB9557-746A-44B3-BDD9-38A59F3FC980}" destId="{AF4BF112-06D0-4FD4-9248-0383A4ACDB93}" srcOrd="1" destOrd="0" presId="urn:microsoft.com/office/officeart/2005/8/layout/vList2"/>
    <dgm:cxn modelId="{A05CC613-D04B-424D-9C07-AAD7249DEAE9}" type="presParOf" srcId="{42DB9557-746A-44B3-BDD9-38A59F3FC980}" destId="{478C3D84-8051-4105-9A73-47EE77ACA721}" srcOrd="2" destOrd="0" presId="urn:microsoft.com/office/officeart/2005/8/layout/vList2"/>
    <dgm:cxn modelId="{7F735A55-20F4-48E4-B875-44F232A2C93C}" type="presParOf" srcId="{42DB9557-746A-44B3-BDD9-38A59F3FC980}" destId="{9DF0E35D-F16A-4A1C-855C-6F1FF28956B2}" srcOrd="3" destOrd="0" presId="urn:microsoft.com/office/officeart/2005/8/layout/vList2"/>
    <dgm:cxn modelId="{D8DF61E5-663F-4BB0-A149-D2C4DB0FB9C0}" type="presParOf" srcId="{42DB9557-746A-44B3-BDD9-38A59F3FC980}" destId="{430331DE-0BCB-4792-9A0A-2FC01BADED70}" srcOrd="4" destOrd="0" presId="urn:microsoft.com/office/officeart/2005/8/layout/vList2"/>
    <dgm:cxn modelId="{6212B31E-ABCD-46EA-918C-94044C0C3F53}" type="presParOf" srcId="{42DB9557-746A-44B3-BDD9-38A59F3FC980}" destId="{AEEE328D-74AF-4DF8-AD20-7E89C69E5B0F}" srcOrd="5" destOrd="0" presId="urn:microsoft.com/office/officeart/2005/8/layout/vList2"/>
    <dgm:cxn modelId="{4DD21B02-40C4-4169-8126-8A6F4F495F19}" type="presParOf" srcId="{42DB9557-746A-44B3-BDD9-38A59F3FC980}" destId="{3F93C591-134A-4504-AB60-4EE3B9E858FF}" srcOrd="6" destOrd="0" presId="urn:microsoft.com/office/officeart/2005/8/layout/vList2"/>
    <dgm:cxn modelId="{1D554ADF-6B54-44A1-8C86-BEBC161E7418}" type="presParOf" srcId="{42DB9557-746A-44B3-BDD9-38A59F3FC980}" destId="{DBB9DCFB-E283-4930-84E7-A94EBE3436C1}" srcOrd="7" destOrd="0" presId="urn:microsoft.com/office/officeart/2005/8/layout/vList2"/>
    <dgm:cxn modelId="{79631411-B8F0-44FB-9A26-39EA6043F7A4}" type="presParOf" srcId="{42DB9557-746A-44B3-BDD9-38A59F3FC980}" destId="{0300F9A1-E099-4E24-9EC5-22E33A5E91E3}" srcOrd="8" destOrd="0" presId="urn:microsoft.com/office/officeart/2005/8/layout/vList2"/>
    <dgm:cxn modelId="{0664A6FE-1BD7-477D-AFB9-F4954335B9BB}" type="presParOf" srcId="{42DB9557-746A-44B3-BDD9-38A59F3FC980}" destId="{FCEB12AD-307B-47D3-859F-A9D839CCCB44}" srcOrd="9" destOrd="0" presId="urn:microsoft.com/office/officeart/2005/8/layout/vList2"/>
    <dgm:cxn modelId="{780E9C39-2792-4A71-AD83-F5342B92B653}" type="presParOf" srcId="{42DB9557-746A-44B3-BDD9-38A59F3FC980}" destId="{F5F0F020-E3D5-4CAF-B29B-F58C37F38C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0B77E-E210-4EE6-8042-9CCD1D3012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4E29BE7-BCEB-4FE5-96FC-0B0E37BD59A9}">
      <dgm:prSet/>
      <dgm:spPr/>
      <dgm:t>
        <a:bodyPr/>
        <a:lstStyle/>
        <a:p>
          <a:r>
            <a:rPr lang="pt-BR"/>
            <a:t>Desenha-se a polarização Ricardo Nunes (atual prefeito) e Boulos</a:t>
          </a:r>
          <a:endParaRPr lang="en-US"/>
        </a:p>
      </dgm:t>
    </dgm:pt>
    <dgm:pt modelId="{FAD95C35-0954-44A1-9C88-9F1B8AA37994}" type="parTrans" cxnId="{076B05E3-989D-4295-8660-669BEEEC897C}">
      <dgm:prSet/>
      <dgm:spPr/>
      <dgm:t>
        <a:bodyPr/>
        <a:lstStyle/>
        <a:p>
          <a:endParaRPr lang="en-US"/>
        </a:p>
      </dgm:t>
    </dgm:pt>
    <dgm:pt modelId="{89A26095-D76D-4EE9-8A40-42520E3AEC88}" type="sibTrans" cxnId="{076B05E3-989D-4295-8660-669BEEEC897C}">
      <dgm:prSet/>
      <dgm:spPr/>
      <dgm:t>
        <a:bodyPr/>
        <a:lstStyle/>
        <a:p>
          <a:endParaRPr lang="en-US"/>
        </a:p>
      </dgm:t>
    </dgm:pt>
    <dgm:pt modelId="{CF95E387-874E-45DF-9E22-87A685D1F3E7}">
      <dgm:prSet/>
      <dgm:spPr/>
      <dgm:t>
        <a:bodyPr/>
        <a:lstStyle/>
        <a:p>
          <a:r>
            <a:rPr lang="pt-BR"/>
            <a:t>Haverá vários embates preliminares em 2023, como eleição de Conselho do Idoso e Conselheiros Tutelares</a:t>
          </a:r>
          <a:endParaRPr lang="en-US"/>
        </a:p>
      </dgm:t>
    </dgm:pt>
    <dgm:pt modelId="{6E7DA418-8211-4809-B61F-0F931F856540}" type="parTrans" cxnId="{691DAFCE-5523-4FE2-810E-4447C99C394D}">
      <dgm:prSet/>
      <dgm:spPr/>
      <dgm:t>
        <a:bodyPr/>
        <a:lstStyle/>
        <a:p>
          <a:endParaRPr lang="en-US"/>
        </a:p>
      </dgm:t>
    </dgm:pt>
    <dgm:pt modelId="{B626C555-5191-4324-BC8C-7423A67D5072}" type="sibTrans" cxnId="{691DAFCE-5523-4FE2-810E-4447C99C394D}">
      <dgm:prSet/>
      <dgm:spPr/>
      <dgm:t>
        <a:bodyPr/>
        <a:lstStyle/>
        <a:p>
          <a:endParaRPr lang="en-US"/>
        </a:p>
      </dgm:t>
    </dgm:pt>
    <dgm:pt modelId="{3D776120-D7AA-46F7-AE7C-588D2DCE1C49}">
      <dgm:prSet/>
      <dgm:spPr/>
      <dgm:t>
        <a:bodyPr/>
        <a:lstStyle/>
        <a:p>
          <a:r>
            <a:rPr lang="pt-BR" dirty="0"/>
            <a:t>PT e PSOL fazem uma disputa surda que envolve a coordenação real da campanha de Boulos e a definição de bancada de vereadores (PT tem 8 vereadores, sendo 2 da família Tatto; e PSOL possui 6)</a:t>
          </a:r>
          <a:endParaRPr lang="en-US" dirty="0"/>
        </a:p>
      </dgm:t>
    </dgm:pt>
    <dgm:pt modelId="{B02E5022-2491-4033-BF2B-4B9B11A56BDB}" type="parTrans" cxnId="{45407A46-A444-4D8B-8736-66C0B8A182DA}">
      <dgm:prSet/>
      <dgm:spPr/>
      <dgm:t>
        <a:bodyPr/>
        <a:lstStyle/>
        <a:p>
          <a:endParaRPr lang="en-US"/>
        </a:p>
      </dgm:t>
    </dgm:pt>
    <dgm:pt modelId="{CD7514D2-36B6-42A9-BB20-F1E7E8973392}" type="sibTrans" cxnId="{45407A46-A444-4D8B-8736-66C0B8A182DA}">
      <dgm:prSet/>
      <dgm:spPr/>
      <dgm:t>
        <a:bodyPr/>
        <a:lstStyle/>
        <a:p>
          <a:endParaRPr lang="en-US"/>
        </a:p>
      </dgm:t>
    </dgm:pt>
    <dgm:pt modelId="{788A82F4-4747-4AF7-A1DB-C39DB66C8C56}" type="pres">
      <dgm:prSet presAssocID="{8750B77E-E210-4EE6-8042-9CCD1D30120D}" presName="root" presStyleCnt="0">
        <dgm:presLayoutVars>
          <dgm:dir/>
          <dgm:resizeHandles val="exact"/>
        </dgm:presLayoutVars>
      </dgm:prSet>
      <dgm:spPr/>
    </dgm:pt>
    <dgm:pt modelId="{08C2013D-A0E1-478D-9C21-CD257AA22B88}" type="pres">
      <dgm:prSet presAssocID="{14E29BE7-BCEB-4FE5-96FC-0B0E37BD59A9}" presName="compNode" presStyleCnt="0"/>
      <dgm:spPr/>
    </dgm:pt>
    <dgm:pt modelId="{3A97AB8B-4F9B-4C0E-85A1-39F23DD578CD}" type="pres">
      <dgm:prSet presAssocID="{14E29BE7-BCEB-4FE5-96FC-0B0E37BD59A9}" presName="bgRect" presStyleLbl="bgShp" presStyleIdx="0" presStyleCnt="3"/>
      <dgm:spPr/>
    </dgm:pt>
    <dgm:pt modelId="{8844C4AF-F01D-44CD-B892-022D13C344DA}" type="pres">
      <dgm:prSet presAssocID="{14E29BE7-BCEB-4FE5-96FC-0B0E37BD59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go da velha com preenchimento sólido"/>
        </a:ext>
      </dgm:extLst>
    </dgm:pt>
    <dgm:pt modelId="{91931585-D815-4FA5-9AE8-7667ADF92491}" type="pres">
      <dgm:prSet presAssocID="{14E29BE7-BCEB-4FE5-96FC-0B0E37BD59A9}" presName="spaceRect" presStyleCnt="0"/>
      <dgm:spPr/>
    </dgm:pt>
    <dgm:pt modelId="{5DBD2B3D-ADE5-4C8E-BB84-593E9F1E69B5}" type="pres">
      <dgm:prSet presAssocID="{14E29BE7-BCEB-4FE5-96FC-0B0E37BD59A9}" presName="parTx" presStyleLbl="revTx" presStyleIdx="0" presStyleCnt="3">
        <dgm:presLayoutVars>
          <dgm:chMax val="0"/>
          <dgm:chPref val="0"/>
        </dgm:presLayoutVars>
      </dgm:prSet>
      <dgm:spPr/>
    </dgm:pt>
    <dgm:pt modelId="{F557E90B-14D4-4A34-994E-8267F340A0A7}" type="pres">
      <dgm:prSet presAssocID="{89A26095-D76D-4EE9-8A40-42520E3AEC88}" presName="sibTrans" presStyleCnt="0"/>
      <dgm:spPr/>
    </dgm:pt>
    <dgm:pt modelId="{C8FAC301-EB6B-4A47-80C5-6F218C560EDC}" type="pres">
      <dgm:prSet presAssocID="{CF95E387-874E-45DF-9E22-87A685D1F3E7}" presName="compNode" presStyleCnt="0"/>
      <dgm:spPr/>
    </dgm:pt>
    <dgm:pt modelId="{5E4A98A3-BC75-45A3-B36A-FC071DF67782}" type="pres">
      <dgm:prSet presAssocID="{CF95E387-874E-45DF-9E22-87A685D1F3E7}" presName="bgRect" presStyleLbl="bgShp" presStyleIdx="1" presStyleCnt="3"/>
      <dgm:spPr/>
    </dgm:pt>
    <dgm:pt modelId="{46ABF3B3-4D39-495C-985F-8DC43CEE8318}" type="pres">
      <dgm:prSet presAssocID="{CF95E387-874E-45DF-9E22-87A685D1F3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BF0BA479-A1B2-4D98-AE54-057BE765508D}" type="pres">
      <dgm:prSet presAssocID="{CF95E387-874E-45DF-9E22-87A685D1F3E7}" presName="spaceRect" presStyleCnt="0"/>
      <dgm:spPr/>
    </dgm:pt>
    <dgm:pt modelId="{8DCAFA8B-4C6E-4591-AEF2-A7AD5055AE61}" type="pres">
      <dgm:prSet presAssocID="{CF95E387-874E-45DF-9E22-87A685D1F3E7}" presName="parTx" presStyleLbl="revTx" presStyleIdx="1" presStyleCnt="3">
        <dgm:presLayoutVars>
          <dgm:chMax val="0"/>
          <dgm:chPref val="0"/>
        </dgm:presLayoutVars>
      </dgm:prSet>
      <dgm:spPr/>
    </dgm:pt>
    <dgm:pt modelId="{194BC0F5-F964-4FE1-82B9-2B82D95A2106}" type="pres">
      <dgm:prSet presAssocID="{B626C555-5191-4324-BC8C-7423A67D5072}" presName="sibTrans" presStyleCnt="0"/>
      <dgm:spPr/>
    </dgm:pt>
    <dgm:pt modelId="{E8BB259A-600B-4C49-87EB-229C4271D8DE}" type="pres">
      <dgm:prSet presAssocID="{3D776120-D7AA-46F7-AE7C-588D2DCE1C49}" presName="compNode" presStyleCnt="0"/>
      <dgm:spPr/>
    </dgm:pt>
    <dgm:pt modelId="{AE008C64-1550-450B-8E95-5D430F3EF296}" type="pres">
      <dgm:prSet presAssocID="{3D776120-D7AA-46F7-AE7C-588D2DCE1C49}" presName="bgRect" presStyleLbl="bgShp" presStyleIdx="2" presStyleCnt="3"/>
      <dgm:spPr/>
    </dgm:pt>
    <dgm:pt modelId="{7AFE0967-E415-4F67-94A7-CCBA2CF18A02}" type="pres">
      <dgm:prSet presAssocID="{3D776120-D7AA-46F7-AE7C-588D2DCE1C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23F6DEA-E199-4898-A575-DD2FEE4E86CB}" type="pres">
      <dgm:prSet presAssocID="{3D776120-D7AA-46F7-AE7C-588D2DCE1C49}" presName="spaceRect" presStyleCnt="0"/>
      <dgm:spPr/>
    </dgm:pt>
    <dgm:pt modelId="{9EC771F3-882F-449B-B7EE-20005ABF8E8D}" type="pres">
      <dgm:prSet presAssocID="{3D776120-D7AA-46F7-AE7C-588D2DCE1C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D219612-C2E5-400E-93D9-769F767D9F91}" type="presOf" srcId="{8750B77E-E210-4EE6-8042-9CCD1D30120D}" destId="{788A82F4-4747-4AF7-A1DB-C39DB66C8C56}" srcOrd="0" destOrd="0" presId="urn:microsoft.com/office/officeart/2018/2/layout/IconVerticalSolidList"/>
    <dgm:cxn modelId="{45407A46-A444-4D8B-8736-66C0B8A182DA}" srcId="{8750B77E-E210-4EE6-8042-9CCD1D30120D}" destId="{3D776120-D7AA-46F7-AE7C-588D2DCE1C49}" srcOrd="2" destOrd="0" parTransId="{B02E5022-2491-4033-BF2B-4B9B11A56BDB}" sibTransId="{CD7514D2-36B6-42A9-BB20-F1E7E8973392}"/>
    <dgm:cxn modelId="{61DB9B47-C1EC-4685-AE9E-DB337A83FDE0}" type="presOf" srcId="{3D776120-D7AA-46F7-AE7C-588D2DCE1C49}" destId="{9EC771F3-882F-449B-B7EE-20005ABF8E8D}" srcOrd="0" destOrd="0" presId="urn:microsoft.com/office/officeart/2018/2/layout/IconVerticalSolidList"/>
    <dgm:cxn modelId="{C35CC24E-2C91-44A0-A528-CD6486C2F862}" type="presOf" srcId="{14E29BE7-BCEB-4FE5-96FC-0B0E37BD59A9}" destId="{5DBD2B3D-ADE5-4C8E-BB84-593E9F1E69B5}" srcOrd="0" destOrd="0" presId="urn:microsoft.com/office/officeart/2018/2/layout/IconVerticalSolidList"/>
    <dgm:cxn modelId="{691DAFCE-5523-4FE2-810E-4447C99C394D}" srcId="{8750B77E-E210-4EE6-8042-9CCD1D30120D}" destId="{CF95E387-874E-45DF-9E22-87A685D1F3E7}" srcOrd="1" destOrd="0" parTransId="{6E7DA418-8211-4809-B61F-0F931F856540}" sibTransId="{B626C555-5191-4324-BC8C-7423A67D5072}"/>
    <dgm:cxn modelId="{076B05E3-989D-4295-8660-669BEEEC897C}" srcId="{8750B77E-E210-4EE6-8042-9CCD1D30120D}" destId="{14E29BE7-BCEB-4FE5-96FC-0B0E37BD59A9}" srcOrd="0" destOrd="0" parTransId="{FAD95C35-0954-44A1-9C88-9F1B8AA37994}" sibTransId="{89A26095-D76D-4EE9-8A40-42520E3AEC88}"/>
    <dgm:cxn modelId="{878D7DFE-545B-41FE-9ABD-8614489F02AE}" type="presOf" srcId="{CF95E387-874E-45DF-9E22-87A685D1F3E7}" destId="{8DCAFA8B-4C6E-4591-AEF2-A7AD5055AE61}" srcOrd="0" destOrd="0" presId="urn:microsoft.com/office/officeart/2018/2/layout/IconVerticalSolidList"/>
    <dgm:cxn modelId="{5B4AAE50-0E9A-408E-AD68-B4BD8BB0A682}" type="presParOf" srcId="{788A82F4-4747-4AF7-A1DB-C39DB66C8C56}" destId="{08C2013D-A0E1-478D-9C21-CD257AA22B88}" srcOrd="0" destOrd="0" presId="urn:microsoft.com/office/officeart/2018/2/layout/IconVerticalSolidList"/>
    <dgm:cxn modelId="{51B48C62-F513-47F1-9ADC-3E6541632530}" type="presParOf" srcId="{08C2013D-A0E1-478D-9C21-CD257AA22B88}" destId="{3A97AB8B-4F9B-4C0E-85A1-39F23DD578CD}" srcOrd="0" destOrd="0" presId="urn:microsoft.com/office/officeart/2018/2/layout/IconVerticalSolidList"/>
    <dgm:cxn modelId="{444BAB20-9A08-4537-BADF-C12B6CF82499}" type="presParOf" srcId="{08C2013D-A0E1-478D-9C21-CD257AA22B88}" destId="{8844C4AF-F01D-44CD-B892-022D13C344DA}" srcOrd="1" destOrd="0" presId="urn:microsoft.com/office/officeart/2018/2/layout/IconVerticalSolidList"/>
    <dgm:cxn modelId="{A09C2335-2188-46A5-8DF6-40D11E941B2B}" type="presParOf" srcId="{08C2013D-A0E1-478D-9C21-CD257AA22B88}" destId="{91931585-D815-4FA5-9AE8-7667ADF92491}" srcOrd="2" destOrd="0" presId="urn:microsoft.com/office/officeart/2018/2/layout/IconVerticalSolidList"/>
    <dgm:cxn modelId="{52FE0DD1-2EEC-4B12-A5EE-AD0B324B803C}" type="presParOf" srcId="{08C2013D-A0E1-478D-9C21-CD257AA22B88}" destId="{5DBD2B3D-ADE5-4C8E-BB84-593E9F1E69B5}" srcOrd="3" destOrd="0" presId="urn:microsoft.com/office/officeart/2018/2/layout/IconVerticalSolidList"/>
    <dgm:cxn modelId="{995C5A30-F9FF-4DED-994F-BC46DB790F6F}" type="presParOf" srcId="{788A82F4-4747-4AF7-A1DB-C39DB66C8C56}" destId="{F557E90B-14D4-4A34-994E-8267F340A0A7}" srcOrd="1" destOrd="0" presId="urn:microsoft.com/office/officeart/2018/2/layout/IconVerticalSolidList"/>
    <dgm:cxn modelId="{365731CF-C74D-49D9-84F7-5FE62B10268F}" type="presParOf" srcId="{788A82F4-4747-4AF7-A1DB-C39DB66C8C56}" destId="{C8FAC301-EB6B-4A47-80C5-6F218C560EDC}" srcOrd="2" destOrd="0" presId="urn:microsoft.com/office/officeart/2018/2/layout/IconVerticalSolidList"/>
    <dgm:cxn modelId="{64B9964E-CD7D-490C-83CD-BD150631274B}" type="presParOf" srcId="{C8FAC301-EB6B-4A47-80C5-6F218C560EDC}" destId="{5E4A98A3-BC75-45A3-B36A-FC071DF67782}" srcOrd="0" destOrd="0" presId="urn:microsoft.com/office/officeart/2018/2/layout/IconVerticalSolidList"/>
    <dgm:cxn modelId="{A7C658CC-81DD-40DD-8846-5D761C0AAA5E}" type="presParOf" srcId="{C8FAC301-EB6B-4A47-80C5-6F218C560EDC}" destId="{46ABF3B3-4D39-495C-985F-8DC43CEE8318}" srcOrd="1" destOrd="0" presId="urn:microsoft.com/office/officeart/2018/2/layout/IconVerticalSolidList"/>
    <dgm:cxn modelId="{E772B746-0519-434A-A14F-679524EE7E22}" type="presParOf" srcId="{C8FAC301-EB6B-4A47-80C5-6F218C560EDC}" destId="{BF0BA479-A1B2-4D98-AE54-057BE765508D}" srcOrd="2" destOrd="0" presId="urn:microsoft.com/office/officeart/2018/2/layout/IconVerticalSolidList"/>
    <dgm:cxn modelId="{E471DDB1-4588-45A4-8E84-4F4CF2A7C1A9}" type="presParOf" srcId="{C8FAC301-EB6B-4A47-80C5-6F218C560EDC}" destId="{8DCAFA8B-4C6E-4591-AEF2-A7AD5055AE61}" srcOrd="3" destOrd="0" presId="urn:microsoft.com/office/officeart/2018/2/layout/IconVerticalSolidList"/>
    <dgm:cxn modelId="{64ED0A83-9D62-473D-A762-B1112772CCD5}" type="presParOf" srcId="{788A82F4-4747-4AF7-A1DB-C39DB66C8C56}" destId="{194BC0F5-F964-4FE1-82B9-2B82D95A2106}" srcOrd="3" destOrd="0" presId="urn:microsoft.com/office/officeart/2018/2/layout/IconVerticalSolidList"/>
    <dgm:cxn modelId="{C45AF6E7-B86A-4114-929B-BAAD5CCE6E53}" type="presParOf" srcId="{788A82F4-4747-4AF7-A1DB-C39DB66C8C56}" destId="{E8BB259A-600B-4C49-87EB-229C4271D8DE}" srcOrd="4" destOrd="0" presId="urn:microsoft.com/office/officeart/2018/2/layout/IconVerticalSolidList"/>
    <dgm:cxn modelId="{B2814A6D-E55C-422F-A82B-065F1A75DFC5}" type="presParOf" srcId="{E8BB259A-600B-4C49-87EB-229C4271D8DE}" destId="{AE008C64-1550-450B-8E95-5D430F3EF296}" srcOrd="0" destOrd="0" presId="urn:microsoft.com/office/officeart/2018/2/layout/IconVerticalSolidList"/>
    <dgm:cxn modelId="{44DD3E52-1ACF-4666-9864-B9BA0F499FD6}" type="presParOf" srcId="{E8BB259A-600B-4C49-87EB-229C4271D8DE}" destId="{7AFE0967-E415-4F67-94A7-CCBA2CF18A02}" srcOrd="1" destOrd="0" presId="urn:microsoft.com/office/officeart/2018/2/layout/IconVerticalSolidList"/>
    <dgm:cxn modelId="{D991C52C-888F-4580-9A14-6224BF79AC30}" type="presParOf" srcId="{E8BB259A-600B-4C49-87EB-229C4271D8DE}" destId="{523F6DEA-E199-4898-A575-DD2FEE4E86CB}" srcOrd="2" destOrd="0" presId="urn:microsoft.com/office/officeart/2018/2/layout/IconVerticalSolidList"/>
    <dgm:cxn modelId="{EC9979D0-B050-4010-AFD8-69B6CF71987F}" type="presParOf" srcId="{E8BB259A-600B-4C49-87EB-229C4271D8DE}" destId="{9EC771F3-882F-449B-B7EE-20005ABF8E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620F-A782-4797-8FFA-4DB91BE61E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D14857-2946-4699-8792-A66F02A95DED}">
      <dgm:prSet/>
      <dgm:spPr/>
      <dgm:t>
        <a:bodyPr/>
        <a:lstStyle/>
        <a:p>
          <a:r>
            <a:rPr lang="pt-BR" dirty="0"/>
            <a:t>Dificuldades no PSOL: Jussara Basso (vereadora) rachou com Boulos</a:t>
          </a:r>
          <a:endParaRPr lang="en-US" dirty="0"/>
        </a:p>
      </dgm:t>
    </dgm:pt>
    <dgm:pt modelId="{DAF4D12C-4062-4414-8F64-8C795CB67BB3}" type="parTrans" cxnId="{C784192C-D269-4C90-B00F-5215DF12BE7E}">
      <dgm:prSet/>
      <dgm:spPr/>
      <dgm:t>
        <a:bodyPr/>
        <a:lstStyle/>
        <a:p>
          <a:endParaRPr lang="en-US"/>
        </a:p>
      </dgm:t>
    </dgm:pt>
    <dgm:pt modelId="{C7153992-BE22-4440-8BEC-3715A4DC825A}" type="sibTrans" cxnId="{C784192C-D269-4C90-B00F-5215DF12BE7E}">
      <dgm:prSet/>
      <dgm:spPr/>
      <dgm:t>
        <a:bodyPr/>
        <a:lstStyle/>
        <a:p>
          <a:endParaRPr lang="en-US"/>
        </a:p>
      </dgm:t>
    </dgm:pt>
    <dgm:pt modelId="{FBCD973B-11D0-412C-8740-30EC84BE9DF0}">
      <dgm:prSet/>
      <dgm:spPr/>
      <dgm:t>
        <a:bodyPr/>
        <a:lstStyle/>
        <a:p>
          <a:r>
            <a:rPr lang="pt-BR"/>
            <a:t>Dificuldades no PT: indicação de vice (Juliana Cardoso ou indicação dos Tatto). Família Tatto negocia vice ou 3 secretarias de governo. </a:t>
          </a:r>
          <a:endParaRPr lang="en-US"/>
        </a:p>
      </dgm:t>
    </dgm:pt>
    <dgm:pt modelId="{EEC35979-740F-43D8-B8F8-41A91AEE2A66}" type="parTrans" cxnId="{A80AF40A-6F57-4953-9C74-EF5F3CB628C0}">
      <dgm:prSet/>
      <dgm:spPr/>
      <dgm:t>
        <a:bodyPr/>
        <a:lstStyle/>
        <a:p>
          <a:endParaRPr lang="en-US"/>
        </a:p>
      </dgm:t>
    </dgm:pt>
    <dgm:pt modelId="{E666E6BB-65B9-450E-A895-AEE89C884F35}" type="sibTrans" cxnId="{A80AF40A-6F57-4953-9C74-EF5F3CB628C0}">
      <dgm:prSet/>
      <dgm:spPr/>
      <dgm:t>
        <a:bodyPr/>
        <a:lstStyle/>
        <a:p>
          <a:endParaRPr lang="en-US"/>
        </a:p>
      </dgm:t>
    </dgm:pt>
    <dgm:pt modelId="{F55ED3ED-CC3E-4FD6-BE7B-B1EB792611D3}">
      <dgm:prSet/>
      <dgm:spPr/>
      <dgm:t>
        <a:bodyPr/>
        <a:lstStyle/>
        <a:p>
          <a:r>
            <a:rPr lang="pt-BR"/>
            <a:t>Vereadores petistas preocupados com diminuição da bancada</a:t>
          </a:r>
          <a:endParaRPr lang="en-US"/>
        </a:p>
      </dgm:t>
    </dgm:pt>
    <dgm:pt modelId="{DCD633EC-322D-45D5-ACBE-1934381C8104}" type="parTrans" cxnId="{188AE4E3-FF69-4F5C-8A75-9453163CAB82}">
      <dgm:prSet/>
      <dgm:spPr/>
      <dgm:t>
        <a:bodyPr/>
        <a:lstStyle/>
        <a:p>
          <a:endParaRPr lang="en-US"/>
        </a:p>
      </dgm:t>
    </dgm:pt>
    <dgm:pt modelId="{3AC3D96F-86B4-410A-952C-A2DAA4EBFB00}" type="sibTrans" cxnId="{188AE4E3-FF69-4F5C-8A75-9453163CAB82}">
      <dgm:prSet/>
      <dgm:spPr/>
      <dgm:t>
        <a:bodyPr/>
        <a:lstStyle/>
        <a:p>
          <a:endParaRPr lang="en-US"/>
        </a:p>
      </dgm:t>
    </dgm:pt>
    <dgm:pt modelId="{7E2A8F56-8D8B-4856-AD06-BD7C6A1A6A46}">
      <dgm:prSet/>
      <dgm:spPr/>
      <dgm:t>
        <a:bodyPr/>
        <a:lstStyle/>
        <a:p>
          <a:r>
            <a:rPr lang="pt-BR" dirty="0"/>
            <a:t>Frente Povo Sem Medo não está conseguindo liderar mobilizações na Zona Sul. Mobilização em relação à duplicação de rodovia em M´Boi Mirim só ocorreu em função da movimentação de bancadas de vereadores e deputados</a:t>
          </a:r>
          <a:endParaRPr lang="en-US" dirty="0"/>
        </a:p>
      </dgm:t>
    </dgm:pt>
    <dgm:pt modelId="{C4600504-9424-4BDA-AF42-D04E5A7259BF}" type="parTrans" cxnId="{C12196B6-3E9D-437A-A892-BEF03322161D}">
      <dgm:prSet/>
      <dgm:spPr/>
      <dgm:t>
        <a:bodyPr/>
        <a:lstStyle/>
        <a:p>
          <a:endParaRPr lang="en-US"/>
        </a:p>
      </dgm:t>
    </dgm:pt>
    <dgm:pt modelId="{17DC96D9-54FE-4A08-8C5C-52800BA966BA}" type="sibTrans" cxnId="{C12196B6-3E9D-437A-A892-BEF03322161D}">
      <dgm:prSet/>
      <dgm:spPr/>
      <dgm:t>
        <a:bodyPr/>
        <a:lstStyle/>
        <a:p>
          <a:endParaRPr lang="en-US"/>
        </a:p>
      </dgm:t>
    </dgm:pt>
    <dgm:pt modelId="{87FAFACE-A8D8-4844-BD0C-F6A75C4D4977}" type="pres">
      <dgm:prSet presAssocID="{B282620F-A782-4797-8FFA-4DB91BE61E34}" presName="root" presStyleCnt="0">
        <dgm:presLayoutVars>
          <dgm:dir/>
          <dgm:resizeHandles val="exact"/>
        </dgm:presLayoutVars>
      </dgm:prSet>
      <dgm:spPr/>
    </dgm:pt>
    <dgm:pt modelId="{27F3488F-5392-41A2-A565-A48A7904DF90}" type="pres">
      <dgm:prSet presAssocID="{DDD14857-2946-4699-8792-A66F02A95DED}" presName="compNode" presStyleCnt="0"/>
      <dgm:spPr/>
    </dgm:pt>
    <dgm:pt modelId="{21A34CB7-728B-4ECE-B18A-6F83F8AB2EAE}" type="pres">
      <dgm:prSet presAssocID="{DDD14857-2946-4699-8792-A66F02A95DED}" presName="bgRect" presStyleLbl="bgShp" presStyleIdx="0" presStyleCnt="4"/>
      <dgm:spPr/>
    </dgm:pt>
    <dgm:pt modelId="{E97A0A33-A199-4CD1-B772-BF63ED49C71B}" type="pres">
      <dgm:prSet presAssocID="{DDD14857-2946-4699-8792-A66F02A95D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reuniões com preenchimento sólido"/>
        </a:ext>
      </dgm:extLst>
    </dgm:pt>
    <dgm:pt modelId="{9F99470A-A043-4D54-9A16-FF6632D12EB8}" type="pres">
      <dgm:prSet presAssocID="{DDD14857-2946-4699-8792-A66F02A95DED}" presName="spaceRect" presStyleCnt="0"/>
      <dgm:spPr/>
    </dgm:pt>
    <dgm:pt modelId="{D6B7736A-3F78-45AE-ABCB-6B3134502F12}" type="pres">
      <dgm:prSet presAssocID="{DDD14857-2946-4699-8792-A66F02A95DED}" presName="parTx" presStyleLbl="revTx" presStyleIdx="0" presStyleCnt="4">
        <dgm:presLayoutVars>
          <dgm:chMax val="0"/>
          <dgm:chPref val="0"/>
        </dgm:presLayoutVars>
      </dgm:prSet>
      <dgm:spPr/>
    </dgm:pt>
    <dgm:pt modelId="{CF2A1C0D-419B-4CD3-9979-76B8BCE91377}" type="pres">
      <dgm:prSet presAssocID="{C7153992-BE22-4440-8BEC-3715A4DC825A}" presName="sibTrans" presStyleCnt="0"/>
      <dgm:spPr/>
    </dgm:pt>
    <dgm:pt modelId="{C9BC8C97-855B-4CE2-A2B3-24A2B7333E11}" type="pres">
      <dgm:prSet presAssocID="{FBCD973B-11D0-412C-8740-30EC84BE9DF0}" presName="compNode" presStyleCnt="0"/>
      <dgm:spPr/>
    </dgm:pt>
    <dgm:pt modelId="{B1E494C6-64B9-4B45-ACC4-9BA036A7B2A7}" type="pres">
      <dgm:prSet presAssocID="{FBCD973B-11D0-412C-8740-30EC84BE9DF0}" presName="bgRect" presStyleLbl="bgShp" presStyleIdx="1" presStyleCnt="4"/>
      <dgm:spPr/>
    </dgm:pt>
    <dgm:pt modelId="{04729260-70CC-43DC-847F-1C83D58C5187}" type="pres">
      <dgm:prSet presAssocID="{FBCD973B-11D0-412C-8740-30EC84BE9D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5BCFB154-0754-4BCE-859B-8401A8E4C364}" type="pres">
      <dgm:prSet presAssocID="{FBCD973B-11D0-412C-8740-30EC84BE9DF0}" presName="spaceRect" presStyleCnt="0"/>
      <dgm:spPr/>
    </dgm:pt>
    <dgm:pt modelId="{033B81A3-9FF2-43A3-BD0B-C53DE288ED29}" type="pres">
      <dgm:prSet presAssocID="{FBCD973B-11D0-412C-8740-30EC84BE9DF0}" presName="parTx" presStyleLbl="revTx" presStyleIdx="1" presStyleCnt="4">
        <dgm:presLayoutVars>
          <dgm:chMax val="0"/>
          <dgm:chPref val="0"/>
        </dgm:presLayoutVars>
      </dgm:prSet>
      <dgm:spPr/>
    </dgm:pt>
    <dgm:pt modelId="{A03910C6-C8E1-4F37-BE05-86A1E7E11E2B}" type="pres">
      <dgm:prSet presAssocID="{E666E6BB-65B9-450E-A895-AEE89C884F35}" presName="sibTrans" presStyleCnt="0"/>
      <dgm:spPr/>
    </dgm:pt>
    <dgm:pt modelId="{58C6F143-4BF1-4278-8289-E31702768771}" type="pres">
      <dgm:prSet presAssocID="{F55ED3ED-CC3E-4FD6-BE7B-B1EB792611D3}" presName="compNode" presStyleCnt="0"/>
      <dgm:spPr/>
    </dgm:pt>
    <dgm:pt modelId="{65C9957E-6D7F-4C1A-BBD2-04DEC63046A3}" type="pres">
      <dgm:prSet presAssocID="{F55ED3ED-CC3E-4FD6-BE7B-B1EB792611D3}" presName="bgRect" presStyleLbl="bgShp" presStyleIdx="2" presStyleCnt="4"/>
      <dgm:spPr/>
    </dgm:pt>
    <dgm:pt modelId="{C28E6E0C-3131-4DB9-9BF3-0709D3F67BB7}" type="pres">
      <dgm:prSet presAssocID="{F55ED3ED-CC3E-4FD6-BE7B-B1EB792611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E8CD5596-5C48-466A-8525-DB4FDB5D9F2A}" type="pres">
      <dgm:prSet presAssocID="{F55ED3ED-CC3E-4FD6-BE7B-B1EB792611D3}" presName="spaceRect" presStyleCnt="0"/>
      <dgm:spPr/>
    </dgm:pt>
    <dgm:pt modelId="{6BF806AD-6E0C-4D9B-8368-D1306BF969C3}" type="pres">
      <dgm:prSet presAssocID="{F55ED3ED-CC3E-4FD6-BE7B-B1EB792611D3}" presName="parTx" presStyleLbl="revTx" presStyleIdx="2" presStyleCnt="4">
        <dgm:presLayoutVars>
          <dgm:chMax val="0"/>
          <dgm:chPref val="0"/>
        </dgm:presLayoutVars>
      </dgm:prSet>
      <dgm:spPr/>
    </dgm:pt>
    <dgm:pt modelId="{3D7DDE71-A476-4EDC-8762-FF914FAA7F3A}" type="pres">
      <dgm:prSet presAssocID="{3AC3D96F-86B4-410A-952C-A2DAA4EBFB00}" presName="sibTrans" presStyleCnt="0"/>
      <dgm:spPr/>
    </dgm:pt>
    <dgm:pt modelId="{A4744D34-2ECF-4744-B3D9-C87F938FDA5B}" type="pres">
      <dgm:prSet presAssocID="{7E2A8F56-8D8B-4856-AD06-BD7C6A1A6A46}" presName="compNode" presStyleCnt="0"/>
      <dgm:spPr/>
    </dgm:pt>
    <dgm:pt modelId="{E97C5EE7-95D4-4C0D-9717-FAAD3AF24728}" type="pres">
      <dgm:prSet presAssocID="{7E2A8F56-8D8B-4856-AD06-BD7C6A1A6A46}" presName="bgRect" presStyleLbl="bgShp" presStyleIdx="3" presStyleCnt="4"/>
      <dgm:spPr/>
    </dgm:pt>
    <dgm:pt modelId="{507CFDE9-A946-4A5B-B903-F29CC93CE0BC}" type="pres">
      <dgm:prSet presAssocID="{7E2A8F56-8D8B-4856-AD06-BD7C6A1A6A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úde e segurança com preenchimento sólido"/>
        </a:ext>
      </dgm:extLst>
    </dgm:pt>
    <dgm:pt modelId="{FEE10CFD-09BA-42F7-8573-409C4850875A}" type="pres">
      <dgm:prSet presAssocID="{7E2A8F56-8D8B-4856-AD06-BD7C6A1A6A46}" presName="spaceRect" presStyleCnt="0"/>
      <dgm:spPr/>
    </dgm:pt>
    <dgm:pt modelId="{0A8D7A02-4061-40FB-9E85-096E4D7B9D65}" type="pres">
      <dgm:prSet presAssocID="{7E2A8F56-8D8B-4856-AD06-BD7C6A1A6A4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80AF40A-6F57-4953-9C74-EF5F3CB628C0}" srcId="{B282620F-A782-4797-8FFA-4DB91BE61E34}" destId="{FBCD973B-11D0-412C-8740-30EC84BE9DF0}" srcOrd="1" destOrd="0" parTransId="{EEC35979-740F-43D8-B8F8-41A91AEE2A66}" sibTransId="{E666E6BB-65B9-450E-A895-AEE89C884F35}"/>
    <dgm:cxn modelId="{C784192C-D269-4C90-B00F-5215DF12BE7E}" srcId="{B282620F-A782-4797-8FFA-4DB91BE61E34}" destId="{DDD14857-2946-4699-8792-A66F02A95DED}" srcOrd="0" destOrd="0" parTransId="{DAF4D12C-4062-4414-8F64-8C795CB67BB3}" sibTransId="{C7153992-BE22-4440-8BEC-3715A4DC825A}"/>
    <dgm:cxn modelId="{F0E27E82-D027-4116-9632-07FC63EF7B6C}" type="presOf" srcId="{F55ED3ED-CC3E-4FD6-BE7B-B1EB792611D3}" destId="{6BF806AD-6E0C-4D9B-8368-D1306BF969C3}" srcOrd="0" destOrd="0" presId="urn:microsoft.com/office/officeart/2018/2/layout/IconVerticalSolidList"/>
    <dgm:cxn modelId="{722F95B1-E16D-46BB-A602-7CFDBC76623A}" type="presOf" srcId="{7E2A8F56-8D8B-4856-AD06-BD7C6A1A6A46}" destId="{0A8D7A02-4061-40FB-9E85-096E4D7B9D65}" srcOrd="0" destOrd="0" presId="urn:microsoft.com/office/officeart/2018/2/layout/IconVerticalSolidList"/>
    <dgm:cxn modelId="{C12196B6-3E9D-437A-A892-BEF03322161D}" srcId="{B282620F-A782-4797-8FFA-4DB91BE61E34}" destId="{7E2A8F56-8D8B-4856-AD06-BD7C6A1A6A46}" srcOrd="3" destOrd="0" parTransId="{C4600504-9424-4BDA-AF42-D04E5A7259BF}" sibTransId="{17DC96D9-54FE-4A08-8C5C-52800BA966BA}"/>
    <dgm:cxn modelId="{0A5A6ABF-39DD-4AB2-9239-B5D8598FC958}" type="presOf" srcId="{B282620F-A782-4797-8FFA-4DB91BE61E34}" destId="{87FAFACE-A8D8-4844-BD0C-F6A75C4D4977}" srcOrd="0" destOrd="0" presId="urn:microsoft.com/office/officeart/2018/2/layout/IconVerticalSolidList"/>
    <dgm:cxn modelId="{188AE4E3-FF69-4F5C-8A75-9453163CAB82}" srcId="{B282620F-A782-4797-8FFA-4DB91BE61E34}" destId="{F55ED3ED-CC3E-4FD6-BE7B-B1EB792611D3}" srcOrd="2" destOrd="0" parTransId="{DCD633EC-322D-45D5-ACBE-1934381C8104}" sibTransId="{3AC3D96F-86B4-410A-952C-A2DAA4EBFB00}"/>
    <dgm:cxn modelId="{C2734EF5-AEC8-4EE0-AAB0-CD00EF55E732}" type="presOf" srcId="{DDD14857-2946-4699-8792-A66F02A95DED}" destId="{D6B7736A-3F78-45AE-ABCB-6B3134502F12}" srcOrd="0" destOrd="0" presId="urn:microsoft.com/office/officeart/2018/2/layout/IconVerticalSolidList"/>
    <dgm:cxn modelId="{0C3E90FA-1463-4E7C-A38D-23FBD1D6E936}" type="presOf" srcId="{FBCD973B-11D0-412C-8740-30EC84BE9DF0}" destId="{033B81A3-9FF2-43A3-BD0B-C53DE288ED29}" srcOrd="0" destOrd="0" presId="urn:microsoft.com/office/officeart/2018/2/layout/IconVerticalSolidList"/>
    <dgm:cxn modelId="{F3EAFF11-7CE4-4EF6-864E-8A9A3BC90174}" type="presParOf" srcId="{87FAFACE-A8D8-4844-BD0C-F6A75C4D4977}" destId="{27F3488F-5392-41A2-A565-A48A7904DF90}" srcOrd="0" destOrd="0" presId="urn:microsoft.com/office/officeart/2018/2/layout/IconVerticalSolidList"/>
    <dgm:cxn modelId="{A1729711-0801-4ED9-917E-420515021901}" type="presParOf" srcId="{27F3488F-5392-41A2-A565-A48A7904DF90}" destId="{21A34CB7-728B-4ECE-B18A-6F83F8AB2EAE}" srcOrd="0" destOrd="0" presId="urn:microsoft.com/office/officeart/2018/2/layout/IconVerticalSolidList"/>
    <dgm:cxn modelId="{917AB124-7341-42B1-BA46-DFF96349128A}" type="presParOf" srcId="{27F3488F-5392-41A2-A565-A48A7904DF90}" destId="{E97A0A33-A199-4CD1-B772-BF63ED49C71B}" srcOrd="1" destOrd="0" presId="urn:microsoft.com/office/officeart/2018/2/layout/IconVerticalSolidList"/>
    <dgm:cxn modelId="{87A92A18-D46C-4934-9F6D-EF583AB168B0}" type="presParOf" srcId="{27F3488F-5392-41A2-A565-A48A7904DF90}" destId="{9F99470A-A043-4D54-9A16-FF6632D12EB8}" srcOrd="2" destOrd="0" presId="urn:microsoft.com/office/officeart/2018/2/layout/IconVerticalSolidList"/>
    <dgm:cxn modelId="{A81B0B26-AA4D-4588-B9B5-CE96399BE5C9}" type="presParOf" srcId="{27F3488F-5392-41A2-A565-A48A7904DF90}" destId="{D6B7736A-3F78-45AE-ABCB-6B3134502F12}" srcOrd="3" destOrd="0" presId="urn:microsoft.com/office/officeart/2018/2/layout/IconVerticalSolidList"/>
    <dgm:cxn modelId="{9ED55E5F-9429-4FE4-84A9-E35EDA5E127E}" type="presParOf" srcId="{87FAFACE-A8D8-4844-BD0C-F6A75C4D4977}" destId="{CF2A1C0D-419B-4CD3-9979-76B8BCE91377}" srcOrd="1" destOrd="0" presId="urn:microsoft.com/office/officeart/2018/2/layout/IconVerticalSolidList"/>
    <dgm:cxn modelId="{1A1052BD-F00C-4A06-A974-3E498BF921C4}" type="presParOf" srcId="{87FAFACE-A8D8-4844-BD0C-F6A75C4D4977}" destId="{C9BC8C97-855B-4CE2-A2B3-24A2B7333E11}" srcOrd="2" destOrd="0" presId="urn:microsoft.com/office/officeart/2018/2/layout/IconVerticalSolidList"/>
    <dgm:cxn modelId="{4E3675AD-ACCA-43E4-90E3-25B3229BBEFB}" type="presParOf" srcId="{C9BC8C97-855B-4CE2-A2B3-24A2B7333E11}" destId="{B1E494C6-64B9-4B45-ACC4-9BA036A7B2A7}" srcOrd="0" destOrd="0" presId="urn:microsoft.com/office/officeart/2018/2/layout/IconVerticalSolidList"/>
    <dgm:cxn modelId="{B8F9B2A1-3B3E-40A7-8D70-5313D52CE228}" type="presParOf" srcId="{C9BC8C97-855B-4CE2-A2B3-24A2B7333E11}" destId="{04729260-70CC-43DC-847F-1C83D58C5187}" srcOrd="1" destOrd="0" presId="urn:microsoft.com/office/officeart/2018/2/layout/IconVerticalSolidList"/>
    <dgm:cxn modelId="{E5AC8E4B-0C59-4EDA-86D0-5A2927002B2F}" type="presParOf" srcId="{C9BC8C97-855B-4CE2-A2B3-24A2B7333E11}" destId="{5BCFB154-0754-4BCE-859B-8401A8E4C364}" srcOrd="2" destOrd="0" presId="urn:microsoft.com/office/officeart/2018/2/layout/IconVerticalSolidList"/>
    <dgm:cxn modelId="{4349A63C-F5C8-463F-969C-711CAD546E22}" type="presParOf" srcId="{C9BC8C97-855B-4CE2-A2B3-24A2B7333E11}" destId="{033B81A3-9FF2-43A3-BD0B-C53DE288ED29}" srcOrd="3" destOrd="0" presId="urn:microsoft.com/office/officeart/2018/2/layout/IconVerticalSolidList"/>
    <dgm:cxn modelId="{B6617AE2-17F7-40F6-920A-0C9234C0DA83}" type="presParOf" srcId="{87FAFACE-A8D8-4844-BD0C-F6A75C4D4977}" destId="{A03910C6-C8E1-4F37-BE05-86A1E7E11E2B}" srcOrd="3" destOrd="0" presId="urn:microsoft.com/office/officeart/2018/2/layout/IconVerticalSolidList"/>
    <dgm:cxn modelId="{6865852C-313E-4F2A-968B-156FAF498CA6}" type="presParOf" srcId="{87FAFACE-A8D8-4844-BD0C-F6A75C4D4977}" destId="{58C6F143-4BF1-4278-8289-E31702768771}" srcOrd="4" destOrd="0" presId="urn:microsoft.com/office/officeart/2018/2/layout/IconVerticalSolidList"/>
    <dgm:cxn modelId="{023576E7-7DBA-49AD-9777-2A374B05A2A1}" type="presParOf" srcId="{58C6F143-4BF1-4278-8289-E31702768771}" destId="{65C9957E-6D7F-4C1A-BBD2-04DEC63046A3}" srcOrd="0" destOrd="0" presId="urn:microsoft.com/office/officeart/2018/2/layout/IconVerticalSolidList"/>
    <dgm:cxn modelId="{2227C55F-5D89-4507-99D8-1F37EC10539A}" type="presParOf" srcId="{58C6F143-4BF1-4278-8289-E31702768771}" destId="{C28E6E0C-3131-4DB9-9BF3-0709D3F67BB7}" srcOrd="1" destOrd="0" presId="urn:microsoft.com/office/officeart/2018/2/layout/IconVerticalSolidList"/>
    <dgm:cxn modelId="{9DB5AAFD-DFF2-4935-914D-7F7FDE6E2026}" type="presParOf" srcId="{58C6F143-4BF1-4278-8289-E31702768771}" destId="{E8CD5596-5C48-466A-8525-DB4FDB5D9F2A}" srcOrd="2" destOrd="0" presId="urn:microsoft.com/office/officeart/2018/2/layout/IconVerticalSolidList"/>
    <dgm:cxn modelId="{3B0314EE-1AB8-49FD-A67C-D877BF9C0D85}" type="presParOf" srcId="{58C6F143-4BF1-4278-8289-E31702768771}" destId="{6BF806AD-6E0C-4D9B-8368-D1306BF969C3}" srcOrd="3" destOrd="0" presId="urn:microsoft.com/office/officeart/2018/2/layout/IconVerticalSolidList"/>
    <dgm:cxn modelId="{19ADC3A8-65C1-4971-9602-EFFD038D341D}" type="presParOf" srcId="{87FAFACE-A8D8-4844-BD0C-F6A75C4D4977}" destId="{3D7DDE71-A476-4EDC-8762-FF914FAA7F3A}" srcOrd="5" destOrd="0" presId="urn:microsoft.com/office/officeart/2018/2/layout/IconVerticalSolidList"/>
    <dgm:cxn modelId="{E623D409-A519-4BC8-986C-693A69B81B4F}" type="presParOf" srcId="{87FAFACE-A8D8-4844-BD0C-F6A75C4D4977}" destId="{A4744D34-2ECF-4744-B3D9-C87F938FDA5B}" srcOrd="6" destOrd="0" presId="urn:microsoft.com/office/officeart/2018/2/layout/IconVerticalSolidList"/>
    <dgm:cxn modelId="{53F28AAC-3D2A-4676-96F6-8A615F1FE33A}" type="presParOf" srcId="{A4744D34-2ECF-4744-B3D9-C87F938FDA5B}" destId="{E97C5EE7-95D4-4C0D-9717-FAAD3AF24728}" srcOrd="0" destOrd="0" presId="urn:microsoft.com/office/officeart/2018/2/layout/IconVerticalSolidList"/>
    <dgm:cxn modelId="{189BC182-ACC7-4A8B-96B6-14C775AF5825}" type="presParOf" srcId="{A4744D34-2ECF-4744-B3D9-C87F938FDA5B}" destId="{507CFDE9-A946-4A5B-B903-F29CC93CE0BC}" srcOrd="1" destOrd="0" presId="urn:microsoft.com/office/officeart/2018/2/layout/IconVerticalSolidList"/>
    <dgm:cxn modelId="{F9B98961-6FD1-41D1-94FF-1E9F9C9BBB6C}" type="presParOf" srcId="{A4744D34-2ECF-4744-B3D9-C87F938FDA5B}" destId="{FEE10CFD-09BA-42F7-8573-409C4850875A}" srcOrd="2" destOrd="0" presId="urn:microsoft.com/office/officeart/2018/2/layout/IconVerticalSolidList"/>
    <dgm:cxn modelId="{9B67764D-DED1-4142-9B4A-57FF8E0C89CE}" type="presParOf" srcId="{A4744D34-2ECF-4744-B3D9-C87F938FDA5B}" destId="{0A8D7A02-4061-40FB-9E85-096E4D7B9D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8C07-67F4-4333-A6DD-12032AC94716}">
      <dsp:nvSpPr>
        <dsp:cNvPr id="0" name=""/>
        <dsp:cNvSpPr/>
      </dsp:nvSpPr>
      <dsp:spPr>
        <a:xfrm>
          <a:off x="0" y="75149"/>
          <a:ext cx="6096000" cy="836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PT: Rogério Correia</a:t>
          </a:r>
          <a:endParaRPr lang="en-US" sz="2200" kern="1200"/>
        </a:p>
      </dsp:txBody>
      <dsp:txXfrm>
        <a:off x="40837" y="115986"/>
        <a:ext cx="6014326" cy="754876"/>
      </dsp:txXfrm>
    </dsp:sp>
    <dsp:sp modelId="{478C3D84-8051-4105-9A73-47EE77ACA721}">
      <dsp:nvSpPr>
        <dsp:cNvPr id="0" name=""/>
        <dsp:cNvSpPr/>
      </dsp:nvSpPr>
      <dsp:spPr>
        <a:xfrm>
          <a:off x="0" y="975059"/>
          <a:ext cx="6096000" cy="836550"/>
        </a:xfrm>
        <a:prstGeom prst="roundRect">
          <a:avLst/>
        </a:prstGeom>
        <a:solidFill>
          <a:schemeClr val="accent2">
            <a:hueOff val="-298527"/>
            <a:satOff val="-117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PSOL: </a:t>
          </a:r>
          <a:r>
            <a:rPr lang="pt-BR" sz="2200" kern="1200" dirty="0" err="1"/>
            <a:t>Bella</a:t>
          </a:r>
          <a:r>
            <a:rPr lang="pt-BR" sz="2200" kern="1200" dirty="0"/>
            <a:t> Gonçalves</a:t>
          </a:r>
          <a:endParaRPr lang="en-US" sz="2200" kern="1200" dirty="0"/>
        </a:p>
      </dsp:txBody>
      <dsp:txXfrm>
        <a:off x="40837" y="1015896"/>
        <a:ext cx="6014326" cy="754876"/>
      </dsp:txXfrm>
    </dsp:sp>
    <dsp:sp modelId="{430331DE-0BCB-4792-9A0A-2FC01BADED70}">
      <dsp:nvSpPr>
        <dsp:cNvPr id="0" name=""/>
        <dsp:cNvSpPr/>
      </dsp:nvSpPr>
      <dsp:spPr>
        <a:xfrm>
          <a:off x="0" y="1874970"/>
          <a:ext cx="6096000" cy="836550"/>
        </a:xfrm>
        <a:prstGeom prst="roundRect">
          <a:avLst/>
        </a:prstGeom>
        <a:solidFill>
          <a:schemeClr val="accent2">
            <a:hueOff val="-597053"/>
            <a:satOff val="-234"/>
            <a:lumOff val="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PDT: Duda Salabert</a:t>
          </a:r>
          <a:endParaRPr lang="en-US" sz="2200" kern="1200"/>
        </a:p>
      </dsp:txBody>
      <dsp:txXfrm>
        <a:off x="40837" y="1915807"/>
        <a:ext cx="6014326" cy="754876"/>
      </dsp:txXfrm>
    </dsp:sp>
    <dsp:sp modelId="{3F93C591-134A-4504-AB60-4EE3B9E858FF}">
      <dsp:nvSpPr>
        <dsp:cNvPr id="0" name=""/>
        <dsp:cNvSpPr/>
      </dsp:nvSpPr>
      <dsp:spPr>
        <a:xfrm>
          <a:off x="0" y="2774880"/>
          <a:ext cx="6096000" cy="836550"/>
        </a:xfrm>
        <a:prstGeom prst="roundRect">
          <a:avLst/>
        </a:prstGeom>
        <a:solidFill>
          <a:schemeClr val="accent2">
            <a:hueOff val="-895580"/>
            <a:satOff val="-352"/>
            <a:lumOff val="4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Bloco extrema-direita: Carlos Viana ou Bruno Engler</a:t>
          </a:r>
          <a:endParaRPr lang="en-US" sz="2200" kern="1200"/>
        </a:p>
      </dsp:txBody>
      <dsp:txXfrm>
        <a:off x="40837" y="2815717"/>
        <a:ext cx="6014326" cy="754876"/>
      </dsp:txXfrm>
    </dsp:sp>
    <dsp:sp modelId="{0300F9A1-E099-4E24-9EC5-22E33A5E91E3}">
      <dsp:nvSpPr>
        <dsp:cNvPr id="0" name=""/>
        <dsp:cNvSpPr/>
      </dsp:nvSpPr>
      <dsp:spPr>
        <a:xfrm>
          <a:off x="0" y="3674790"/>
          <a:ext cx="6096000" cy="836550"/>
        </a:xfrm>
        <a:prstGeom prst="roundRect">
          <a:avLst/>
        </a:prstGeom>
        <a:solidFill>
          <a:schemeClr val="accent2">
            <a:hueOff val="-1194107"/>
            <a:satOff val="-469"/>
            <a:lumOff val="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Articulação de Fuad Noman (atual prefeito) com Marcelo Aro (PP)</a:t>
          </a:r>
          <a:endParaRPr lang="en-US" sz="2200" kern="1200"/>
        </a:p>
      </dsp:txBody>
      <dsp:txXfrm>
        <a:off x="40837" y="3715627"/>
        <a:ext cx="6014326" cy="754876"/>
      </dsp:txXfrm>
    </dsp:sp>
    <dsp:sp modelId="{F5F0F020-E3D5-4CAF-B29B-F58C37F38CC1}">
      <dsp:nvSpPr>
        <dsp:cNvPr id="0" name=""/>
        <dsp:cNvSpPr/>
      </dsp:nvSpPr>
      <dsp:spPr>
        <a:xfrm>
          <a:off x="0" y="4574700"/>
          <a:ext cx="6096000" cy="836550"/>
        </a:xfrm>
        <a:prstGeom prst="roundRect">
          <a:avLst/>
        </a:prstGeom>
        <a:solidFill>
          <a:schemeClr val="accent2">
            <a:hueOff val="-1492634"/>
            <a:satOff val="-586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Articulação Rodrigo Pacheco e Alexandre Silveira</a:t>
          </a:r>
          <a:endParaRPr lang="en-US" sz="2200" kern="1200"/>
        </a:p>
      </dsp:txBody>
      <dsp:txXfrm>
        <a:off x="40837" y="4615537"/>
        <a:ext cx="6014326" cy="75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7AB8B-4F9B-4C0E-85A1-39F23DD578CD}">
      <dsp:nvSpPr>
        <dsp:cNvPr id="0" name=""/>
        <dsp:cNvSpPr/>
      </dsp:nvSpPr>
      <dsp:spPr>
        <a:xfrm>
          <a:off x="0" y="667"/>
          <a:ext cx="6096000" cy="15626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4C4AF-F01D-44CD-B892-022D13C344DA}">
      <dsp:nvSpPr>
        <dsp:cNvPr id="0" name=""/>
        <dsp:cNvSpPr/>
      </dsp:nvSpPr>
      <dsp:spPr>
        <a:xfrm>
          <a:off x="472694" y="352258"/>
          <a:ext cx="859444" cy="859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D2B3D-ADE5-4C8E-BB84-593E9F1E69B5}">
      <dsp:nvSpPr>
        <dsp:cNvPr id="0" name=""/>
        <dsp:cNvSpPr/>
      </dsp:nvSpPr>
      <dsp:spPr>
        <a:xfrm>
          <a:off x="1804832" y="667"/>
          <a:ext cx="4291167" cy="15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78" tIns="165378" rIns="165378" bIns="1653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Desenha-se a polarização Ricardo Nunes (atual prefeito) e Boulos</a:t>
          </a:r>
          <a:endParaRPr lang="en-US" sz="1800" kern="1200"/>
        </a:p>
      </dsp:txBody>
      <dsp:txXfrm>
        <a:off x="1804832" y="667"/>
        <a:ext cx="4291167" cy="1562625"/>
      </dsp:txXfrm>
    </dsp:sp>
    <dsp:sp modelId="{5E4A98A3-BC75-45A3-B36A-FC071DF67782}">
      <dsp:nvSpPr>
        <dsp:cNvPr id="0" name=""/>
        <dsp:cNvSpPr/>
      </dsp:nvSpPr>
      <dsp:spPr>
        <a:xfrm>
          <a:off x="0" y="1953949"/>
          <a:ext cx="6096000" cy="15626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BF3B3-4D39-495C-985F-8DC43CEE8318}">
      <dsp:nvSpPr>
        <dsp:cNvPr id="0" name=""/>
        <dsp:cNvSpPr/>
      </dsp:nvSpPr>
      <dsp:spPr>
        <a:xfrm>
          <a:off x="472694" y="2305540"/>
          <a:ext cx="859444" cy="859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AFA8B-4C6E-4591-AEF2-A7AD5055AE61}">
      <dsp:nvSpPr>
        <dsp:cNvPr id="0" name=""/>
        <dsp:cNvSpPr/>
      </dsp:nvSpPr>
      <dsp:spPr>
        <a:xfrm>
          <a:off x="1804832" y="1953949"/>
          <a:ext cx="4291167" cy="15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78" tIns="165378" rIns="165378" bIns="1653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Haverá vários embates preliminares em 2023, como eleição de Conselho do Idoso e Conselheiros Tutelares</a:t>
          </a:r>
          <a:endParaRPr lang="en-US" sz="1800" kern="1200"/>
        </a:p>
      </dsp:txBody>
      <dsp:txXfrm>
        <a:off x="1804832" y="1953949"/>
        <a:ext cx="4291167" cy="1562625"/>
      </dsp:txXfrm>
    </dsp:sp>
    <dsp:sp modelId="{AE008C64-1550-450B-8E95-5D430F3EF296}">
      <dsp:nvSpPr>
        <dsp:cNvPr id="0" name=""/>
        <dsp:cNvSpPr/>
      </dsp:nvSpPr>
      <dsp:spPr>
        <a:xfrm>
          <a:off x="0" y="3907231"/>
          <a:ext cx="6096000" cy="1562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E0967-E415-4F67-94A7-CCBA2CF18A02}">
      <dsp:nvSpPr>
        <dsp:cNvPr id="0" name=""/>
        <dsp:cNvSpPr/>
      </dsp:nvSpPr>
      <dsp:spPr>
        <a:xfrm>
          <a:off x="472694" y="4258822"/>
          <a:ext cx="859444" cy="8594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771F3-882F-449B-B7EE-20005ABF8E8D}">
      <dsp:nvSpPr>
        <dsp:cNvPr id="0" name=""/>
        <dsp:cNvSpPr/>
      </dsp:nvSpPr>
      <dsp:spPr>
        <a:xfrm>
          <a:off x="1804832" y="3907231"/>
          <a:ext cx="4291167" cy="156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78" tIns="165378" rIns="165378" bIns="16537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PT e PSOL fazem uma disputa surda que envolve a coordenação real da campanha de Boulos e a definição de bancada de vereadores (PT tem 8 vereadores, sendo 2 da família Tatto; e PSOL possui 6)</a:t>
          </a:r>
          <a:endParaRPr lang="en-US" sz="1800" kern="1200" dirty="0"/>
        </a:p>
      </dsp:txBody>
      <dsp:txXfrm>
        <a:off x="1804832" y="3907231"/>
        <a:ext cx="4291167" cy="1562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34CB7-728B-4ECE-B18A-6F83F8AB2EAE}">
      <dsp:nvSpPr>
        <dsp:cNvPr id="0" name=""/>
        <dsp:cNvSpPr/>
      </dsp:nvSpPr>
      <dsp:spPr>
        <a:xfrm>
          <a:off x="0" y="2270"/>
          <a:ext cx="6096000" cy="11507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A0A33-A199-4CD1-B772-BF63ED49C71B}">
      <dsp:nvSpPr>
        <dsp:cNvPr id="0" name=""/>
        <dsp:cNvSpPr/>
      </dsp:nvSpPr>
      <dsp:spPr>
        <a:xfrm>
          <a:off x="348096" y="261185"/>
          <a:ext cx="632903" cy="632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7736A-3F78-45AE-ABCB-6B3134502F12}">
      <dsp:nvSpPr>
        <dsp:cNvPr id="0" name=""/>
        <dsp:cNvSpPr/>
      </dsp:nvSpPr>
      <dsp:spPr>
        <a:xfrm>
          <a:off x="1329097" y="2270"/>
          <a:ext cx="4766902" cy="115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86" tIns="121786" rIns="121786" bIns="12178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Dificuldades no PSOL: Jussara Basso (vereadora) rachou com Boulos</a:t>
          </a:r>
          <a:endParaRPr lang="en-US" sz="1400" kern="1200" dirty="0"/>
        </a:p>
      </dsp:txBody>
      <dsp:txXfrm>
        <a:off x="1329097" y="2270"/>
        <a:ext cx="4766902" cy="1150733"/>
      </dsp:txXfrm>
    </dsp:sp>
    <dsp:sp modelId="{B1E494C6-64B9-4B45-ACC4-9BA036A7B2A7}">
      <dsp:nvSpPr>
        <dsp:cNvPr id="0" name=""/>
        <dsp:cNvSpPr/>
      </dsp:nvSpPr>
      <dsp:spPr>
        <a:xfrm>
          <a:off x="0" y="1440687"/>
          <a:ext cx="6096000" cy="11507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29260-70CC-43DC-847F-1C83D58C5187}">
      <dsp:nvSpPr>
        <dsp:cNvPr id="0" name=""/>
        <dsp:cNvSpPr/>
      </dsp:nvSpPr>
      <dsp:spPr>
        <a:xfrm>
          <a:off x="348096" y="1699602"/>
          <a:ext cx="632903" cy="6329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81A3-9FF2-43A3-BD0B-C53DE288ED29}">
      <dsp:nvSpPr>
        <dsp:cNvPr id="0" name=""/>
        <dsp:cNvSpPr/>
      </dsp:nvSpPr>
      <dsp:spPr>
        <a:xfrm>
          <a:off x="1329097" y="1440687"/>
          <a:ext cx="4766902" cy="115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86" tIns="121786" rIns="121786" bIns="12178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Dificuldades no PT: indicação de vice (Juliana Cardoso ou indicação dos Tatto). Família Tatto negocia vice ou 3 secretarias de governo. </a:t>
          </a:r>
          <a:endParaRPr lang="en-US" sz="1400" kern="1200"/>
        </a:p>
      </dsp:txBody>
      <dsp:txXfrm>
        <a:off x="1329097" y="1440687"/>
        <a:ext cx="4766902" cy="1150733"/>
      </dsp:txXfrm>
    </dsp:sp>
    <dsp:sp modelId="{65C9957E-6D7F-4C1A-BBD2-04DEC63046A3}">
      <dsp:nvSpPr>
        <dsp:cNvPr id="0" name=""/>
        <dsp:cNvSpPr/>
      </dsp:nvSpPr>
      <dsp:spPr>
        <a:xfrm>
          <a:off x="0" y="2879104"/>
          <a:ext cx="6096000" cy="11507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E6E0C-3131-4DB9-9BF3-0709D3F67BB7}">
      <dsp:nvSpPr>
        <dsp:cNvPr id="0" name=""/>
        <dsp:cNvSpPr/>
      </dsp:nvSpPr>
      <dsp:spPr>
        <a:xfrm>
          <a:off x="348096" y="3138019"/>
          <a:ext cx="632903" cy="6329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806AD-6E0C-4D9B-8368-D1306BF969C3}">
      <dsp:nvSpPr>
        <dsp:cNvPr id="0" name=""/>
        <dsp:cNvSpPr/>
      </dsp:nvSpPr>
      <dsp:spPr>
        <a:xfrm>
          <a:off x="1329097" y="2879104"/>
          <a:ext cx="4766902" cy="115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86" tIns="121786" rIns="121786" bIns="12178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Vereadores petistas preocupados com diminuição da bancada</a:t>
          </a:r>
          <a:endParaRPr lang="en-US" sz="1400" kern="1200"/>
        </a:p>
      </dsp:txBody>
      <dsp:txXfrm>
        <a:off x="1329097" y="2879104"/>
        <a:ext cx="4766902" cy="1150733"/>
      </dsp:txXfrm>
    </dsp:sp>
    <dsp:sp modelId="{E97C5EE7-95D4-4C0D-9717-FAAD3AF24728}">
      <dsp:nvSpPr>
        <dsp:cNvPr id="0" name=""/>
        <dsp:cNvSpPr/>
      </dsp:nvSpPr>
      <dsp:spPr>
        <a:xfrm>
          <a:off x="0" y="4317521"/>
          <a:ext cx="6096000" cy="11507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CFDE9-A946-4A5B-B903-F29CC93CE0BC}">
      <dsp:nvSpPr>
        <dsp:cNvPr id="0" name=""/>
        <dsp:cNvSpPr/>
      </dsp:nvSpPr>
      <dsp:spPr>
        <a:xfrm>
          <a:off x="348096" y="4576436"/>
          <a:ext cx="632903" cy="6329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D7A02-4061-40FB-9E85-096E4D7B9D65}">
      <dsp:nvSpPr>
        <dsp:cNvPr id="0" name=""/>
        <dsp:cNvSpPr/>
      </dsp:nvSpPr>
      <dsp:spPr>
        <a:xfrm>
          <a:off x="1329097" y="4317521"/>
          <a:ext cx="4766902" cy="115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86" tIns="121786" rIns="121786" bIns="12178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Frente Povo Sem Medo não está conseguindo liderar mobilizações na Zona Sul. Mobilização em relação à duplicação de rodovia em M´Boi Mirim só ocorreu em função da movimentação de bancadas de vereadores e deputados</a:t>
          </a:r>
          <a:endParaRPr lang="en-US" sz="1400" kern="1200" dirty="0"/>
        </a:p>
      </dsp:txBody>
      <dsp:txXfrm>
        <a:off x="1329097" y="4317521"/>
        <a:ext cx="4766902" cy="115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3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D6A9C332-AA86-3D2C-E7AC-7CA72C4D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59" r="7509" b="2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29D6D3-004F-6929-B449-3A917A6D9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2936" y="1674629"/>
            <a:ext cx="2550941" cy="2057400"/>
          </a:xfrm>
        </p:spPr>
        <p:txBody>
          <a:bodyPr>
            <a:normAutofit/>
          </a:bodyPr>
          <a:lstStyle/>
          <a:p>
            <a:r>
              <a:rPr lang="pt-BR" sz="1500" dirty="0"/>
              <a:t>O TEMA DAS REDES NESTA QUARTA: </a:t>
            </a:r>
            <a:br>
              <a:rPr lang="pt-BR" sz="1500" dirty="0"/>
            </a:br>
            <a:br>
              <a:rPr lang="pt-BR" sz="1500" dirty="0"/>
            </a:br>
            <a:r>
              <a:rPr lang="pt-BR" sz="2800" b="1" dirty="0"/>
              <a:t>A DECISÃO DE TOFFOLI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C2A954-515C-7EEE-3562-ADDC0A83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936" y="4114800"/>
            <a:ext cx="2466535" cy="1029286"/>
          </a:xfrm>
        </p:spPr>
        <p:txBody>
          <a:bodyPr>
            <a:normAutofit/>
          </a:bodyPr>
          <a:lstStyle/>
          <a:p>
            <a:r>
              <a:rPr lang="pt-BR" sz="2000"/>
              <a:t>6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1785091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13F7C3-BA14-963C-DE3E-4C8FF6AE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pt-BR" sz="2700"/>
              <a:t>Trunfos de Ricardo Nunes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083DB5-FB16-579B-0D61-45195BF0C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667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6B7A6A-31AC-AA63-407E-7F7E5A81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200"/>
              <a:t>Marta Suplicy como vice (tão popular na periferia quanto Erundina, e com bom desempenho na educação)</a:t>
            </a:r>
          </a:p>
          <a:p>
            <a:pPr>
              <a:lnSpc>
                <a:spcPct val="90000"/>
              </a:lnSpc>
            </a:pPr>
            <a:r>
              <a:rPr lang="pt-BR" sz="2200"/>
              <a:t>Agenda de obras: promete entrega de 14 mil habitações populares até junho de 2024; sete grandes obras espalhadas pela cidade e; tarifa zero</a:t>
            </a:r>
          </a:p>
          <a:p>
            <a:pPr>
              <a:lnSpc>
                <a:spcPct val="90000"/>
              </a:lnSpc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24194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AF1843-60EB-CBF7-C2BC-4A477A64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A disputa no campo lulista/psol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3690FBD-FD67-014D-A2F0-978501274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395386"/>
              </p:ext>
            </p:extLst>
          </p:nvPr>
        </p:nvGraphicFramePr>
        <p:xfrm>
          <a:off x="5410200" y="701675"/>
          <a:ext cx="6096000" cy="54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24561-A61E-230D-E078-3FD90B0A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TARCÍSIO, O INDECISO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9AA211B-490B-428F-D75B-62D36669D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2191" y="685801"/>
            <a:ext cx="393781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1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5FF3C9-D048-B34C-C149-2A253EE4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Vivemos o fim do ciclo do século xx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2D2A61-7D5E-1DBE-A7C4-CBC9854CF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467" y="685801"/>
            <a:ext cx="445346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BB3749-8B8C-86DB-432A-C154FC31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sTF e a redenção de toffoli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D868125F-1A44-323B-A96F-2A5B986E8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98290"/>
            <a:ext cx="5410200" cy="52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6E3D-2B69-1988-163B-EE479419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IRMÃO DE TOFFOLI JÁ FOI PREFEITO DE MARÍLIA E É COTADO COMO CANDIDATO DO 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94D271F-DFC8-2CB7-17B7-100E4E84A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836" y="685801"/>
            <a:ext cx="4224528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8C5907-980E-9129-84FC-7264A082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 tentativa bolsonarista de afastar lula do 7 de setembro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292BD18-1F3C-727F-5753-6C77B1D24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09FA25-1772-4961-90BE-D39F2006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BC9956-A437-CC0C-241A-B9B7C325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239150"/>
            <a:ext cx="5397472" cy="1303606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No caso do governo lula...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4FB1A-D79E-0C4A-5241-AEB5F692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17152"/>
            <a:ext cx="5485227" cy="4499241"/>
          </a:xfrm>
        </p:spPr>
        <p:txBody>
          <a:bodyPr>
            <a:normAutofit/>
          </a:bodyPr>
          <a:lstStyle/>
          <a:p>
            <a:r>
              <a:rPr lang="pt-BR" sz="2200"/>
              <a:t>O governo quer desvincular a comemoração do 7 de Setembro da imagem de Jair Bolsonaro (PL) e quebrar a associação entre símbolos nacionais e o apoio ao ex-presidente. </a:t>
            </a:r>
          </a:p>
          <a:p>
            <a:r>
              <a:rPr lang="pt-BR" sz="2200"/>
              <a:t>Com o slogan “Democracia, soberania e união”, a celebração do Dia da Independência do Brasil está prevista para começar às 9h em Brasília</a:t>
            </a:r>
          </a:p>
          <a:p>
            <a:r>
              <a:rPr lang="pt-BR" sz="2200"/>
              <a:t>O tradicional desfile na Esplanada dos Ministérios será dividido em quatro eixos: “Paz e Soberania”, “Ciência e Tecnologia”, “Saúde e Vacinação” e “Defesa da Amazônia”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237674-E41B-0376-E969-F6A479A7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740" y="685800"/>
            <a:ext cx="38130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B6E1D9-2C24-43DD-ABAD-DD4593E4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F3F1B7-AE30-4D54-870F-255CBBE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5F142F-38EF-2736-DEE7-F4F826EC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 7 de setembro dos excluídos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B30B2FA-F7E3-A2A8-EB74-957B892C8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382" y="1166852"/>
            <a:ext cx="2986036" cy="45242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1D00F6-B6BB-BC39-FACA-06799822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52" y="1534233"/>
            <a:ext cx="3060049" cy="37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85AC26-D9DF-BADE-3D19-4B943899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510494"/>
            <a:ext cx="4741045" cy="1022884"/>
          </a:xfrm>
        </p:spPr>
        <p:txBody>
          <a:bodyPr>
            <a:normAutofit/>
          </a:bodyPr>
          <a:lstStyle/>
          <a:p>
            <a:pPr algn="ctr"/>
            <a:r>
              <a:rPr lang="pt-BR" sz="2700"/>
              <a:t>ESQUERDA DE BH VAI DE ROGÉRIO CORREIA</a:t>
            </a:r>
          </a:p>
        </p:txBody>
      </p:sp>
      <p:pic>
        <p:nvPicPr>
          <p:cNvPr id="4" name="Imagem 3" descr="Homem olhando para o lado&#10;&#10;Descrição gerada automaticamente">
            <a:extLst>
              <a:ext uri="{FF2B5EF4-FFF2-40B4-BE49-F238E27FC236}">
                <a16:creationId xmlns:a16="http://schemas.microsoft.com/office/drawing/2014/main" id="{AB84CB06-94F1-09D5-5E2B-FD0CBA95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7" r="38970"/>
          <a:stretch/>
        </p:blipFill>
        <p:spPr>
          <a:xfrm>
            <a:off x="685801" y="685800"/>
            <a:ext cx="4724400" cy="54864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BB302C-33A7-049C-545A-1F87CE78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170" y="1817153"/>
            <a:ext cx="4821675" cy="4471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 dirty="0"/>
              <a:t>Candidatura de Rogério Correia unificou – o que é raro – todo PT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Reação – procurando ganhar tempo – veio do grupo de Virgílio Guimarães e, com menor empenho, o grupo de Fernando Pimentel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O tema de fundo é a relação que o PT teria com grandes empresas, incluindo mineradoras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Próximos passos será discussão da campanha com PV e PCdoB para conduzir a federação partidária. Em seguida, PSOL e Rede. Finalmente, PSB e PDT</a:t>
            </a:r>
          </a:p>
        </p:txBody>
      </p:sp>
    </p:spTree>
    <p:extLst>
      <p:ext uri="{BB962C8B-B14F-4D97-AF65-F5344CB8AC3E}">
        <p14:creationId xmlns:p14="http://schemas.microsoft.com/office/powerpoint/2010/main" val="56012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4B98CD-EB2E-3906-E198-D9CF4EBF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pt-BR" sz="2000">
                <a:solidFill>
                  <a:schemeClr val="bg2"/>
                </a:solidFill>
              </a:rPr>
              <a:t>As possibilidades no campo partidário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3542C9D-8F5E-8A47-7BAB-A83A99688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688899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8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4FA8A1-4638-9963-B058-FAFBDEDC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A complicada disputa de bastidor em são paulo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F0FE02-0E7A-0C58-9C3A-A4E1E5600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87764"/>
              </p:ext>
            </p:extLst>
          </p:nvPr>
        </p:nvGraphicFramePr>
        <p:xfrm>
          <a:off x="5410200" y="701675"/>
          <a:ext cx="6096000" cy="547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93530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311C23"/>
      </a:dk2>
      <a:lt2>
        <a:srgbClr val="F0F3F3"/>
      </a:lt2>
      <a:accent1>
        <a:srgbClr val="DA4736"/>
      </a:accent1>
      <a:accent2>
        <a:srgbClr val="C82458"/>
      </a:accent2>
      <a:accent3>
        <a:srgbClr val="DA36AE"/>
      </a:accent3>
      <a:accent4>
        <a:srgbClr val="B024C8"/>
      </a:accent4>
      <a:accent5>
        <a:srgbClr val="7D36DA"/>
      </a:accent5>
      <a:accent6>
        <a:srgbClr val="3C39CD"/>
      </a:accent6>
      <a:hlink>
        <a:srgbClr val="8C3FBF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509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Goudy Old Style</vt:lpstr>
      <vt:lpstr>ClassicFrameVTI</vt:lpstr>
      <vt:lpstr>O TEMA DAS REDES NESTA QUARTA:   A DECISÃO DE TOFFOLI</vt:lpstr>
      <vt:lpstr>sTF e a redenção de toffoli</vt:lpstr>
      <vt:lpstr>IRMÃO DE TOFFOLI JÁ FOI PREFEITO DE MARÍLIA E É COTADO COMO CANDIDATO DO PT</vt:lpstr>
      <vt:lpstr>A tentativa bolsonarista de afastar lula do 7 de setembro</vt:lpstr>
      <vt:lpstr>No caso do governo lula...</vt:lpstr>
      <vt:lpstr>O 7 de setembro dos excluídos</vt:lpstr>
      <vt:lpstr>ESQUERDA DE BH VAI DE ROGÉRIO CORREIA</vt:lpstr>
      <vt:lpstr>As possibilidades no campo partidário</vt:lpstr>
      <vt:lpstr>A complicada disputa de bastidor em são paulo</vt:lpstr>
      <vt:lpstr>Trunfos de Ricardo Nunes</vt:lpstr>
      <vt:lpstr>A disputa no campo lulista/psol</vt:lpstr>
      <vt:lpstr>TARCÍSIO, O INDECISO</vt:lpstr>
      <vt:lpstr>Vivemos o fim do ciclo do século xx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expectativa sobre 7 de setembro e os preparativos da esquerda para as eleições em SP e BH</dc:title>
  <dc:creator>Rudá Ricci</dc:creator>
  <cp:lastModifiedBy>Rudá Ricci</cp:lastModifiedBy>
  <cp:revision>1</cp:revision>
  <dcterms:created xsi:type="dcterms:W3CDTF">2023-09-06T09:46:25Z</dcterms:created>
  <dcterms:modified xsi:type="dcterms:W3CDTF">2023-09-06T22:09:06Z</dcterms:modified>
</cp:coreProperties>
</file>