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5482C-879E-41DB-AEC4-69EFB05E6189}" v="2" dt="2023-09-03T10:59:04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C725482C-879E-41DB-AEC4-69EFB05E6189}"/>
    <pc:docChg chg="custSel addSld modSld">
      <pc:chgData name="Rudá Ricci" userId="fd4d6abc9f047792" providerId="LiveId" clId="{C725482C-879E-41DB-AEC4-69EFB05E6189}" dt="2023-09-03T10:59:09.473" v="114" actId="26606"/>
      <pc:docMkLst>
        <pc:docMk/>
      </pc:docMkLst>
      <pc:sldChg chg="addSp delSp modSp new mod setBg">
        <pc:chgData name="Rudá Ricci" userId="fd4d6abc9f047792" providerId="LiveId" clId="{C725482C-879E-41DB-AEC4-69EFB05E6189}" dt="2023-09-03T10:59:09.473" v="114" actId="26606"/>
        <pc:sldMkLst>
          <pc:docMk/>
          <pc:sldMk cId="657771902" sldId="263"/>
        </pc:sldMkLst>
        <pc:spChg chg="mod">
          <ac:chgData name="Rudá Ricci" userId="fd4d6abc9f047792" providerId="LiveId" clId="{C725482C-879E-41DB-AEC4-69EFB05E6189}" dt="2023-09-03T10:59:09.473" v="114" actId="26606"/>
          <ac:spMkLst>
            <pc:docMk/>
            <pc:sldMk cId="657771902" sldId="263"/>
            <ac:spMk id="2" creationId="{E781D650-439C-D490-77BC-A1DC2096350A}"/>
          </ac:spMkLst>
        </pc:spChg>
        <pc:spChg chg="del">
          <ac:chgData name="Rudá Ricci" userId="fd4d6abc9f047792" providerId="LiveId" clId="{C725482C-879E-41DB-AEC4-69EFB05E6189}" dt="2023-09-03T10:58:48.664" v="112"/>
          <ac:spMkLst>
            <pc:docMk/>
            <pc:sldMk cId="657771902" sldId="263"/>
            <ac:spMk id="3" creationId="{1894E9C1-B154-8A1A-909B-9A2650BD7BC4}"/>
          </ac:spMkLst>
        </pc:spChg>
        <pc:spChg chg="add">
          <ac:chgData name="Rudá Ricci" userId="fd4d6abc9f047792" providerId="LiveId" clId="{C725482C-879E-41DB-AEC4-69EFB05E6189}" dt="2023-09-03T10:59:09.473" v="114" actId="26606"/>
          <ac:spMkLst>
            <pc:docMk/>
            <pc:sldMk cId="657771902" sldId="263"/>
            <ac:spMk id="10" creationId="{910015B9-6046-41B8-83BD-71778D2F9798}"/>
          </ac:spMkLst>
        </pc:spChg>
        <pc:spChg chg="add">
          <ac:chgData name="Rudá Ricci" userId="fd4d6abc9f047792" providerId="LiveId" clId="{C725482C-879E-41DB-AEC4-69EFB05E6189}" dt="2023-09-03T10:59:09.473" v="114" actId="26606"/>
          <ac:spMkLst>
            <pc:docMk/>
            <pc:sldMk cId="657771902" sldId="263"/>
            <ac:spMk id="12" creationId="{53908232-52E2-4794-A6C1-54300FB98919}"/>
          </ac:spMkLst>
        </pc:spChg>
        <pc:spChg chg="add">
          <ac:chgData name="Rudá Ricci" userId="fd4d6abc9f047792" providerId="LiveId" clId="{C725482C-879E-41DB-AEC4-69EFB05E6189}" dt="2023-09-03T10:59:09.473" v="114" actId="26606"/>
          <ac:spMkLst>
            <pc:docMk/>
            <pc:sldMk cId="657771902" sldId="263"/>
            <ac:spMk id="14" creationId="{D2B9299F-BED7-44C5-9CC5-E542F9193C2F}"/>
          </ac:spMkLst>
        </pc:spChg>
        <pc:spChg chg="add">
          <ac:chgData name="Rudá Ricci" userId="fd4d6abc9f047792" providerId="LiveId" clId="{C725482C-879E-41DB-AEC4-69EFB05E6189}" dt="2023-09-03T10:59:09.473" v="114" actId="26606"/>
          <ac:spMkLst>
            <pc:docMk/>
            <pc:sldMk cId="657771902" sldId="263"/>
            <ac:spMk id="16" creationId="{E9DDF273-E040-4765-AD05-872458E1370A}"/>
          </ac:spMkLst>
        </pc:spChg>
        <pc:spChg chg="add">
          <ac:chgData name="Rudá Ricci" userId="fd4d6abc9f047792" providerId="LiveId" clId="{C725482C-879E-41DB-AEC4-69EFB05E6189}" dt="2023-09-03T10:59:09.473" v="114" actId="26606"/>
          <ac:spMkLst>
            <pc:docMk/>
            <pc:sldMk cId="657771902" sldId="263"/>
            <ac:spMk id="18" creationId="{C592B42C-58FA-4A86-86F9-BA64DFB52839}"/>
          </ac:spMkLst>
        </pc:spChg>
        <pc:spChg chg="add">
          <ac:chgData name="Rudá Ricci" userId="fd4d6abc9f047792" providerId="LiveId" clId="{C725482C-879E-41DB-AEC4-69EFB05E6189}" dt="2023-09-03T10:59:09.473" v="114" actId="26606"/>
          <ac:spMkLst>
            <pc:docMk/>
            <pc:sldMk cId="657771902" sldId="263"/>
            <ac:spMk id="20" creationId="{49AE81AC-D16D-497C-95C0-16E491F119CE}"/>
          </ac:spMkLst>
        </pc:spChg>
        <pc:spChg chg="add">
          <ac:chgData name="Rudá Ricci" userId="fd4d6abc9f047792" providerId="LiveId" clId="{C725482C-879E-41DB-AEC4-69EFB05E6189}" dt="2023-09-03T10:59:09.473" v="114" actId="26606"/>
          <ac:spMkLst>
            <pc:docMk/>
            <pc:sldMk cId="657771902" sldId="263"/>
            <ac:spMk id="22" creationId="{2465720C-012A-4C28-8AA5-75E0C7CC2AE8}"/>
          </ac:spMkLst>
        </pc:spChg>
        <pc:spChg chg="add">
          <ac:chgData name="Rudá Ricci" userId="fd4d6abc9f047792" providerId="LiveId" clId="{C725482C-879E-41DB-AEC4-69EFB05E6189}" dt="2023-09-03T10:59:09.473" v="114" actId="26606"/>
          <ac:spMkLst>
            <pc:docMk/>
            <pc:sldMk cId="657771902" sldId="263"/>
            <ac:spMk id="24" creationId="{F2137993-2819-4F0D-9767-4F7C41F33D97}"/>
          </ac:spMkLst>
        </pc:spChg>
        <pc:spChg chg="add">
          <ac:chgData name="Rudá Ricci" userId="fd4d6abc9f047792" providerId="LiveId" clId="{C725482C-879E-41DB-AEC4-69EFB05E6189}" dt="2023-09-03T10:59:09.473" v="114" actId="26606"/>
          <ac:spMkLst>
            <pc:docMk/>
            <pc:sldMk cId="657771902" sldId="263"/>
            <ac:spMk id="26" creationId="{FC9E8B1E-9FF3-4471-BF13-F774FD86EABB}"/>
          </ac:spMkLst>
        </pc:spChg>
        <pc:picChg chg="add mod ord">
          <ac:chgData name="Rudá Ricci" userId="fd4d6abc9f047792" providerId="LiveId" clId="{C725482C-879E-41DB-AEC4-69EFB05E6189}" dt="2023-09-03T10:59:09.473" v="114" actId="26606"/>
          <ac:picMkLst>
            <pc:docMk/>
            <pc:sldMk cId="657771902" sldId="263"/>
            <ac:picMk id="4" creationId="{9B8F4197-0FAF-D2D1-E5C6-7DD88276B064}"/>
          </ac:picMkLst>
        </pc:picChg>
        <pc:picChg chg="add mod">
          <ac:chgData name="Rudá Ricci" userId="fd4d6abc9f047792" providerId="LiveId" clId="{C725482C-879E-41DB-AEC4-69EFB05E6189}" dt="2023-09-03T10:59:09.473" v="114" actId="26606"/>
          <ac:picMkLst>
            <pc:docMk/>
            <pc:sldMk cId="657771902" sldId="263"/>
            <ac:picMk id="5" creationId="{CA1F4725-217D-A74D-0600-FF582EEB5B4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66A4E-B3A9-4189-A600-1D2A30BBF244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69DE137-A867-4B5C-9629-613FF21FF5B2}">
      <dgm:prSet/>
      <dgm:spPr/>
      <dgm:t>
        <a:bodyPr/>
        <a:lstStyle/>
        <a:p>
          <a:r>
            <a:rPr lang="pt-BR"/>
            <a:t>Economia aquecida: PIB brasileiro cresce 0,9% no segundo trimestre; resultado é 3 vezes maior do que o esperado</a:t>
          </a:r>
          <a:endParaRPr lang="en-US"/>
        </a:p>
      </dgm:t>
    </dgm:pt>
    <dgm:pt modelId="{6CC6A8EE-C22F-4928-BF0B-18CCDC20EF8E}" type="parTrans" cxnId="{989B2D37-C442-4DB2-B5BB-420CB5AC5B4D}">
      <dgm:prSet/>
      <dgm:spPr/>
      <dgm:t>
        <a:bodyPr/>
        <a:lstStyle/>
        <a:p>
          <a:endParaRPr lang="en-US"/>
        </a:p>
      </dgm:t>
    </dgm:pt>
    <dgm:pt modelId="{720AC8AC-BAFB-41FA-95E0-503317F26346}" type="sibTrans" cxnId="{989B2D37-C442-4DB2-B5BB-420CB5AC5B4D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CEDFBFB3-1FB6-43B3-9FB8-35A2FBC490BC}">
      <dgm:prSet/>
      <dgm:spPr/>
      <dgm:t>
        <a:bodyPr/>
        <a:lstStyle/>
        <a:p>
          <a:r>
            <a:rPr lang="pt-BR"/>
            <a:t>Cúpula do bolsonarismo acuado: Jair a dois centímetros da prisão; Michelle e filhos cercados</a:t>
          </a:r>
          <a:endParaRPr lang="en-US"/>
        </a:p>
      </dgm:t>
    </dgm:pt>
    <dgm:pt modelId="{89FC74ED-F1A9-45D8-998B-A9264123A6E5}" type="parTrans" cxnId="{45905C07-6AC2-40F7-8C9F-24F2532258EB}">
      <dgm:prSet/>
      <dgm:spPr/>
      <dgm:t>
        <a:bodyPr/>
        <a:lstStyle/>
        <a:p>
          <a:endParaRPr lang="en-US"/>
        </a:p>
      </dgm:t>
    </dgm:pt>
    <dgm:pt modelId="{809212ED-64C0-4700-A3DE-CB80F5642518}" type="sibTrans" cxnId="{45905C07-6AC2-40F7-8C9F-24F2532258E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A39A359-E91B-4817-BBD0-36225780E42A}">
      <dgm:prSet/>
      <dgm:spPr/>
      <dgm:t>
        <a:bodyPr/>
        <a:lstStyle/>
        <a:p>
          <a:r>
            <a:rPr lang="pt-BR"/>
            <a:t>Militares sob pressão e com imagem maculada</a:t>
          </a:r>
          <a:endParaRPr lang="en-US"/>
        </a:p>
      </dgm:t>
    </dgm:pt>
    <dgm:pt modelId="{A722ADF5-387A-4C4C-A540-B7CFBC562563}" type="parTrans" cxnId="{DD102108-860C-4FBE-B284-D1202751D8AF}">
      <dgm:prSet/>
      <dgm:spPr/>
      <dgm:t>
        <a:bodyPr/>
        <a:lstStyle/>
        <a:p>
          <a:endParaRPr lang="en-US"/>
        </a:p>
      </dgm:t>
    </dgm:pt>
    <dgm:pt modelId="{D3599B65-2FA9-47CB-B543-49152F4CE531}" type="sibTrans" cxnId="{DD102108-860C-4FBE-B284-D1202751D8AF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D82C289D-2FBD-4C4F-9F72-A75A560C6206}" type="pres">
      <dgm:prSet presAssocID="{A8566A4E-B3A9-4189-A600-1D2A30BBF244}" presName="Name0" presStyleCnt="0">
        <dgm:presLayoutVars>
          <dgm:animLvl val="lvl"/>
          <dgm:resizeHandles val="exact"/>
        </dgm:presLayoutVars>
      </dgm:prSet>
      <dgm:spPr/>
    </dgm:pt>
    <dgm:pt modelId="{29F8293F-E954-44EF-B7C4-0ED29310E412}" type="pres">
      <dgm:prSet presAssocID="{D69DE137-A867-4B5C-9629-613FF21FF5B2}" presName="compositeNode" presStyleCnt="0">
        <dgm:presLayoutVars>
          <dgm:bulletEnabled val="1"/>
        </dgm:presLayoutVars>
      </dgm:prSet>
      <dgm:spPr/>
    </dgm:pt>
    <dgm:pt modelId="{FB788390-B625-4AD8-89EC-D719BA9E09D6}" type="pres">
      <dgm:prSet presAssocID="{D69DE137-A867-4B5C-9629-613FF21FF5B2}" presName="bgRect" presStyleLbl="alignNode1" presStyleIdx="0" presStyleCnt="3"/>
      <dgm:spPr/>
    </dgm:pt>
    <dgm:pt modelId="{068CDEAD-0D11-4044-89CA-7BEFF6D9226A}" type="pres">
      <dgm:prSet presAssocID="{720AC8AC-BAFB-41FA-95E0-503317F26346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29D87CA-AFD9-46F0-B5D6-12362CBC9420}" type="pres">
      <dgm:prSet presAssocID="{D69DE137-A867-4B5C-9629-613FF21FF5B2}" presName="nodeRect" presStyleLbl="alignNode1" presStyleIdx="0" presStyleCnt="3">
        <dgm:presLayoutVars>
          <dgm:bulletEnabled val="1"/>
        </dgm:presLayoutVars>
      </dgm:prSet>
      <dgm:spPr/>
    </dgm:pt>
    <dgm:pt modelId="{7AA179F6-0F66-4B83-8191-ABC44A551DBE}" type="pres">
      <dgm:prSet presAssocID="{720AC8AC-BAFB-41FA-95E0-503317F26346}" presName="sibTrans" presStyleCnt="0"/>
      <dgm:spPr/>
    </dgm:pt>
    <dgm:pt modelId="{A829B416-401F-43D7-A861-668A0441EF47}" type="pres">
      <dgm:prSet presAssocID="{CEDFBFB3-1FB6-43B3-9FB8-35A2FBC490BC}" presName="compositeNode" presStyleCnt="0">
        <dgm:presLayoutVars>
          <dgm:bulletEnabled val="1"/>
        </dgm:presLayoutVars>
      </dgm:prSet>
      <dgm:spPr/>
    </dgm:pt>
    <dgm:pt modelId="{577EF085-CC87-4BCB-8324-2F9FC58D845E}" type="pres">
      <dgm:prSet presAssocID="{CEDFBFB3-1FB6-43B3-9FB8-35A2FBC490BC}" presName="bgRect" presStyleLbl="alignNode1" presStyleIdx="1" presStyleCnt="3"/>
      <dgm:spPr/>
    </dgm:pt>
    <dgm:pt modelId="{B135673C-820C-43FF-88E3-4AAC9A353CB1}" type="pres">
      <dgm:prSet presAssocID="{809212ED-64C0-4700-A3DE-CB80F5642518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AE8ED9C9-A82B-41B9-AFE5-EC27E4938F25}" type="pres">
      <dgm:prSet presAssocID="{CEDFBFB3-1FB6-43B3-9FB8-35A2FBC490BC}" presName="nodeRect" presStyleLbl="alignNode1" presStyleIdx="1" presStyleCnt="3">
        <dgm:presLayoutVars>
          <dgm:bulletEnabled val="1"/>
        </dgm:presLayoutVars>
      </dgm:prSet>
      <dgm:spPr/>
    </dgm:pt>
    <dgm:pt modelId="{252F72C2-EB2B-4546-81C3-4166263ED616}" type="pres">
      <dgm:prSet presAssocID="{809212ED-64C0-4700-A3DE-CB80F5642518}" presName="sibTrans" presStyleCnt="0"/>
      <dgm:spPr/>
    </dgm:pt>
    <dgm:pt modelId="{5604DD15-1EC3-4080-BA4F-E93F435B8D68}" type="pres">
      <dgm:prSet presAssocID="{9A39A359-E91B-4817-BBD0-36225780E42A}" presName="compositeNode" presStyleCnt="0">
        <dgm:presLayoutVars>
          <dgm:bulletEnabled val="1"/>
        </dgm:presLayoutVars>
      </dgm:prSet>
      <dgm:spPr/>
    </dgm:pt>
    <dgm:pt modelId="{4154E0E3-19F1-4AB2-965A-B8206B8076F3}" type="pres">
      <dgm:prSet presAssocID="{9A39A359-E91B-4817-BBD0-36225780E42A}" presName="bgRect" presStyleLbl="alignNode1" presStyleIdx="2" presStyleCnt="3"/>
      <dgm:spPr/>
    </dgm:pt>
    <dgm:pt modelId="{BF1BCC0B-E78C-4B23-8666-647A09E9F4B1}" type="pres">
      <dgm:prSet presAssocID="{D3599B65-2FA9-47CB-B543-49152F4CE53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86EA0522-601D-41E8-8953-27F2A158F996}" type="pres">
      <dgm:prSet presAssocID="{9A39A359-E91B-4817-BBD0-36225780E42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5905C07-6AC2-40F7-8C9F-24F2532258EB}" srcId="{A8566A4E-B3A9-4189-A600-1D2A30BBF244}" destId="{CEDFBFB3-1FB6-43B3-9FB8-35A2FBC490BC}" srcOrd="1" destOrd="0" parTransId="{89FC74ED-F1A9-45D8-998B-A9264123A6E5}" sibTransId="{809212ED-64C0-4700-A3DE-CB80F5642518}"/>
    <dgm:cxn modelId="{DD102108-860C-4FBE-B284-D1202751D8AF}" srcId="{A8566A4E-B3A9-4189-A600-1D2A30BBF244}" destId="{9A39A359-E91B-4817-BBD0-36225780E42A}" srcOrd="2" destOrd="0" parTransId="{A722ADF5-387A-4C4C-A540-B7CFBC562563}" sibTransId="{D3599B65-2FA9-47CB-B543-49152F4CE531}"/>
    <dgm:cxn modelId="{6DC1B90B-8C38-497A-A606-789197B5B328}" type="presOf" srcId="{809212ED-64C0-4700-A3DE-CB80F5642518}" destId="{B135673C-820C-43FF-88E3-4AAC9A353CB1}" srcOrd="0" destOrd="0" presId="urn:microsoft.com/office/officeart/2016/7/layout/LinearBlockProcessNumbered"/>
    <dgm:cxn modelId="{EBF95711-C7AB-47D1-B2EB-9B5E23E1A996}" type="presOf" srcId="{720AC8AC-BAFB-41FA-95E0-503317F26346}" destId="{068CDEAD-0D11-4044-89CA-7BEFF6D9226A}" srcOrd="0" destOrd="0" presId="urn:microsoft.com/office/officeart/2016/7/layout/LinearBlockProcessNumbered"/>
    <dgm:cxn modelId="{A041A815-6E4E-45C2-8908-D75A4067A3EE}" type="presOf" srcId="{CEDFBFB3-1FB6-43B3-9FB8-35A2FBC490BC}" destId="{577EF085-CC87-4BCB-8324-2F9FC58D845E}" srcOrd="0" destOrd="0" presId="urn:microsoft.com/office/officeart/2016/7/layout/LinearBlockProcessNumbered"/>
    <dgm:cxn modelId="{89C23A33-94B6-43A2-8C68-A5C06A88C4C7}" type="presOf" srcId="{D69DE137-A867-4B5C-9629-613FF21FF5B2}" destId="{229D87CA-AFD9-46F0-B5D6-12362CBC9420}" srcOrd="1" destOrd="0" presId="urn:microsoft.com/office/officeart/2016/7/layout/LinearBlockProcessNumbered"/>
    <dgm:cxn modelId="{989B2D37-C442-4DB2-B5BB-420CB5AC5B4D}" srcId="{A8566A4E-B3A9-4189-A600-1D2A30BBF244}" destId="{D69DE137-A867-4B5C-9629-613FF21FF5B2}" srcOrd="0" destOrd="0" parTransId="{6CC6A8EE-C22F-4928-BF0B-18CCDC20EF8E}" sibTransId="{720AC8AC-BAFB-41FA-95E0-503317F26346}"/>
    <dgm:cxn modelId="{84226B65-E078-4D3F-80D0-5CEF48B842AA}" type="presOf" srcId="{D69DE137-A867-4B5C-9629-613FF21FF5B2}" destId="{FB788390-B625-4AD8-89EC-D719BA9E09D6}" srcOrd="0" destOrd="0" presId="urn:microsoft.com/office/officeart/2016/7/layout/LinearBlockProcessNumbered"/>
    <dgm:cxn modelId="{FDAF7367-96A8-427D-8F00-815813C21E5E}" type="presOf" srcId="{A8566A4E-B3A9-4189-A600-1D2A30BBF244}" destId="{D82C289D-2FBD-4C4F-9F72-A75A560C6206}" srcOrd="0" destOrd="0" presId="urn:microsoft.com/office/officeart/2016/7/layout/LinearBlockProcessNumbered"/>
    <dgm:cxn modelId="{6CA2CB68-3757-41F9-BBB9-7215DC5EC0E9}" type="presOf" srcId="{9A39A359-E91B-4817-BBD0-36225780E42A}" destId="{86EA0522-601D-41E8-8953-27F2A158F996}" srcOrd="1" destOrd="0" presId="urn:microsoft.com/office/officeart/2016/7/layout/LinearBlockProcessNumbered"/>
    <dgm:cxn modelId="{08C66D52-F009-441F-B869-A5090BF31C2B}" type="presOf" srcId="{CEDFBFB3-1FB6-43B3-9FB8-35A2FBC490BC}" destId="{AE8ED9C9-A82B-41B9-AFE5-EC27E4938F25}" srcOrd="1" destOrd="0" presId="urn:microsoft.com/office/officeart/2016/7/layout/LinearBlockProcessNumbered"/>
    <dgm:cxn modelId="{2BEE4BAB-3235-4487-AAB3-4217127E6F7D}" type="presOf" srcId="{9A39A359-E91B-4817-BBD0-36225780E42A}" destId="{4154E0E3-19F1-4AB2-965A-B8206B8076F3}" srcOrd="0" destOrd="0" presId="urn:microsoft.com/office/officeart/2016/7/layout/LinearBlockProcessNumbered"/>
    <dgm:cxn modelId="{F5C94AF0-2583-469B-B926-DD77F83BC4DC}" type="presOf" srcId="{D3599B65-2FA9-47CB-B543-49152F4CE531}" destId="{BF1BCC0B-E78C-4B23-8666-647A09E9F4B1}" srcOrd="0" destOrd="0" presId="urn:microsoft.com/office/officeart/2016/7/layout/LinearBlockProcessNumbered"/>
    <dgm:cxn modelId="{0E8E0925-C4FA-4673-8EC7-226D48B85090}" type="presParOf" srcId="{D82C289D-2FBD-4C4F-9F72-A75A560C6206}" destId="{29F8293F-E954-44EF-B7C4-0ED29310E412}" srcOrd="0" destOrd="0" presId="urn:microsoft.com/office/officeart/2016/7/layout/LinearBlockProcessNumbered"/>
    <dgm:cxn modelId="{28677821-DBB5-4A28-B1E2-AF251FDBD5A4}" type="presParOf" srcId="{29F8293F-E954-44EF-B7C4-0ED29310E412}" destId="{FB788390-B625-4AD8-89EC-D719BA9E09D6}" srcOrd="0" destOrd="0" presId="urn:microsoft.com/office/officeart/2016/7/layout/LinearBlockProcessNumbered"/>
    <dgm:cxn modelId="{6C928CFF-8126-4595-8B67-DF01D96D1DE0}" type="presParOf" srcId="{29F8293F-E954-44EF-B7C4-0ED29310E412}" destId="{068CDEAD-0D11-4044-89CA-7BEFF6D9226A}" srcOrd="1" destOrd="0" presId="urn:microsoft.com/office/officeart/2016/7/layout/LinearBlockProcessNumbered"/>
    <dgm:cxn modelId="{942F248C-BE4A-4899-8182-40EA9C56D581}" type="presParOf" srcId="{29F8293F-E954-44EF-B7C4-0ED29310E412}" destId="{229D87CA-AFD9-46F0-B5D6-12362CBC9420}" srcOrd="2" destOrd="0" presId="urn:microsoft.com/office/officeart/2016/7/layout/LinearBlockProcessNumbered"/>
    <dgm:cxn modelId="{2CAD0218-5010-4819-BDE3-6E5C7DEE19AE}" type="presParOf" srcId="{D82C289D-2FBD-4C4F-9F72-A75A560C6206}" destId="{7AA179F6-0F66-4B83-8191-ABC44A551DBE}" srcOrd="1" destOrd="0" presId="urn:microsoft.com/office/officeart/2016/7/layout/LinearBlockProcessNumbered"/>
    <dgm:cxn modelId="{06B2D6DF-A95D-4153-BF2E-86220594F11C}" type="presParOf" srcId="{D82C289D-2FBD-4C4F-9F72-A75A560C6206}" destId="{A829B416-401F-43D7-A861-668A0441EF47}" srcOrd="2" destOrd="0" presId="urn:microsoft.com/office/officeart/2016/7/layout/LinearBlockProcessNumbered"/>
    <dgm:cxn modelId="{F973CABE-47D9-40D6-B332-D5DBF7AD74E6}" type="presParOf" srcId="{A829B416-401F-43D7-A861-668A0441EF47}" destId="{577EF085-CC87-4BCB-8324-2F9FC58D845E}" srcOrd="0" destOrd="0" presId="urn:microsoft.com/office/officeart/2016/7/layout/LinearBlockProcessNumbered"/>
    <dgm:cxn modelId="{71E7F9E7-45AF-4BEA-BF35-D7676D9A5C5E}" type="presParOf" srcId="{A829B416-401F-43D7-A861-668A0441EF47}" destId="{B135673C-820C-43FF-88E3-4AAC9A353CB1}" srcOrd="1" destOrd="0" presId="urn:microsoft.com/office/officeart/2016/7/layout/LinearBlockProcessNumbered"/>
    <dgm:cxn modelId="{9F3DEC8A-5EFD-420F-B26E-C06C4BB1BF86}" type="presParOf" srcId="{A829B416-401F-43D7-A861-668A0441EF47}" destId="{AE8ED9C9-A82B-41B9-AFE5-EC27E4938F25}" srcOrd="2" destOrd="0" presId="urn:microsoft.com/office/officeart/2016/7/layout/LinearBlockProcessNumbered"/>
    <dgm:cxn modelId="{6D10CA84-3DB5-49AA-91D5-2CC3D5DE588F}" type="presParOf" srcId="{D82C289D-2FBD-4C4F-9F72-A75A560C6206}" destId="{252F72C2-EB2B-4546-81C3-4166263ED616}" srcOrd="3" destOrd="0" presId="urn:microsoft.com/office/officeart/2016/7/layout/LinearBlockProcessNumbered"/>
    <dgm:cxn modelId="{C2F4B39A-355F-4E7D-8B27-22A0732384F4}" type="presParOf" srcId="{D82C289D-2FBD-4C4F-9F72-A75A560C6206}" destId="{5604DD15-1EC3-4080-BA4F-E93F435B8D68}" srcOrd="4" destOrd="0" presId="urn:microsoft.com/office/officeart/2016/7/layout/LinearBlockProcessNumbered"/>
    <dgm:cxn modelId="{894D4AD4-2978-416D-A6DB-B237606BF253}" type="presParOf" srcId="{5604DD15-1EC3-4080-BA4F-E93F435B8D68}" destId="{4154E0E3-19F1-4AB2-965A-B8206B8076F3}" srcOrd="0" destOrd="0" presId="urn:microsoft.com/office/officeart/2016/7/layout/LinearBlockProcessNumbered"/>
    <dgm:cxn modelId="{0B632FE9-566A-430A-BE15-E90F81EC540F}" type="presParOf" srcId="{5604DD15-1EC3-4080-BA4F-E93F435B8D68}" destId="{BF1BCC0B-E78C-4B23-8666-647A09E9F4B1}" srcOrd="1" destOrd="0" presId="urn:microsoft.com/office/officeart/2016/7/layout/LinearBlockProcessNumbered"/>
    <dgm:cxn modelId="{64D38879-71BD-472E-888F-3A9A4A5910A3}" type="presParOf" srcId="{5604DD15-1EC3-4080-BA4F-E93F435B8D68}" destId="{86EA0522-601D-41E8-8953-27F2A158F99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566A4E-B3A9-4189-A600-1D2A30BBF244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69DE137-A867-4B5C-9629-613FF21FF5B2}">
      <dgm:prSet/>
      <dgm:spPr/>
      <dgm:t>
        <a:bodyPr/>
        <a:lstStyle/>
        <a:p>
          <a:r>
            <a:rPr lang="pt-BR" dirty="0"/>
            <a:t>Zanin revela que lulismo não é tão progressista, segundo palavras do ministro Flávio Dino</a:t>
          </a:r>
          <a:endParaRPr lang="en-US" dirty="0"/>
        </a:p>
      </dgm:t>
    </dgm:pt>
    <dgm:pt modelId="{6CC6A8EE-C22F-4928-BF0B-18CCDC20EF8E}" type="parTrans" cxnId="{989B2D37-C442-4DB2-B5BB-420CB5AC5B4D}">
      <dgm:prSet/>
      <dgm:spPr/>
      <dgm:t>
        <a:bodyPr/>
        <a:lstStyle/>
        <a:p>
          <a:endParaRPr lang="en-US"/>
        </a:p>
      </dgm:t>
    </dgm:pt>
    <dgm:pt modelId="{720AC8AC-BAFB-41FA-95E0-503317F26346}" type="sibTrans" cxnId="{989B2D37-C442-4DB2-B5BB-420CB5AC5B4D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CEDFBFB3-1FB6-43B3-9FB8-35A2FBC490BC}">
      <dgm:prSet/>
      <dgm:spPr/>
      <dgm:t>
        <a:bodyPr/>
        <a:lstStyle/>
        <a:p>
          <a:r>
            <a:rPr lang="pt-BR" dirty="0"/>
            <a:t>Não existe clima de empolgação popular e o campo progressista está apático</a:t>
          </a:r>
          <a:endParaRPr lang="en-US" dirty="0"/>
        </a:p>
      </dgm:t>
    </dgm:pt>
    <dgm:pt modelId="{89FC74ED-F1A9-45D8-998B-A9264123A6E5}" type="parTrans" cxnId="{45905C07-6AC2-40F7-8C9F-24F2532258EB}">
      <dgm:prSet/>
      <dgm:spPr/>
      <dgm:t>
        <a:bodyPr/>
        <a:lstStyle/>
        <a:p>
          <a:endParaRPr lang="en-US"/>
        </a:p>
      </dgm:t>
    </dgm:pt>
    <dgm:pt modelId="{809212ED-64C0-4700-A3DE-CB80F5642518}" type="sibTrans" cxnId="{45905C07-6AC2-40F7-8C9F-24F2532258E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A39A359-E91B-4817-BBD0-36225780E42A}">
      <dgm:prSet/>
      <dgm:spPr/>
      <dgm:t>
        <a:bodyPr/>
        <a:lstStyle/>
        <a:p>
          <a:r>
            <a:rPr lang="pt-BR" dirty="0"/>
            <a:t>Bolsonarismo se prepara para as eleições municipais e tenta a sorte no Brasil Profundo</a:t>
          </a:r>
          <a:endParaRPr lang="en-US" dirty="0"/>
        </a:p>
      </dgm:t>
    </dgm:pt>
    <dgm:pt modelId="{A722ADF5-387A-4C4C-A540-B7CFBC562563}" type="parTrans" cxnId="{DD102108-860C-4FBE-B284-D1202751D8AF}">
      <dgm:prSet/>
      <dgm:spPr/>
      <dgm:t>
        <a:bodyPr/>
        <a:lstStyle/>
        <a:p>
          <a:endParaRPr lang="en-US"/>
        </a:p>
      </dgm:t>
    </dgm:pt>
    <dgm:pt modelId="{D3599B65-2FA9-47CB-B543-49152F4CE531}" type="sibTrans" cxnId="{DD102108-860C-4FBE-B284-D1202751D8AF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28377717-92F2-4249-9251-67834B1D5B25}" type="pres">
      <dgm:prSet presAssocID="{A8566A4E-B3A9-4189-A600-1D2A30BBF244}" presName="Name0" presStyleCnt="0">
        <dgm:presLayoutVars>
          <dgm:animLvl val="lvl"/>
          <dgm:resizeHandles val="exact"/>
        </dgm:presLayoutVars>
      </dgm:prSet>
      <dgm:spPr/>
    </dgm:pt>
    <dgm:pt modelId="{45ABC0D9-085B-42DE-9832-AE52DD76336A}" type="pres">
      <dgm:prSet presAssocID="{D69DE137-A867-4B5C-9629-613FF21FF5B2}" presName="compositeNode" presStyleCnt="0">
        <dgm:presLayoutVars>
          <dgm:bulletEnabled val="1"/>
        </dgm:presLayoutVars>
      </dgm:prSet>
      <dgm:spPr/>
    </dgm:pt>
    <dgm:pt modelId="{9EF5817D-C226-4C70-B71B-FF37F5D3C741}" type="pres">
      <dgm:prSet presAssocID="{D69DE137-A867-4B5C-9629-613FF21FF5B2}" presName="bgRect" presStyleLbl="alignNode1" presStyleIdx="0" presStyleCnt="3"/>
      <dgm:spPr/>
    </dgm:pt>
    <dgm:pt modelId="{B52C7A5B-74C3-4193-9E22-7C1599AEF0D9}" type="pres">
      <dgm:prSet presAssocID="{720AC8AC-BAFB-41FA-95E0-503317F26346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4965192A-8D6F-4B8A-A4C2-46A51C912673}" type="pres">
      <dgm:prSet presAssocID="{D69DE137-A867-4B5C-9629-613FF21FF5B2}" presName="nodeRect" presStyleLbl="alignNode1" presStyleIdx="0" presStyleCnt="3">
        <dgm:presLayoutVars>
          <dgm:bulletEnabled val="1"/>
        </dgm:presLayoutVars>
      </dgm:prSet>
      <dgm:spPr/>
    </dgm:pt>
    <dgm:pt modelId="{9E11DEB3-0605-43ED-B51E-44E609D9E759}" type="pres">
      <dgm:prSet presAssocID="{720AC8AC-BAFB-41FA-95E0-503317F26346}" presName="sibTrans" presStyleCnt="0"/>
      <dgm:spPr/>
    </dgm:pt>
    <dgm:pt modelId="{621A4CD0-F63A-40CF-899A-355999170AF0}" type="pres">
      <dgm:prSet presAssocID="{CEDFBFB3-1FB6-43B3-9FB8-35A2FBC490BC}" presName="compositeNode" presStyleCnt="0">
        <dgm:presLayoutVars>
          <dgm:bulletEnabled val="1"/>
        </dgm:presLayoutVars>
      </dgm:prSet>
      <dgm:spPr/>
    </dgm:pt>
    <dgm:pt modelId="{91F2611B-E281-4B08-A764-90EA4DECE284}" type="pres">
      <dgm:prSet presAssocID="{CEDFBFB3-1FB6-43B3-9FB8-35A2FBC490BC}" presName="bgRect" presStyleLbl="alignNode1" presStyleIdx="1" presStyleCnt="3"/>
      <dgm:spPr/>
    </dgm:pt>
    <dgm:pt modelId="{5EE54C70-87AD-4752-81FE-288CF132B7EA}" type="pres">
      <dgm:prSet presAssocID="{809212ED-64C0-4700-A3DE-CB80F5642518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EC9F9009-51AE-4EE6-8C4A-3A5F404D901B}" type="pres">
      <dgm:prSet presAssocID="{CEDFBFB3-1FB6-43B3-9FB8-35A2FBC490BC}" presName="nodeRect" presStyleLbl="alignNode1" presStyleIdx="1" presStyleCnt="3">
        <dgm:presLayoutVars>
          <dgm:bulletEnabled val="1"/>
        </dgm:presLayoutVars>
      </dgm:prSet>
      <dgm:spPr/>
    </dgm:pt>
    <dgm:pt modelId="{C3DAEE1A-FA8B-4150-8CDB-D8FE0036CD3C}" type="pres">
      <dgm:prSet presAssocID="{809212ED-64C0-4700-A3DE-CB80F5642518}" presName="sibTrans" presStyleCnt="0"/>
      <dgm:spPr/>
    </dgm:pt>
    <dgm:pt modelId="{1211603B-1D0F-405D-A54F-AFB277D3EB71}" type="pres">
      <dgm:prSet presAssocID="{9A39A359-E91B-4817-BBD0-36225780E42A}" presName="compositeNode" presStyleCnt="0">
        <dgm:presLayoutVars>
          <dgm:bulletEnabled val="1"/>
        </dgm:presLayoutVars>
      </dgm:prSet>
      <dgm:spPr/>
    </dgm:pt>
    <dgm:pt modelId="{8481B42C-68D3-426D-AFEF-450ABD4ADF9A}" type="pres">
      <dgm:prSet presAssocID="{9A39A359-E91B-4817-BBD0-36225780E42A}" presName="bgRect" presStyleLbl="alignNode1" presStyleIdx="2" presStyleCnt="3"/>
      <dgm:spPr/>
    </dgm:pt>
    <dgm:pt modelId="{1D62822C-29F1-4484-9EE6-9815D2BD2A18}" type="pres">
      <dgm:prSet presAssocID="{D3599B65-2FA9-47CB-B543-49152F4CE53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0E82E510-3B44-448B-ACEB-4DB767B2E6F4}" type="pres">
      <dgm:prSet presAssocID="{9A39A359-E91B-4817-BBD0-36225780E42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5905C07-6AC2-40F7-8C9F-24F2532258EB}" srcId="{A8566A4E-B3A9-4189-A600-1D2A30BBF244}" destId="{CEDFBFB3-1FB6-43B3-9FB8-35A2FBC490BC}" srcOrd="1" destOrd="0" parTransId="{89FC74ED-F1A9-45D8-998B-A9264123A6E5}" sibTransId="{809212ED-64C0-4700-A3DE-CB80F5642518}"/>
    <dgm:cxn modelId="{DD102108-860C-4FBE-B284-D1202751D8AF}" srcId="{A8566A4E-B3A9-4189-A600-1D2A30BBF244}" destId="{9A39A359-E91B-4817-BBD0-36225780E42A}" srcOrd="2" destOrd="0" parTransId="{A722ADF5-387A-4C4C-A540-B7CFBC562563}" sibTransId="{D3599B65-2FA9-47CB-B543-49152F4CE531}"/>
    <dgm:cxn modelId="{3D15C918-5DC3-4996-AD79-732FFA2CCE14}" type="presOf" srcId="{D3599B65-2FA9-47CB-B543-49152F4CE531}" destId="{1D62822C-29F1-4484-9EE6-9815D2BD2A18}" srcOrd="0" destOrd="0" presId="urn:microsoft.com/office/officeart/2016/7/layout/LinearBlockProcessNumbered"/>
    <dgm:cxn modelId="{989B2D37-C442-4DB2-B5BB-420CB5AC5B4D}" srcId="{A8566A4E-B3A9-4189-A600-1D2A30BBF244}" destId="{D69DE137-A867-4B5C-9629-613FF21FF5B2}" srcOrd="0" destOrd="0" parTransId="{6CC6A8EE-C22F-4928-BF0B-18CCDC20EF8E}" sibTransId="{720AC8AC-BAFB-41FA-95E0-503317F26346}"/>
    <dgm:cxn modelId="{7B62603A-38E8-42A7-810D-A5BD5626F329}" type="presOf" srcId="{720AC8AC-BAFB-41FA-95E0-503317F26346}" destId="{B52C7A5B-74C3-4193-9E22-7C1599AEF0D9}" srcOrd="0" destOrd="0" presId="urn:microsoft.com/office/officeart/2016/7/layout/LinearBlockProcessNumbered"/>
    <dgm:cxn modelId="{C17B0B5C-BCA8-4BF0-9C83-0503384B549D}" type="presOf" srcId="{D69DE137-A867-4B5C-9629-613FF21FF5B2}" destId="{4965192A-8D6F-4B8A-A4C2-46A51C912673}" srcOrd="1" destOrd="0" presId="urn:microsoft.com/office/officeart/2016/7/layout/LinearBlockProcessNumbered"/>
    <dgm:cxn modelId="{3D589873-A77A-4830-A48D-399C4BCA1EEE}" type="presOf" srcId="{CEDFBFB3-1FB6-43B3-9FB8-35A2FBC490BC}" destId="{91F2611B-E281-4B08-A764-90EA4DECE284}" srcOrd="0" destOrd="0" presId="urn:microsoft.com/office/officeart/2016/7/layout/LinearBlockProcessNumbered"/>
    <dgm:cxn modelId="{00F27281-4A71-4620-B0E5-BF5CC1CDA287}" type="presOf" srcId="{9A39A359-E91B-4817-BBD0-36225780E42A}" destId="{8481B42C-68D3-426D-AFEF-450ABD4ADF9A}" srcOrd="0" destOrd="0" presId="urn:microsoft.com/office/officeart/2016/7/layout/LinearBlockProcessNumbered"/>
    <dgm:cxn modelId="{993C80A0-C6F2-47F8-A7DE-24D8668804F8}" type="presOf" srcId="{809212ED-64C0-4700-A3DE-CB80F5642518}" destId="{5EE54C70-87AD-4752-81FE-288CF132B7EA}" srcOrd="0" destOrd="0" presId="urn:microsoft.com/office/officeart/2016/7/layout/LinearBlockProcessNumbered"/>
    <dgm:cxn modelId="{F0E0CFAE-62BD-4514-A649-7B52065FF46D}" type="presOf" srcId="{D69DE137-A867-4B5C-9629-613FF21FF5B2}" destId="{9EF5817D-C226-4C70-B71B-FF37F5D3C741}" srcOrd="0" destOrd="0" presId="urn:microsoft.com/office/officeart/2016/7/layout/LinearBlockProcessNumbered"/>
    <dgm:cxn modelId="{A9645DD3-9972-42D0-8E25-9005C84BD116}" type="presOf" srcId="{CEDFBFB3-1FB6-43B3-9FB8-35A2FBC490BC}" destId="{EC9F9009-51AE-4EE6-8C4A-3A5F404D901B}" srcOrd="1" destOrd="0" presId="urn:microsoft.com/office/officeart/2016/7/layout/LinearBlockProcessNumbered"/>
    <dgm:cxn modelId="{0801ADD4-C0C9-4804-8817-20E44461E5D4}" type="presOf" srcId="{A8566A4E-B3A9-4189-A600-1D2A30BBF244}" destId="{28377717-92F2-4249-9251-67834B1D5B25}" srcOrd="0" destOrd="0" presId="urn:microsoft.com/office/officeart/2016/7/layout/LinearBlockProcessNumbered"/>
    <dgm:cxn modelId="{42C2E4DC-4FFF-4CF7-9E4F-16233DE74347}" type="presOf" srcId="{9A39A359-E91B-4817-BBD0-36225780E42A}" destId="{0E82E510-3B44-448B-ACEB-4DB767B2E6F4}" srcOrd="1" destOrd="0" presId="urn:microsoft.com/office/officeart/2016/7/layout/LinearBlockProcessNumbered"/>
    <dgm:cxn modelId="{3A3868CA-0309-49F5-9189-C31FEDC4965D}" type="presParOf" srcId="{28377717-92F2-4249-9251-67834B1D5B25}" destId="{45ABC0D9-085B-42DE-9832-AE52DD76336A}" srcOrd="0" destOrd="0" presId="urn:microsoft.com/office/officeart/2016/7/layout/LinearBlockProcessNumbered"/>
    <dgm:cxn modelId="{E12FC985-2561-4FCE-AA48-593301E31091}" type="presParOf" srcId="{45ABC0D9-085B-42DE-9832-AE52DD76336A}" destId="{9EF5817D-C226-4C70-B71B-FF37F5D3C741}" srcOrd="0" destOrd="0" presId="urn:microsoft.com/office/officeart/2016/7/layout/LinearBlockProcessNumbered"/>
    <dgm:cxn modelId="{1B4A2D3D-219B-45BD-9CED-6523A626C7C9}" type="presParOf" srcId="{45ABC0D9-085B-42DE-9832-AE52DD76336A}" destId="{B52C7A5B-74C3-4193-9E22-7C1599AEF0D9}" srcOrd="1" destOrd="0" presId="urn:microsoft.com/office/officeart/2016/7/layout/LinearBlockProcessNumbered"/>
    <dgm:cxn modelId="{AD55A92D-0A7F-418B-9248-7E3B09067CD3}" type="presParOf" srcId="{45ABC0D9-085B-42DE-9832-AE52DD76336A}" destId="{4965192A-8D6F-4B8A-A4C2-46A51C912673}" srcOrd="2" destOrd="0" presId="urn:microsoft.com/office/officeart/2016/7/layout/LinearBlockProcessNumbered"/>
    <dgm:cxn modelId="{AB9410E4-6859-4F3E-B3B6-CF2FFC4F448B}" type="presParOf" srcId="{28377717-92F2-4249-9251-67834B1D5B25}" destId="{9E11DEB3-0605-43ED-B51E-44E609D9E759}" srcOrd="1" destOrd="0" presId="urn:microsoft.com/office/officeart/2016/7/layout/LinearBlockProcessNumbered"/>
    <dgm:cxn modelId="{75D516E8-D99B-42CD-8316-D835D2ED1E86}" type="presParOf" srcId="{28377717-92F2-4249-9251-67834B1D5B25}" destId="{621A4CD0-F63A-40CF-899A-355999170AF0}" srcOrd="2" destOrd="0" presId="urn:microsoft.com/office/officeart/2016/7/layout/LinearBlockProcessNumbered"/>
    <dgm:cxn modelId="{6FC18963-D672-4953-8433-4F4EEBABA646}" type="presParOf" srcId="{621A4CD0-F63A-40CF-899A-355999170AF0}" destId="{91F2611B-E281-4B08-A764-90EA4DECE284}" srcOrd="0" destOrd="0" presId="urn:microsoft.com/office/officeart/2016/7/layout/LinearBlockProcessNumbered"/>
    <dgm:cxn modelId="{ECA91512-9A87-4B91-831B-694277B0C640}" type="presParOf" srcId="{621A4CD0-F63A-40CF-899A-355999170AF0}" destId="{5EE54C70-87AD-4752-81FE-288CF132B7EA}" srcOrd="1" destOrd="0" presId="urn:microsoft.com/office/officeart/2016/7/layout/LinearBlockProcessNumbered"/>
    <dgm:cxn modelId="{EBB11371-647E-41AD-9894-4E10EE4A2B5B}" type="presParOf" srcId="{621A4CD0-F63A-40CF-899A-355999170AF0}" destId="{EC9F9009-51AE-4EE6-8C4A-3A5F404D901B}" srcOrd="2" destOrd="0" presId="urn:microsoft.com/office/officeart/2016/7/layout/LinearBlockProcessNumbered"/>
    <dgm:cxn modelId="{4CF327D6-5C08-4998-8BA9-006CE3E82606}" type="presParOf" srcId="{28377717-92F2-4249-9251-67834B1D5B25}" destId="{C3DAEE1A-FA8B-4150-8CDB-D8FE0036CD3C}" srcOrd="3" destOrd="0" presId="urn:microsoft.com/office/officeart/2016/7/layout/LinearBlockProcessNumbered"/>
    <dgm:cxn modelId="{9C6734C1-AEA6-4DCB-B5F1-292C1F5A4946}" type="presParOf" srcId="{28377717-92F2-4249-9251-67834B1D5B25}" destId="{1211603B-1D0F-405D-A54F-AFB277D3EB71}" srcOrd="4" destOrd="0" presId="urn:microsoft.com/office/officeart/2016/7/layout/LinearBlockProcessNumbered"/>
    <dgm:cxn modelId="{F83802B2-D5F4-4963-BEB4-4BEC4D9FF889}" type="presParOf" srcId="{1211603B-1D0F-405D-A54F-AFB277D3EB71}" destId="{8481B42C-68D3-426D-AFEF-450ABD4ADF9A}" srcOrd="0" destOrd="0" presId="urn:microsoft.com/office/officeart/2016/7/layout/LinearBlockProcessNumbered"/>
    <dgm:cxn modelId="{545A258F-25AA-46E5-B137-1F6EE71A0558}" type="presParOf" srcId="{1211603B-1D0F-405D-A54F-AFB277D3EB71}" destId="{1D62822C-29F1-4484-9EE6-9815D2BD2A18}" srcOrd="1" destOrd="0" presId="urn:microsoft.com/office/officeart/2016/7/layout/LinearBlockProcessNumbered"/>
    <dgm:cxn modelId="{8DE85021-9821-4053-9532-9E139EDCCC29}" type="presParOf" srcId="{1211603B-1D0F-405D-A54F-AFB277D3EB71}" destId="{0E82E510-3B44-448B-ACEB-4DB767B2E6F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79C5D-286C-4C25-A472-2C11EA1C582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34B82A-F5E5-482F-9BC3-FCE9F12E212A}">
      <dgm:prSet/>
      <dgm:spPr/>
      <dgm:t>
        <a:bodyPr/>
        <a:lstStyle/>
        <a:p>
          <a:r>
            <a:rPr lang="pt-BR"/>
            <a:t>Saídas individuais para o campo popular</a:t>
          </a:r>
          <a:endParaRPr lang="en-US"/>
        </a:p>
      </dgm:t>
    </dgm:pt>
    <dgm:pt modelId="{CB133DE3-1FBC-438F-9F10-F2F4A7875A5D}" type="parTrans" cxnId="{ED3AA152-D009-4929-A85A-F6A44387AAF1}">
      <dgm:prSet/>
      <dgm:spPr/>
      <dgm:t>
        <a:bodyPr/>
        <a:lstStyle/>
        <a:p>
          <a:endParaRPr lang="en-US"/>
        </a:p>
      </dgm:t>
    </dgm:pt>
    <dgm:pt modelId="{3115AF7F-A89B-4279-896C-88710A8E6F80}" type="sibTrans" cxnId="{ED3AA152-D009-4929-A85A-F6A44387AAF1}">
      <dgm:prSet/>
      <dgm:spPr/>
      <dgm:t>
        <a:bodyPr/>
        <a:lstStyle/>
        <a:p>
          <a:endParaRPr lang="en-US"/>
        </a:p>
      </dgm:t>
    </dgm:pt>
    <dgm:pt modelId="{1BCEB0E9-5E5C-4F78-B40F-B75B21C8D3A1}">
      <dgm:prSet/>
      <dgm:spPr/>
      <dgm:t>
        <a:bodyPr/>
        <a:lstStyle/>
        <a:p>
          <a:r>
            <a:rPr lang="pt-BR"/>
            <a:t>Corporativismo na agenda das organizações</a:t>
          </a:r>
          <a:endParaRPr lang="en-US"/>
        </a:p>
      </dgm:t>
    </dgm:pt>
    <dgm:pt modelId="{DFFD7009-38BF-4F0D-90E0-22223E20B8F7}" type="parTrans" cxnId="{3743445E-AB3A-46A2-80AD-D38A1B16AD7E}">
      <dgm:prSet/>
      <dgm:spPr/>
      <dgm:t>
        <a:bodyPr/>
        <a:lstStyle/>
        <a:p>
          <a:endParaRPr lang="en-US"/>
        </a:p>
      </dgm:t>
    </dgm:pt>
    <dgm:pt modelId="{9BE19DF1-AA76-4206-9276-65F1EB1FC9AE}" type="sibTrans" cxnId="{3743445E-AB3A-46A2-80AD-D38A1B16AD7E}">
      <dgm:prSet/>
      <dgm:spPr/>
      <dgm:t>
        <a:bodyPr/>
        <a:lstStyle/>
        <a:p>
          <a:endParaRPr lang="en-US"/>
        </a:p>
      </dgm:t>
    </dgm:pt>
    <dgm:pt modelId="{ECC98D06-8D6C-4C11-9D35-AB6A8568303C}">
      <dgm:prSet/>
      <dgm:spPr/>
      <dgm:t>
        <a:bodyPr/>
        <a:lstStyle/>
        <a:p>
          <a:r>
            <a:rPr lang="pt-BR"/>
            <a:t>Petições online</a:t>
          </a:r>
          <a:endParaRPr lang="en-US"/>
        </a:p>
      </dgm:t>
    </dgm:pt>
    <dgm:pt modelId="{0843771D-3548-4196-A8E9-F6E8FD8294FF}" type="parTrans" cxnId="{2BEF1B81-ADA0-4FF3-AA7B-75AA39C72155}">
      <dgm:prSet/>
      <dgm:spPr/>
      <dgm:t>
        <a:bodyPr/>
        <a:lstStyle/>
        <a:p>
          <a:endParaRPr lang="en-US"/>
        </a:p>
      </dgm:t>
    </dgm:pt>
    <dgm:pt modelId="{2169A9A5-CC17-47C9-87E9-0F3C98B4A3F5}" type="sibTrans" cxnId="{2BEF1B81-ADA0-4FF3-AA7B-75AA39C72155}">
      <dgm:prSet/>
      <dgm:spPr/>
      <dgm:t>
        <a:bodyPr/>
        <a:lstStyle/>
        <a:p>
          <a:endParaRPr lang="en-US"/>
        </a:p>
      </dgm:t>
    </dgm:pt>
    <dgm:pt modelId="{93D545BF-8DBC-4C2A-B918-3B8E6DCE97AB}">
      <dgm:prSet/>
      <dgm:spPr/>
      <dgm:t>
        <a:bodyPr/>
        <a:lstStyle/>
        <a:p>
          <a:r>
            <a:rPr lang="pt-BR"/>
            <a:t>Denúncias sem grande repercussão</a:t>
          </a:r>
          <a:endParaRPr lang="en-US"/>
        </a:p>
      </dgm:t>
    </dgm:pt>
    <dgm:pt modelId="{D9EF3E09-5523-4F1F-A0FD-3AA88C767702}" type="parTrans" cxnId="{CE8F81D6-BCF8-4DBE-8B3E-37937717AFB6}">
      <dgm:prSet/>
      <dgm:spPr/>
      <dgm:t>
        <a:bodyPr/>
        <a:lstStyle/>
        <a:p>
          <a:endParaRPr lang="en-US"/>
        </a:p>
      </dgm:t>
    </dgm:pt>
    <dgm:pt modelId="{C31ECC1D-8CE0-4A32-8B41-1099CFC8AB95}" type="sibTrans" cxnId="{CE8F81D6-BCF8-4DBE-8B3E-37937717AFB6}">
      <dgm:prSet/>
      <dgm:spPr/>
      <dgm:t>
        <a:bodyPr/>
        <a:lstStyle/>
        <a:p>
          <a:endParaRPr lang="en-US"/>
        </a:p>
      </dgm:t>
    </dgm:pt>
    <dgm:pt modelId="{FF6D0C73-B5F3-41E5-A17D-D845668282DC}" type="pres">
      <dgm:prSet presAssocID="{E3879C5D-286C-4C25-A472-2C11EA1C58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7D2EE95-223D-46BE-B4DF-80BBDCF31C7E}" type="pres">
      <dgm:prSet presAssocID="{7434B82A-F5E5-482F-9BC3-FCE9F12E212A}" presName="hierRoot1" presStyleCnt="0">
        <dgm:presLayoutVars>
          <dgm:hierBranch val="init"/>
        </dgm:presLayoutVars>
      </dgm:prSet>
      <dgm:spPr/>
    </dgm:pt>
    <dgm:pt modelId="{0E7F7934-D7BF-4D83-A1C9-02F42921C621}" type="pres">
      <dgm:prSet presAssocID="{7434B82A-F5E5-482F-9BC3-FCE9F12E212A}" presName="rootComposite1" presStyleCnt="0"/>
      <dgm:spPr/>
    </dgm:pt>
    <dgm:pt modelId="{88DEE51D-7691-4584-A66F-0076EE524C77}" type="pres">
      <dgm:prSet presAssocID="{7434B82A-F5E5-482F-9BC3-FCE9F12E212A}" presName="rootText1" presStyleLbl="node0" presStyleIdx="0" presStyleCnt="4">
        <dgm:presLayoutVars>
          <dgm:chPref val="3"/>
        </dgm:presLayoutVars>
      </dgm:prSet>
      <dgm:spPr/>
    </dgm:pt>
    <dgm:pt modelId="{30F73B49-DB1C-43E3-84B1-917032D34126}" type="pres">
      <dgm:prSet presAssocID="{7434B82A-F5E5-482F-9BC3-FCE9F12E212A}" presName="rootConnector1" presStyleLbl="node1" presStyleIdx="0" presStyleCnt="0"/>
      <dgm:spPr/>
    </dgm:pt>
    <dgm:pt modelId="{31453ED3-CB80-4745-9E07-E5F714544C12}" type="pres">
      <dgm:prSet presAssocID="{7434B82A-F5E5-482F-9BC3-FCE9F12E212A}" presName="hierChild2" presStyleCnt="0"/>
      <dgm:spPr/>
    </dgm:pt>
    <dgm:pt modelId="{7199DC40-1740-499F-BAF0-A2938810D8D2}" type="pres">
      <dgm:prSet presAssocID="{7434B82A-F5E5-482F-9BC3-FCE9F12E212A}" presName="hierChild3" presStyleCnt="0"/>
      <dgm:spPr/>
    </dgm:pt>
    <dgm:pt modelId="{D12C8DE0-9E8A-413A-94A9-9E3F384E1CA3}" type="pres">
      <dgm:prSet presAssocID="{1BCEB0E9-5E5C-4F78-B40F-B75B21C8D3A1}" presName="hierRoot1" presStyleCnt="0">
        <dgm:presLayoutVars>
          <dgm:hierBranch val="init"/>
        </dgm:presLayoutVars>
      </dgm:prSet>
      <dgm:spPr/>
    </dgm:pt>
    <dgm:pt modelId="{57BE2272-2025-4AD1-9660-4FF0DAFB82BC}" type="pres">
      <dgm:prSet presAssocID="{1BCEB0E9-5E5C-4F78-B40F-B75B21C8D3A1}" presName="rootComposite1" presStyleCnt="0"/>
      <dgm:spPr/>
    </dgm:pt>
    <dgm:pt modelId="{AC97435D-4A5E-4BE3-B154-B1ADB8740473}" type="pres">
      <dgm:prSet presAssocID="{1BCEB0E9-5E5C-4F78-B40F-B75B21C8D3A1}" presName="rootText1" presStyleLbl="node0" presStyleIdx="1" presStyleCnt="4">
        <dgm:presLayoutVars>
          <dgm:chPref val="3"/>
        </dgm:presLayoutVars>
      </dgm:prSet>
      <dgm:spPr/>
    </dgm:pt>
    <dgm:pt modelId="{A6812BAD-5F20-4BBB-B97E-48B03F1492CE}" type="pres">
      <dgm:prSet presAssocID="{1BCEB0E9-5E5C-4F78-B40F-B75B21C8D3A1}" presName="rootConnector1" presStyleLbl="node1" presStyleIdx="0" presStyleCnt="0"/>
      <dgm:spPr/>
    </dgm:pt>
    <dgm:pt modelId="{E228BD76-3BC4-4435-942D-21A18BEDDB1A}" type="pres">
      <dgm:prSet presAssocID="{1BCEB0E9-5E5C-4F78-B40F-B75B21C8D3A1}" presName="hierChild2" presStyleCnt="0"/>
      <dgm:spPr/>
    </dgm:pt>
    <dgm:pt modelId="{D469472D-3B7C-4DB9-B7E9-CFF1D9280B67}" type="pres">
      <dgm:prSet presAssocID="{1BCEB0E9-5E5C-4F78-B40F-B75B21C8D3A1}" presName="hierChild3" presStyleCnt="0"/>
      <dgm:spPr/>
    </dgm:pt>
    <dgm:pt modelId="{E9A74ABC-3530-4B92-BAF9-975AECC0BE83}" type="pres">
      <dgm:prSet presAssocID="{ECC98D06-8D6C-4C11-9D35-AB6A8568303C}" presName="hierRoot1" presStyleCnt="0">
        <dgm:presLayoutVars>
          <dgm:hierBranch val="init"/>
        </dgm:presLayoutVars>
      </dgm:prSet>
      <dgm:spPr/>
    </dgm:pt>
    <dgm:pt modelId="{8FCCE277-0A06-4C0C-B4BB-466FD815039F}" type="pres">
      <dgm:prSet presAssocID="{ECC98D06-8D6C-4C11-9D35-AB6A8568303C}" presName="rootComposite1" presStyleCnt="0"/>
      <dgm:spPr/>
    </dgm:pt>
    <dgm:pt modelId="{BBDC8C97-03EB-4811-AF16-0A71B4E6D921}" type="pres">
      <dgm:prSet presAssocID="{ECC98D06-8D6C-4C11-9D35-AB6A8568303C}" presName="rootText1" presStyleLbl="node0" presStyleIdx="2" presStyleCnt="4">
        <dgm:presLayoutVars>
          <dgm:chPref val="3"/>
        </dgm:presLayoutVars>
      </dgm:prSet>
      <dgm:spPr/>
    </dgm:pt>
    <dgm:pt modelId="{E581DD5D-76EF-412F-9300-C01F6E084D40}" type="pres">
      <dgm:prSet presAssocID="{ECC98D06-8D6C-4C11-9D35-AB6A8568303C}" presName="rootConnector1" presStyleLbl="node1" presStyleIdx="0" presStyleCnt="0"/>
      <dgm:spPr/>
    </dgm:pt>
    <dgm:pt modelId="{C9A43864-84E4-4819-BE3B-A32CBE8D1C37}" type="pres">
      <dgm:prSet presAssocID="{ECC98D06-8D6C-4C11-9D35-AB6A8568303C}" presName="hierChild2" presStyleCnt="0"/>
      <dgm:spPr/>
    </dgm:pt>
    <dgm:pt modelId="{C17E3AEF-D0D0-4068-B1BF-1C261D04F92B}" type="pres">
      <dgm:prSet presAssocID="{ECC98D06-8D6C-4C11-9D35-AB6A8568303C}" presName="hierChild3" presStyleCnt="0"/>
      <dgm:spPr/>
    </dgm:pt>
    <dgm:pt modelId="{7395084E-6191-4142-B83E-8ED128DFC887}" type="pres">
      <dgm:prSet presAssocID="{93D545BF-8DBC-4C2A-B918-3B8E6DCE97AB}" presName="hierRoot1" presStyleCnt="0">
        <dgm:presLayoutVars>
          <dgm:hierBranch val="init"/>
        </dgm:presLayoutVars>
      </dgm:prSet>
      <dgm:spPr/>
    </dgm:pt>
    <dgm:pt modelId="{6DE3674D-A8E5-49B1-B404-0AC368CB3A4F}" type="pres">
      <dgm:prSet presAssocID="{93D545BF-8DBC-4C2A-B918-3B8E6DCE97AB}" presName="rootComposite1" presStyleCnt="0"/>
      <dgm:spPr/>
    </dgm:pt>
    <dgm:pt modelId="{D713D0BC-B8DA-431C-8494-DF295DEDD7B2}" type="pres">
      <dgm:prSet presAssocID="{93D545BF-8DBC-4C2A-B918-3B8E6DCE97AB}" presName="rootText1" presStyleLbl="node0" presStyleIdx="3" presStyleCnt="4">
        <dgm:presLayoutVars>
          <dgm:chPref val="3"/>
        </dgm:presLayoutVars>
      </dgm:prSet>
      <dgm:spPr/>
    </dgm:pt>
    <dgm:pt modelId="{067F0F51-D490-49EF-8DE8-142CAD463082}" type="pres">
      <dgm:prSet presAssocID="{93D545BF-8DBC-4C2A-B918-3B8E6DCE97AB}" presName="rootConnector1" presStyleLbl="node1" presStyleIdx="0" presStyleCnt="0"/>
      <dgm:spPr/>
    </dgm:pt>
    <dgm:pt modelId="{1FE5B91F-AC0A-4F80-96AD-390E70A38AED}" type="pres">
      <dgm:prSet presAssocID="{93D545BF-8DBC-4C2A-B918-3B8E6DCE97AB}" presName="hierChild2" presStyleCnt="0"/>
      <dgm:spPr/>
    </dgm:pt>
    <dgm:pt modelId="{F1ADD967-1C2F-4CB9-9A35-80754098C0B1}" type="pres">
      <dgm:prSet presAssocID="{93D545BF-8DBC-4C2A-B918-3B8E6DCE97AB}" presName="hierChild3" presStyleCnt="0"/>
      <dgm:spPr/>
    </dgm:pt>
  </dgm:ptLst>
  <dgm:cxnLst>
    <dgm:cxn modelId="{7E958C19-A122-4C3B-9435-005E76069F2E}" type="presOf" srcId="{93D545BF-8DBC-4C2A-B918-3B8E6DCE97AB}" destId="{067F0F51-D490-49EF-8DE8-142CAD463082}" srcOrd="1" destOrd="0" presId="urn:microsoft.com/office/officeart/2005/8/layout/orgChart1"/>
    <dgm:cxn modelId="{BF772D27-DEC8-416D-8D12-162D0F0D6A0D}" type="presOf" srcId="{1BCEB0E9-5E5C-4F78-B40F-B75B21C8D3A1}" destId="{A6812BAD-5F20-4BBB-B97E-48B03F1492CE}" srcOrd="1" destOrd="0" presId="urn:microsoft.com/office/officeart/2005/8/layout/orgChart1"/>
    <dgm:cxn modelId="{91950832-A1C3-4446-ADF3-40C1B2EBFA8F}" type="presOf" srcId="{E3879C5D-286C-4C25-A472-2C11EA1C5821}" destId="{FF6D0C73-B5F3-41E5-A17D-D845668282DC}" srcOrd="0" destOrd="0" presId="urn:microsoft.com/office/officeart/2005/8/layout/orgChart1"/>
    <dgm:cxn modelId="{51C6413F-01C9-4A4C-B604-0388BF0AA0FC}" type="presOf" srcId="{1BCEB0E9-5E5C-4F78-B40F-B75B21C8D3A1}" destId="{AC97435D-4A5E-4BE3-B154-B1ADB8740473}" srcOrd="0" destOrd="0" presId="urn:microsoft.com/office/officeart/2005/8/layout/orgChart1"/>
    <dgm:cxn modelId="{3743445E-AB3A-46A2-80AD-D38A1B16AD7E}" srcId="{E3879C5D-286C-4C25-A472-2C11EA1C5821}" destId="{1BCEB0E9-5E5C-4F78-B40F-B75B21C8D3A1}" srcOrd="1" destOrd="0" parTransId="{DFFD7009-38BF-4F0D-90E0-22223E20B8F7}" sibTransId="{9BE19DF1-AA76-4206-9276-65F1EB1FC9AE}"/>
    <dgm:cxn modelId="{A7C09D6E-EFF8-478A-8F80-BE000B155A55}" type="presOf" srcId="{93D545BF-8DBC-4C2A-B918-3B8E6DCE97AB}" destId="{D713D0BC-B8DA-431C-8494-DF295DEDD7B2}" srcOrd="0" destOrd="0" presId="urn:microsoft.com/office/officeart/2005/8/layout/orgChart1"/>
    <dgm:cxn modelId="{ED3AA152-D009-4929-A85A-F6A44387AAF1}" srcId="{E3879C5D-286C-4C25-A472-2C11EA1C5821}" destId="{7434B82A-F5E5-482F-9BC3-FCE9F12E212A}" srcOrd="0" destOrd="0" parTransId="{CB133DE3-1FBC-438F-9F10-F2F4A7875A5D}" sibTransId="{3115AF7F-A89B-4279-896C-88710A8E6F80}"/>
    <dgm:cxn modelId="{283A9880-5D2A-4FD0-B97E-E2196083A7E8}" type="presOf" srcId="{ECC98D06-8D6C-4C11-9D35-AB6A8568303C}" destId="{E581DD5D-76EF-412F-9300-C01F6E084D40}" srcOrd="1" destOrd="0" presId="urn:microsoft.com/office/officeart/2005/8/layout/orgChart1"/>
    <dgm:cxn modelId="{2BEF1B81-ADA0-4FF3-AA7B-75AA39C72155}" srcId="{E3879C5D-286C-4C25-A472-2C11EA1C5821}" destId="{ECC98D06-8D6C-4C11-9D35-AB6A8568303C}" srcOrd="2" destOrd="0" parTransId="{0843771D-3548-4196-A8E9-F6E8FD8294FF}" sibTransId="{2169A9A5-CC17-47C9-87E9-0F3C98B4A3F5}"/>
    <dgm:cxn modelId="{689A1FB0-5C16-451D-849A-933550B65565}" type="presOf" srcId="{ECC98D06-8D6C-4C11-9D35-AB6A8568303C}" destId="{BBDC8C97-03EB-4811-AF16-0A71B4E6D921}" srcOrd="0" destOrd="0" presId="urn:microsoft.com/office/officeart/2005/8/layout/orgChart1"/>
    <dgm:cxn modelId="{7E69CBCD-2162-418C-9AD9-6557658865A2}" type="presOf" srcId="{7434B82A-F5E5-482F-9BC3-FCE9F12E212A}" destId="{30F73B49-DB1C-43E3-84B1-917032D34126}" srcOrd="1" destOrd="0" presId="urn:microsoft.com/office/officeart/2005/8/layout/orgChart1"/>
    <dgm:cxn modelId="{CE8F81D6-BCF8-4DBE-8B3E-37937717AFB6}" srcId="{E3879C5D-286C-4C25-A472-2C11EA1C5821}" destId="{93D545BF-8DBC-4C2A-B918-3B8E6DCE97AB}" srcOrd="3" destOrd="0" parTransId="{D9EF3E09-5523-4F1F-A0FD-3AA88C767702}" sibTransId="{C31ECC1D-8CE0-4A32-8B41-1099CFC8AB95}"/>
    <dgm:cxn modelId="{F68223DA-2E15-4936-A771-8C5C9F1D1B37}" type="presOf" srcId="{7434B82A-F5E5-482F-9BC3-FCE9F12E212A}" destId="{88DEE51D-7691-4584-A66F-0076EE524C77}" srcOrd="0" destOrd="0" presId="urn:microsoft.com/office/officeart/2005/8/layout/orgChart1"/>
    <dgm:cxn modelId="{355327E1-BD74-4ADB-A2D3-12EF063327C7}" type="presParOf" srcId="{FF6D0C73-B5F3-41E5-A17D-D845668282DC}" destId="{67D2EE95-223D-46BE-B4DF-80BBDCF31C7E}" srcOrd="0" destOrd="0" presId="urn:microsoft.com/office/officeart/2005/8/layout/orgChart1"/>
    <dgm:cxn modelId="{432B9C51-5326-4C04-B905-676C60CE5CA9}" type="presParOf" srcId="{67D2EE95-223D-46BE-B4DF-80BBDCF31C7E}" destId="{0E7F7934-D7BF-4D83-A1C9-02F42921C621}" srcOrd="0" destOrd="0" presId="urn:microsoft.com/office/officeart/2005/8/layout/orgChart1"/>
    <dgm:cxn modelId="{568D7FEA-7074-4DC3-AEAB-A76E21A7760C}" type="presParOf" srcId="{0E7F7934-D7BF-4D83-A1C9-02F42921C621}" destId="{88DEE51D-7691-4584-A66F-0076EE524C77}" srcOrd="0" destOrd="0" presId="urn:microsoft.com/office/officeart/2005/8/layout/orgChart1"/>
    <dgm:cxn modelId="{E49CD757-A7E7-4340-9C95-3FC8AFF3DBE2}" type="presParOf" srcId="{0E7F7934-D7BF-4D83-A1C9-02F42921C621}" destId="{30F73B49-DB1C-43E3-84B1-917032D34126}" srcOrd="1" destOrd="0" presId="urn:microsoft.com/office/officeart/2005/8/layout/orgChart1"/>
    <dgm:cxn modelId="{4CF0F9F8-D59C-43F1-BE5E-7475055C38C4}" type="presParOf" srcId="{67D2EE95-223D-46BE-B4DF-80BBDCF31C7E}" destId="{31453ED3-CB80-4745-9E07-E5F714544C12}" srcOrd="1" destOrd="0" presId="urn:microsoft.com/office/officeart/2005/8/layout/orgChart1"/>
    <dgm:cxn modelId="{3C3480AC-75C5-49D8-8555-0CE8C1455FB4}" type="presParOf" srcId="{67D2EE95-223D-46BE-B4DF-80BBDCF31C7E}" destId="{7199DC40-1740-499F-BAF0-A2938810D8D2}" srcOrd="2" destOrd="0" presId="urn:microsoft.com/office/officeart/2005/8/layout/orgChart1"/>
    <dgm:cxn modelId="{4CB0EF9A-271D-452A-9C58-6AA1BA0B0CB7}" type="presParOf" srcId="{FF6D0C73-B5F3-41E5-A17D-D845668282DC}" destId="{D12C8DE0-9E8A-413A-94A9-9E3F384E1CA3}" srcOrd="1" destOrd="0" presId="urn:microsoft.com/office/officeart/2005/8/layout/orgChart1"/>
    <dgm:cxn modelId="{54E39F03-B201-4B09-B69D-5C5066501045}" type="presParOf" srcId="{D12C8DE0-9E8A-413A-94A9-9E3F384E1CA3}" destId="{57BE2272-2025-4AD1-9660-4FF0DAFB82BC}" srcOrd="0" destOrd="0" presId="urn:microsoft.com/office/officeart/2005/8/layout/orgChart1"/>
    <dgm:cxn modelId="{0512F835-5364-452E-97E0-686331F0668E}" type="presParOf" srcId="{57BE2272-2025-4AD1-9660-4FF0DAFB82BC}" destId="{AC97435D-4A5E-4BE3-B154-B1ADB8740473}" srcOrd="0" destOrd="0" presId="urn:microsoft.com/office/officeart/2005/8/layout/orgChart1"/>
    <dgm:cxn modelId="{EC333AA0-9F23-48B5-9BBA-A58988EF2746}" type="presParOf" srcId="{57BE2272-2025-4AD1-9660-4FF0DAFB82BC}" destId="{A6812BAD-5F20-4BBB-B97E-48B03F1492CE}" srcOrd="1" destOrd="0" presId="urn:microsoft.com/office/officeart/2005/8/layout/orgChart1"/>
    <dgm:cxn modelId="{FD9EFB9A-49AF-449F-9369-12829485B4DB}" type="presParOf" srcId="{D12C8DE0-9E8A-413A-94A9-9E3F384E1CA3}" destId="{E228BD76-3BC4-4435-942D-21A18BEDDB1A}" srcOrd="1" destOrd="0" presId="urn:microsoft.com/office/officeart/2005/8/layout/orgChart1"/>
    <dgm:cxn modelId="{701559D9-948C-4EFB-9FB1-6571BF1B7B7D}" type="presParOf" srcId="{D12C8DE0-9E8A-413A-94A9-9E3F384E1CA3}" destId="{D469472D-3B7C-4DB9-B7E9-CFF1D9280B67}" srcOrd="2" destOrd="0" presId="urn:microsoft.com/office/officeart/2005/8/layout/orgChart1"/>
    <dgm:cxn modelId="{67508C30-ED81-44F2-BF2F-DD4CE42DE3A9}" type="presParOf" srcId="{FF6D0C73-B5F3-41E5-A17D-D845668282DC}" destId="{E9A74ABC-3530-4B92-BAF9-975AECC0BE83}" srcOrd="2" destOrd="0" presId="urn:microsoft.com/office/officeart/2005/8/layout/orgChart1"/>
    <dgm:cxn modelId="{EDDDA52D-B138-4FC1-9F24-F1C31A23FF99}" type="presParOf" srcId="{E9A74ABC-3530-4B92-BAF9-975AECC0BE83}" destId="{8FCCE277-0A06-4C0C-B4BB-466FD815039F}" srcOrd="0" destOrd="0" presId="urn:microsoft.com/office/officeart/2005/8/layout/orgChart1"/>
    <dgm:cxn modelId="{8E46F5BC-AF95-4F24-B261-53E58C1185A4}" type="presParOf" srcId="{8FCCE277-0A06-4C0C-B4BB-466FD815039F}" destId="{BBDC8C97-03EB-4811-AF16-0A71B4E6D921}" srcOrd="0" destOrd="0" presId="urn:microsoft.com/office/officeart/2005/8/layout/orgChart1"/>
    <dgm:cxn modelId="{55F1E8AE-123A-4EA6-9111-B4BB20747A5D}" type="presParOf" srcId="{8FCCE277-0A06-4C0C-B4BB-466FD815039F}" destId="{E581DD5D-76EF-412F-9300-C01F6E084D40}" srcOrd="1" destOrd="0" presId="urn:microsoft.com/office/officeart/2005/8/layout/orgChart1"/>
    <dgm:cxn modelId="{9EBB0F02-A37C-48A5-B7D7-F7C432D8B98A}" type="presParOf" srcId="{E9A74ABC-3530-4B92-BAF9-975AECC0BE83}" destId="{C9A43864-84E4-4819-BE3B-A32CBE8D1C37}" srcOrd="1" destOrd="0" presId="urn:microsoft.com/office/officeart/2005/8/layout/orgChart1"/>
    <dgm:cxn modelId="{085A80BC-0823-437F-918B-079AC71A4A85}" type="presParOf" srcId="{E9A74ABC-3530-4B92-BAF9-975AECC0BE83}" destId="{C17E3AEF-D0D0-4068-B1BF-1C261D04F92B}" srcOrd="2" destOrd="0" presId="urn:microsoft.com/office/officeart/2005/8/layout/orgChart1"/>
    <dgm:cxn modelId="{E5BF4873-69F6-43F4-B0BB-01D13A1D8E20}" type="presParOf" srcId="{FF6D0C73-B5F3-41E5-A17D-D845668282DC}" destId="{7395084E-6191-4142-B83E-8ED128DFC887}" srcOrd="3" destOrd="0" presId="urn:microsoft.com/office/officeart/2005/8/layout/orgChart1"/>
    <dgm:cxn modelId="{321CD96F-78DA-4CA1-A596-92B195957D25}" type="presParOf" srcId="{7395084E-6191-4142-B83E-8ED128DFC887}" destId="{6DE3674D-A8E5-49B1-B404-0AC368CB3A4F}" srcOrd="0" destOrd="0" presId="urn:microsoft.com/office/officeart/2005/8/layout/orgChart1"/>
    <dgm:cxn modelId="{E4E11298-9E61-4B20-B74D-D8F88E7A9F7E}" type="presParOf" srcId="{6DE3674D-A8E5-49B1-B404-0AC368CB3A4F}" destId="{D713D0BC-B8DA-431C-8494-DF295DEDD7B2}" srcOrd="0" destOrd="0" presId="urn:microsoft.com/office/officeart/2005/8/layout/orgChart1"/>
    <dgm:cxn modelId="{55E058BD-DDC6-465F-89D5-3437A58C376F}" type="presParOf" srcId="{6DE3674D-A8E5-49B1-B404-0AC368CB3A4F}" destId="{067F0F51-D490-49EF-8DE8-142CAD463082}" srcOrd="1" destOrd="0" presId="urn:microsoft.com/office/officeart/2005/8/layout/orgChart1"/>
    <dgm:cxn modelId="{71C76CD2-FB12-478A-A470-0DDCF1F37395}" type="presParOf" srcId="{7395084E-6191-4142-B83E-8ED128DFC887}" destId="{1FE5B91F-AC0A-4F80-96AD-390E70A38AED}" srcOrd="1" destOrd="0" presId="urn:microsoft.com/office/officeart/2005/8/layout/orgChart1"/>
    <dgm:cxn modelId="{86D01591-BDA6-4EEB-AEDA-323ED93BA52F}" type="presParOf" srcId="{7395084E-6191-4142-B83E-8ED128DFC887}" destId="{F1ADD967-1C2F-4CB9-9A35-80754098C0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88390-B625-4AD8-89EC-D719BA9E09D6}">
      <dsp:nvSpPr>
        <dsp:cNvPr id="0" name=""/>
        <dsp:cNvSpPr/>
      </dsp:nvSpPr>
      <dsp:spPr>
        <a:xfrm>
          <a:off x="861" y="0"/>
          <a:ext cx="3489945" cy="38142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0" rIns="34472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Economia aquecida: PIB brasileiro cresce 0,9% no segundo trimestre; resultado é 3 vezes maior do que o esperado</a:t>
          </a:r>
          <a:endParaRPr lang="en-US" sz="2600" kern="1200"/>
        </a:p>
      </dsp:txBody>
      <dsp:txXfrm>
        <a:off x="861" y="1525712"/>
        <a:ext cx="3489945" cy="2288568"/>
      </dsp:txXfrm>
    </dsp:sp>
    <dsp:sp modelId="{068CDEAD-0D11-4044-89CA-7BEFF6D9226A}">
      <dsp:nvSpPr>
        <dsp:cNvPr id="0" name=""/>
        <dsp:cNvSpPr/>
      </dsp:nvSpPr>
      <dsp:spPr>
        <a:xfrm>
          <a:off x="861" y="0"/>
          <a:ext cx="3489945" cy="1525712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165100" rIns="34472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61" y="0"/>
        <a:ext cx="3489945" cy="1525712"/>
      </dsp:txXfrm>
    </dsp:sp>
    <dsp:sp modelId="{577EF085-CC87-4BCB-8324-2F9FC58D845E}">
      <dsp:nvSpPr>
        <dsp:cNvPr id="0" name=""/>
        <dsp:cNvSpPr/>
      </dsp:nvSpPr>
      <dsp:spPr>
        <a:xfrm>
          <a:off x="3770002" y="0"/>
          <a:ext cx="3489945" cy="38142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0" rIns="34472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Cúpula do bolsonarismo acuado: Jair a dois centímetros da prisão; Michelle e filhos cercados</a:t>
          </a:r>
          <a:endParaRPr lang="en-US" sz="2600" kern="1200"/>
        </a:p>
      </dsp:txBody>
      <dsp:txXfrm>
        <a:off x="3770002" y="1525712"/>
        <a:ext cx="3489945" cy="2288568"/>
      </dsp:txXfrm>
    </dsp:sp>
    <dsp:sp modelId="{B135673C-820C-43FF-88E3-4AAC9A353CB1}">
      <dsp:nvSpPr>
        <dsp:cNvPr id="0" name=""/>
        <dsp:cNvSpPr/>
      </dsp:nvSpPr>
      <dsp:spPr>
        <a:xfrm>
          <a:off x="3770002" y="0"/>
          <a:ext cx="3489945" cy="1525712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165100" rIns="34472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70002" y="0"/>
        <a:ext cx="3489945" cy="1525712"/>
      </dsp:txXfrm>
    </dsp:sp>
    <dsp:sp modelId="{4154E0E3-19F1-4AB2-965A-B8206B8076F3}">
      <dsp:nvSpPr>
        <dsp:cNvPr id="0" name=""/>
        <dsp:cNvSpPr/>
      </dsp:nvSpPr>
      <dsp:spPr>
        <a:xfrm>
          <a:off x="7539143" y="0"/>
          <a:ext cx="3489945" cy="38142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0" rIns="34472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Militares sob pressão e com imagem maculada</a:t>
          </a:r>
          <a:endParaRPr lang="en-US" sz="2600" kern="1200"/>
        </a:p>
      </dsp:txBody>
      <dsp:txXfrm>
        <a:off x="7539143" y="1525712"/>
        <a:ext cx="3489945" cy="2288568"/>
      </dsp:txXfrm>
    </dsp:sp>
    <dsp:sp modelId="{BF1BCC0B-E78C-4B23-8666-647A09E9F4B1}">
      <dsp:nvSpPr>
        <dsp:cNvPr id="0" name=""/>
        <dsp:cNvSpPr/>
      </dsp:nvSpPr>
      <dsp:spPr>
        <a:xfrm>
          <a:off x="7539143" y="0"/>
          <a:ext cx="3489945" cy="1525712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729" tIns="165100" rIns="344729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539143" y="0"/>
        <a:ext cx="3489945" cy="1525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5817D-C226-4C70-B71B-FF37F5D3C741}">
      <dsp:nvSpPr>
        <dsp:cNvPr id="0" name=""/>
        <dsp:cNvSpPr/>
      </dsp:nvSpPr>
      <dsp:spPr>
        <a:xfrm>
          <a:off x="547" y="1023310"/>
          <a:ext cx="2218757" cy="26625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64" tIns="0" rIns="219164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Zanin revela que lulismo não é tão progressista, segundo palavras do ministro Flávio Dino</a:t>
          </a:r>
          <a:endParaRPr lang="en-US" sz="1600" kern="1200" dirty="0"/>
        </a:p>
      </dsp:txBody>
      <dsp:txXfrm>
        <a:off x="547" y="2088314"/>
        <a:ext cx="2218757" cy="1597505"/>
      </dsp:txXfrm>
    </dsp:sp>
    <dsp:sp modelId="{B52C7A5B-74C3-4193-9E22-7C1599AEF0D9}">
      <dsp:nvSpPr>
        <dsp:cNvPr id="0" name=""/>
        <dsp:cNvSpPr/>
      </dsp:nvSpPr>
      <dsp:spPr>
        <a:xfrm>
          <a:off x="547" y="1023310"/>
          <a:ext cx="2218757" cy="1065003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64" tIns="165100" rIns="219164" bIns="16510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01</a:t>
          </a:r>
        </a:p>
      </dsp:txBody>
      <dsp:txXfrm>
        <a:off x="547" y="1023310"/>
        <a:ext cx="2218757" cy="1065003"/>
      </dsp:txXfrm>
    </dsp:sp>
    <dsp:sp modelId="{91F2611B-E281-4B08-A764-90EA4DECE284}">
      <dsp:nvSpPr>
        <dsp:cNvPr id="0" name=""/>
        <dsp:cNvSpPr/>
      </dsp:nvSpPr>
      <dsp:spPr>
        <a:xfrm>
          <a:off x="2396806" y="1023310"/>
          <a:ext cx="2218757" cy="26625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64" tIns="0" rIns="219164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Não existe clima de empolgação popular e o campo progressista está apático</a:t>
          </a:r>
          <a:endParaRPr lang="en-US" sz="1600" kern="1200" dirty="0"/>
        </a:p>
      </dsp:txBody>
      <dsp:txXfrm>
        <a:off x="2396806" y="2088314"/>
        <a:ext cx="2218757" cy="1597505"/>
      </dsp:txXfrm>
    </dsp:sp>
    <dsp:sp modelId="{5EE54C70-87AD-4752-81FE-288CF132B7EA}">
      <dsp:nvSpPr>
        <dsp:cNvPr id="0" name=""/>
        <dsp:cNvSpPr/>
      </dsp:nvSpPr>
      <dsp:spPr>
        <a:xfrm>
          <a:off x="2396806" y="1023310"/>
          <a:ext cx="2218757" cy="1065003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64" tIns="165100" rIns="219164" bIns="16510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02</a:t>
          </a:r>
        </a:p>
      </dsp:txBody>
      <dsp:txXfrm>
        <a:off x="2396806" y="1023310"/>
        <a:ext cx="2218757" cy="1065003"/>
      </dsp:txXfrm>
    </dsp:sp>
    <dsp:sp modelId="{8481B42C-68D3-426D-AFEF-450ABD4ADF9A}">
      <dsp:nvSpPr>
        <dsp:cNvPr id="0" name=""/>
        <dsp:cNvSpPr/>
      </dsp:nvSpPr>
      <dsp:spPr>
        <a:xfrm>
          <a:off x="4793064" y="1023310"/>
          <a:ext cx="2218757" cy="26625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64" tIns="0" rIns="219164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Bolsonarismo se prepara para as eleições municipais e tenta a sorte no Brasil Profundo</a:t>
          </a:r>
          <a:endParaRPr lang="en-US" sz="1600" kern="1200" dirty="0"/>
        </a:p>
      </dsp:txBody>
      <dsp:txXfrm>
        <a:off x="4793064" y="2088314"/>
        <a:ext cx="2218757" cy="1597505"/>
      </dsp:txXfrm>
    </dsp:sp>
    <dsp:sp modelId="{1D62822C-29F1-4484-9EE6-9815D2BD2A18}">
      <dsp:nvSpPr>
        <dsp:cNvPr id="0" name=""/>
        <dsp:cNvSpPr/>
      </dsp:nvSpPr>
      <dsp:spPr>
        <a:xfrm>
          <a:off x="4793064" y="1023310"/>
          <a:ext cx="2218757" cy="1065003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64" tIns="165100" rIns="219164" bIns="16510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03</a:t>
          </a:r>
        </a:p>
      </dsp:txBody>
      <dsp:txXfrm>
        <a:off x="4793064" y="1023310"/>
        <a:ext cx="2218757" cy="1065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EE51D-7691-4584-A66F-0076EE524C77}">
      <dsp:nvSpPr>
        <dsp:cNvPr id="0" name=""/>
        <dsp:cNvSpPr/>
      </dsp:nvSpPr>
      <dsp:spPr>
        <a:xfrm>
          <a:off x="5705" y="1312186"/>
          <a:ext cx="2379814" cy="1189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Saídas individuais para o campo popular</a:t>
          </a:r>
          <a:endParaRPr lang="en-US" sz="2600" kern="1200"/>
        </a:p>
      </dsp:txBody>
      <dsp:txXfrm>
        <a:off x="5705" y="1312186"/>
        <a:ext cx="2379814" cy="1189907"/>
      </dsp:txXfrm>
    </dsp:sp>
    <dsp:sp modelId="{AC97435D-4A5E-4BE3-B154-B1ADB8740473}">
      <dsp:nvSpPr>
        <dsp:cNvPr id="0" name=""/>
        <dsp:cNvSpPr/>
      </dsp:nvSpPr>
      <dsp:spPr>
        <a:xfrm>
          <a:off x="2885280" y="1312186"/>
          <a:ext cx="2379814" cy="1189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Corporativismo na agenda das organizações</a:t>
          </a:r>
          <a:endParaRPr lang="en-US" sz="2600" kern="1200"/>
        </a:p>
      </dsp:txBody>
      <dsp:txXfrm>
        <a:off x="2885280" y="1312186"/>
        <a:ext cx="2379814" cy="1189907"/>
      </dsp:txXfrm>
    </dsp:sp>
    <dsp:sp modelId="{BBDC8C97-03EB-4811-AF16-0A71B4E6D921}">
      <dsp:nvSpPr>
        <dsp:cNvPr id="0" name=""/>
        <dsp:cNvSpPr/>
      </dsp:nvSpPr>
      <dsp:spPr>
        <a:xfrm>
          <a:off x="5764855" y="1312186"/>
          <a:ext cx="2379814" cy="1189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Petições online</a:t>
          </a:r>
          <a:endParaRPr lang="en-US" sz="2600" kern="1200"/>
        </a:p>
      </dsp:txBody>
      <dsp:txXfrm>
        <a:off x="5764855" y="1312186"/>
        <a:ext cx="2379814" cy="1189907"/>
      </dsp:txXfrm>
    </dsp:sp>
    <dsp:sp modelId="{D713D0BC-B8DA-431C-8494-DF295DEDD7B2}">
      <dsp:nvSpPr>
        <dsp:cNvPr id="0" name=""/>
        <dsp:cNvSpPr/>
      </dsp:nvSpPr>
      <dsp:spPr>
        <a:xfrm>
          <a:off x="8644430" y="1312186"/>
          <a:ext cx="2379814" cy="1189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Denúncias sem grande repercussão</a:t>
          </a:r>
          <a:endParaRPr lang="en-US" sz="2600" kern="1200"/>
        </a:p>
      </dsp:txBody>
      <dsp:txXfrm>
        <a:off x="8644430" y="1312186"/>
        <a:ext cx="2379814" cy="1189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9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9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0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3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4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4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5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365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5485B9-8EE1-447A-9C08-F7D6B532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A3785-D35D-D8A6-82A1-0ACE1DAE6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2" b="34108"/>
          <a:stretch/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63707F-B98C-4143-AFCF-D6B56C97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2DFBB-460D-4ECB-BD76-509C99DAD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1197"/>
            <a:ext cx="5009388" cy="57893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1C3FB1-949E-6143-FB3B-595865AA9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126" y="1419225"/>
            <a:ext cx="4320227" cy="23951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000">
                <a:solidFill>
                  <a:srgbClr val="FFFFFF"/>
                </a:solidFill>
              </a:rPr>
              <a:t>Conjuntura: </a:t>
            </a:r>
            <a:br>
              <a:rPr lang="pt-BR" sz="4000">
                <a:solidFill>
                  <a:srgbClr val="FFFFFF"/>
                </a:solidFill>
              </a:rPr>
            </a:br>
            <a:r>
              <a:rPr lang="pt-BR" sz="4000">
                <a:solidFill>
                  <a:srgbClr val="FFFFFF"/>
                </a:solidFill>
              </a:rPr>
              <a:t>Um Passo e meio em Frente, um Passo Atrás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F5EB76-DAE8-E2F5-954E-D72B41B22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126" y="3824577"/>
            <a:ext cx="4320228" cy="1614198"/>
          </a:xfrm>
        </p:spPr>
        <p:txBody>
          <a:bodyPr>
            <a:normAutofit/>
          </a:bodyPr>
          <a:lstStyle/>
          <a:p>
            <a:r>
              <a:rPr lang="pt-BR" sz="1800" dirty="0">
                <a:solidFill>
                  <a:srgbClr val="FFFFFF">
                    <a:alpha val="75000"/>
                  </a:srgbClr>
                </a:solidFill>
              </a:rPr>
              <a:t>03 de setembro de 2023</a:t>
            </a:r>
          </a:p>
        </p:txBody>
      </p:sp>
    </p:spTree>
    <p:extLst>
      <p:ext uri="{BB962C8B-B14F-4D97-AF65-F5344CB8AC3E}">
        <p14:creationId xmlns:p14="http://schemas.microsoft.com/office/powerpoint/2010/main" val="221919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25F82C-CA55-E791-FD7B-100605B9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Os passos à frente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70CFBC4-DF39-8C86-7DB5-C763970A1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323213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495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25F82C-CA55-E791-FD7B-100605B9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pt-BR"/>
              <a:t>Os passos atrás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70CFBC4-DF39-8C86-7DB5-C763970A1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121808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15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785C4E7-545B-4D43-81C9-76F75297C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B6ECCA-7A31-489A-9EB5-A736F1A38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57081C-9529-4BAD-8D9E-855E0D178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4FBA72A-1CDB-4DED-9D9F-8DCEA66D6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EFA499E-F4DC-4889-A998-1AB63657F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38175"/>
            <a:ext cx="3707477" cy="57626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44BC46-9B37-0C3D-5324-348EB5E2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82054"/>
            <a:ext cx="3421229" cy="1306462"/>
          </a:xfrm>
        </p:spPr>
        <p:txBody>
          <a:bodyPr>
            <a:normAutofit/>
          </a:bodyPr>
          <a:lstStyle/>
          <a:p>
            <a:r>
              <a:rPr lang="pt-BR" sz="3000">
                <a:solidFill>
                  <a:srgbClr val="FFFFFF"/>
                </a:solidFill>
              </a:rPr>
              <a:t>O que esperar no campo lulista?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6E93F8-081A-8DC0-C8BA-E1F0F5400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32397"/>
            <a:ext cx="3415633" cy="40245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Uma no cravo, outra na ferradura</a:t>
            </a:r>
          </a:p>
        </p:txBody>
      </p:sp>
      <p:pic>
        <p:nvPicPr>
          <p:cNvPr id="4" name="Espaço Reservado para Conteúdo 3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3994AB85-7AC3-B968-69BF-5FBC0F329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838" y="1693652"/>
            <a:ext cx="3024390" cy="365166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F8E3B12-4ED7-4DDE-A720-58DAD716A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8134" y="638173"/>
            <a:ext cx="3686129" cy="5755168"/>
          </a:xfrm>
          <a:prstGeom prst="rect">
            <a:avLst/>
          </a:prstGeom>
          <a:noFill/>
          <a:ln w="19050">
            <a:solidFill>
              <a:srgbClr val="AA8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29201AA9-8425-34C2-330F-0048C45D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531" y="2582929"/>
            <a:ext cx="3033384" cy="187311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48E5443-80E7-4AE3-B50F-9B6837BE0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180" y="638174"/>
            <a:ext cx="3680469" cy="5755167"/>
          </a:xfrm>
          <a:prstGeom prst="rect">
            <a:avLst/>
          </a:prstGeom>
          <a:noFill/>
          <a:ln w="19050">
            <a:solidFill>
              <a:srgbClr val="969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4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2EA478-82F6-7CF7-4E32-9CC6D7FB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O que esperar do congresso?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A6143E-694B-0838-2633-3F02EFCAE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Quaest: Para 41% dos deputados, relação do governo Lula com Congresso é negativa; 24% avaliam positivamente (agosto)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C067C2-4730-D927-2295-CADEC10F2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499" y="936141"/>
            <a:ext cx="3688967" cy="49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79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7C19B1-868E-1983-0831-F8BE10C9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</a:rPr>
              <a:t>E no campo popular-democrático?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7D2DB9E-8379-E6CE-3563-96FFA0E46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624262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060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785C4E7-545B-4D43-81C9-76F75297C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B6ECCA-7A31-489A-9EB5-A736F1A38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57081C-9529-4BAD-8D9E-855E0D178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FBA72A-1CDB-4DED-9D9F-8DCEA66D6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FA499E-F4DC-4889-A998-1AB63657F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38175"/>
            <a:ext cx="3707477" cy="57626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08301C-42C1-31CD-7303-5E30E1EE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82054"/>
            <a:ext cx="3421229" cy="13064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700">
                <a:solidFill>
                  <a:srgbClr val="FFFFFF"/>
                </a:solidFill>
              </a:rPr>
              <a:t>Uma ilustração: são bernardo do campo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C2E44D-D8DC-0B29-29DB-44325778C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32397"/>
            <a:ext cx="3415633" cy="4024521"/>
          </a:xfrm>
        </p:spPr>
        <p:txBody>
          <a:bodyPr>
            <a:normAutofit/>
          </a:bodyPr>
          <a:lstStyle/>
          <a:p>
            <a:r>
              <a:rPr lang="pt-BR" i="1" dirty="0">
                <a:solidFill>
                  <a:srgbClr val="FFFFFF"/>
                </a:solidFill>
              </a:rPr>
              <a:t>Sigo impactada e impressionada com a blindagem que está sendo realizada. Já enviei novamente para alguns amigos e estou novamente tentando o contato direto da Anielle Franco e do Silvio Almeida ... Essa foto do Silvio com o racista me embrulhou o estômago. </a:t>
            </a:r>
            <a:r>
              <a:rPr lang="pt-BR" dirty="0">
                <a:solidFill>
                  <a:srgbClr val="FFFFFF"/>
                </a:solidFill>
              </a:rPr>
              <a:t>(depoimento de uma professora)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4" name="Espaço Reservado para Conteúdo 3" descr="Homens de terno e gravata&#10;&#10;Descrição gerada automaticamente">
            <a:extLst>
              <a:ext uri="{FF2B5EF4-FFF2-40B4-BE49-F238E27FC236}">
                <a16:creationId xmlns:a16="http://schemas.microsoft.com/office/drawing/2014/main" id="{95502285-1E75-467F-A847-49E59C9FE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95" y="971403"/>
            <a:ext cx="2293275" cy="509616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F8E3B12-4ED7-4DDE-A720-58DAD716A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8134" y="638173"/>
            <a:ext cx="3686129" cy="5755168"/>
          </a:xfrm>
          <a:prstGeom prst="rect">
            <a:avLst/>
          </a:prstGeom>
          <a:noFill/>
          <a:ln w="19050">
            <a:solidFill>
              <a:srgbClr val="AA89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ACFD79-D070-01E9-6FD1-EF3D3504B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531" y="1383301"/>
            <a:ext cx="3033384" cy="427237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48E5443-80E7-4AE3-B50F-9B6837BE0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180" y="638174"/>
            <a:ext cx="3680469" cy="5755167"/>
          </a:xfrm>
          <a:prstGeom prst="rect">
            <a:avLst/>
          </a:prstGeom>
          <a:noFill/>
          <a:ln w="19050">
            <a:solidFill>
              <a:srgbClr val="969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7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DDF273-E040-4765-AD05-872458E1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592B42C-58FA-4A86-86F9-BA64DFB52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AE81AC-D16D-497C-95C0-16E491F11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65720C-012A-4C28-8AA5-75E0C7CC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0" y="453643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137993-2819-4F0D-9767-4F7C41F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9E8B1E-9FF3-4471-BF13-F774FD86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652" y="638175"/>
            <a:ext cx="3700760" cy="57523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81D650-439C-D490-77BC-A1DC2096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18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FFFF"/>
                </a:solidFill>
              </a:rPr>
              <a:t>Outra ilustração: os limites impostos às lutas sociais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1F4725-217D-A74D-0600-FF582EEB5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146" y="1899464"/>
            <a:ext cx="3248168" cy="3240047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B8F4197-0FAF-D2D1-E5C6-7DD88276B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57973" y="1175112"/>
            <a:ext cx="3059412" cy="46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7190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282441"/>
      </a:dk2>
      <a:lt2>
        <a:srgbClr val="E5E8E2"/>
      </a:lt2>
      <a:accent1>
        <a:srgbClr val="AA89D3"/>
      </a:accent1>
      <a:accent2>
        <a:srgbClr val="716FCA"/>
      </a:accent2>
      <a:accent3>
        <a:srgbClr val="85A3D2"/>
      </a:accent3>
      <a:accent4>
        <a:srgbClr val="64AFC0"/>
      </a:accent4>
      <a:accent5>
        <a:srgbClr val="71AEA0"/>
      </a:accent5>
      <a:accent6>
        <a:srgbClr val="62B27E"/>
      </a:accent6>
      <a:hlink>
        <a:srgbClr val="738B54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245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Gill Sans MT</vt:lpstr>
      <vt:lpstr>Tw Cen MT</vt:lpstr>
      <vt:lpstr>Wingdings 2</vt:lpstr>
      <vt:lpstr>DividendVTI</vt:lpstr>
      <vt:lpstr>Conjuntura:  Um Passo e meio em Frente, um Passo Atrás</vt:lpstr>
      <vt:lpstr>Os passos à frente</vt:lpstr>
      <vt:lpstr>Os passos atrás</vt:lpstr>
      <vt:lpstr>O que esperar no campo lulista?</vt:lpstr>
      <vt:lpstr>O que esperar do congresso?</vt:lpstr>
      <vt:lpstr>E no campo popular-democrático? </vt:lpstr>
      <vt:lpstr>Uma ilustração: são bernardo do campo</vt:lpstr>
      <vt:lpstr>Outra ilustração: os limites impostos às lutas sociais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Conjuntura:  Um Passo e meio em Frente, um Passo Atrás</dc:title>
  <dc:creator>Rudá Ricci</dc:creator>
  <cp:lastModifiedBy>Rudá Ricci</cp:lastModifiedBy>
  <cp:revision>1</cp:revision>
  <dcterms:created xsi:type="dcterms:W3CDTF">2023-09-03T09:55:34Z</dcterms:created>
  <dcterms:modified xsi:type="dcterms:W3CDTF">2023-09-03T10:59:16Z</dcterms:modified>
</cp:coreProperties>
</file>