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3" r:id="rId3"/>
    <p:sldId id="262" r:id="rId4"/>
    <p:sldId id="274" r:id="rId5"/>
    <p:sldId id="281" r:id="rId6"/>
    <p:sldId id="284" r:id="rId7"/>
    <p:sldId id="287" r:id="rId8"/>
    <p:sldId id="283" r:id="rId9"/>
    <p:sldId id="28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8CBA1-1EAB-4643-BBE3-F4C14DD71D95}" v="73" dt="2023-09-20T17:03:49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3B18CBA1-1EAB-4643-BBE3-F4C14DD71D95}"/>
    <pc:docChg chg="custSel addSld delSld modSld">
      <pc:chgData name="Rudá Ricci" userId="fd4d6abc9f047792" providerId="LiveId" clId="{3B18CBA1-1EAB-4643-BBE3-F4C14DD71D95}" dt="2023-09-20T17:05:12.788" v="799" actId="20577"/>
      <pc:docMkLst>
        <pc:docMk/>
      </pc:docMkLst>
      <pc:sldChg chg="modSp mod">
        <pc:chgData name="Rudá Ricci" userId="fd4d6abc9f047792" providerId="LiveId" clId="{3B18CBA1-1EAB-4643-BBE3-F4C14DD71D95}" dt="2023-09-20T17:05:12.788" v="799" actId="20577"/>
        <pc:sldMkLst>
          <pc:docMk/>
          <pc:sldMk cId="24134554" sldId="256"/>
        </pc:sldMkLst>
        <pc:spChg chg="mod">
          <ac:chgData name="Rudá Ricci" userId="fd4d6abc9f047792" providerId="LiveId" clId="{3B18CBA1-1EAB-4643-BBE3-F4C14DD71D95}" dt="2023-09-20T17:05:12.788" v="799" actId="20577"/>
          <ac:spMkLst>
            <pc:docMk/>
            <pc:sldMk cId="24134554" sldId="256"/>
            <ac:spMk id="2" creationId="{72342E4C-F571-9BF9-A2AC-55692E7152B0}"/>
          </ac:spMkLst>
        </pc:spChg>
      </pc:sldChg>
      <pc:sldChg chg="modSp mod">
        <pc:chgData name="Rudá Ricci" userId="fd4d6abc9f047792" providerId="LiveId" clId="{3B18CBA1-1EAB-4643-BBE3-F4C14DD71D95}" dt="2023-09-20T16:59:09.718" v="655" actId="255"/>
        <pc:sldMkLst>
          <pc:docMk/>
          <pc:sldMk cId="2307476307" sldId="262"/>
        </pc:sldMkLst>
        <pc:graphicFrameChg chg="mod modGraphic">
          <ac:chgData name="Rudá Ricci" userId="fd4d6abc9f047792" providerId="LiveId" clId="{3B18CBA1-1EAB-4643-BBE3-F4C14DD71D95}" dt="2023-09-20T16:59:09.718" v="655" actId="255"/>
          <ac:graphicFrameMkLst>
            <pc:docMk/>
            <pc:sldMk cId="2307476307" sldId="262"/>
            <ac:graphicFrameMk id="17" creationId="{B6878FE2-8EA3-4C3E-B05F-0D3482B33642}"/>
          </ac:graphicFrameMkLst>
        </pc:graphicFrameChg>
      </pc:sldChg>
      <pc:sldChg chg="modSp mod">
        <pc:chgData name="Rudá Ricci" userId="fd4d6abc9f047792" providerId="LiveId" clId="{3B18CBA1-1EAB-4643-BBE3-F4C14DD71D95}" dt="2023-09-20T16:57:35.531" v="585" actId="255"/>
        <pc:sldMkLst>
          <pc:docMk/>
          <pc:sldMk cId="696831884" sldId="263"/>
        </pc:sldMkLst>
        <pc:spChg chg="mod">
          <ac:chgData name="Rudá Ricci" userId="fd4d6abc9f047792" providerId="LiveId" clId="{3B18CBA1-1EAB-4643-BBE3-F4C14DD71D95}" dt="2023-09-20T16:57:35.531" v="585" actId="255"/>
          <ac:spMkLst>
            <pc:docMk/>
            <pc:sldMk cId="696831884" sldId="263"/>
            <ac:spMk id="3" creationId="{8FA9CDD1-2C0D-458B-B08C-6B27384E8CF5}"/>
          </ac:spMkLst>
        </pc:spChg>
      </pc:sldChg>
      <pc:sldChg chg="modSp">
        <pc:chgData name="Rudá Ricci" userId="fd4d6abc9f047792" providerId="LiveId" clId="{3B18CBA1-1EAB-4643-BBE3-F4C14DD71D95}" dt="2023-09-20T16:59:26.560" v="657" actId="20577"/>
        <pc:sldMkLst>
          <pc:docMk/>
          <pc:sldMk cId="1849374795" sldId="274"/>
        </pc:sldMkLst>
        <pc:graphicFrameChg chg="mod">
          <ac:chgData name="Rudá Ricci" userId="fd4d6abc9f047792" providerId="LiveId" clId="{3B18CBA1-1EAB-4643-BBE3-F4C14DD71D95}" dt="2023-09-20T16:59:26.560" v="657" actId="20577"/>
          <ac:graphicFrameMkLst>
            <pc:docMk/>
            <pc:sldMk cId="1849374795" sldId="274"/>
            <ac:graphicFrameMk id="56" creationId="{0ADDAB0A-B2C2-EF60-BC28-98A6D8C0542F}"/>
          </ac:graphicFrameMkLst>
        </pc:graphicFrameChg>
      </pc:sldChg>
      <pc:sldChg chg="modSp mod">
        <pc:chgData name="Rudá Ricci" userId="fd4d6abc9f047792" providerId="LiveId" clId="{3B18CBA1-1EAB-4643-BBE3-F4C14DD71D95}" dt="2023-09-20T17:01:00.852" v="719" actId="207"/>
        <pc:sldMkLst>
          <pc:docMk/>
          <pc:sldMk cId="2308321422" sldId="284"/>
        </pc:sldMkLst>
        <pc:spChg chg="mod">
          <ac:chgData name="Rudá Ricci" userId="fd4d6abc9f047792" providerId="LiveId" clId="{3B18CBA1-1EAB-4643-BBE3-F4C14DD71D95}" dt="2023-09-20T17:01:00.852" v="719" actId="207"/>
          <ac:spMkLst>
            <pc:docMk/>
            <pc:sldMk cId="2308321422" sldId="284"/>
            <ac:spMk id="3" creationId="{5031791F-55B0-0138-D812-98F222F11ECC}"/>
          </ac:spMkLst>
        </pc:spChg>
      </pc:sldChg>
      <pc:sldChg chg="modSp">
        <pc:chgData name="Rudá Ricci" userId="fd4d6abc9f047792" providerId="LiveId" clId="{3B18CBA1-1EAB-4643-BBE3-F4C14DD71D95}" dt="2023-09-20T17:01:09.082" v="720" actId="20577"/>
        <pc:sldMkLst>
          <pc:docMk/>
          <pc:sldMk cId="2828929977" sldId="287"/>
        </pc:sldMkLst>
        <pc:graphicFrameChg chg="mod">
          <ac:chgData name="Rudá Ricci" userId="fd4d6abc9f047792" providerId="LiveId" clId="{3B18CBA1-1EAB-4643-BBE3-F4C14DD71D95}" dt="2023-09-20T17:01:09.082" v="720" actId="20577"/>
          <ac:graphicFrameMkLst>
            <pc:docMk/>
            <pc:sldMk cId="2828929977" sldId="287"/>
            <ac:graphicFrameMk id="54" creationId="{5BB68AC4-9EB2-5666-D931-9C20A6A4689C}"/>
          </ac:graphicFrameMkLst>
        </pc:graphicFrameChg>
      </pc:sldChg>
      <pc:sldChg chg="add del">
        <pc:chgData name="Rudá Ricci" userId="fd4d6abc9f047792" providerId="LiveId" clId="{3B18CBA1-1EAB-4643-BBE3-F4C14DD71D95}" dt="2023-09-20T16:33:48.280" v="1" actId="47"/>
        <pc:sldMkLst>
          <pc:docMk/>
          <pc:sldMk cId="249189356" sldId="288"/>
        </pc:sldMkLst>
      </pc:sldChg>
      <pc:sldChg chg="addSp delSp modSp new mod setBg setClrOvrMap">
        <pc:chgData name="Rudá Ricci" userId="fd4d6abc9f047792" providerId="LiveId" clId="{3B18CBA1-1EAB-4643-BBE3-F4C14DD71D95}" dt="2023-09-20T17:03:49.742" v="793" actId="20577"/>
        <pc:sldMkLst>
          <pc:docMk/>
          <pc:sldMk cId="3658907982" sldId="288"/>
        </pc:sldMkLst>
        <pc:spChg chg="mod">
          <ac:chgData name="Rudá Ricci" userId="fd4d6abc9f047792" providerId="LiveId" clId="{3B18CBA1-1EAB-4643-BBE3-F4C14DD71D95}" dt="2023-09-20T17:03:33.443" v="792" actId="26606"/>
          <ac:spMkLst>
            <pc:docMk/>
            <pc:sldMk cId="3658907982" sldId="288"/>
            <ac:spMk id="2" creationId="{DF28A02D-702F-8FEC-BA9D-8F11AF5432DA}"/>
          </ac:spMkLst>
        </pc:spChg>
        <pc:spChg chg="del mod">
          <ac:chgData name="Rudá Ricci" userId="fd4d6abc9f047792" providerId="LiveId" clId="{3B18CBA1-1EAB-4643-BBE3-F4C14DD71D95}" dt="2023-09-20T17:02:35.555" v="790" actId="26606"/>
          <ac:spMkLst>
            <pc:docMk/>
            <pc:sldMk cId="3658907982" sldId="288"/>
            <ac:spMk id="3" creationId="{6D653ECA-98AC-564B-00C8-176FA6EDFD57}"/>
          </ac:spMkLst>
        </pc:spChg>
        <pc:spChg chg="add del">
          <ac:chgData name="Rudá Ricci" userId="fd4d6abc9f047792" providerId="LiveId" clId="{3B18CBA1-1EAB-4643-BBE3-F4C14DD71D95}" dt="2023-09-20T17:02:35.555" v="790" actId="26606"/>
          <ac:spMkLst>
            <pc:docMk/>
            <pc:sldMk cId="3658907982" sldId="288"/>
            <ac:spMk id="8" creationId="{4EFE82FE-7465-AE46-88DF-34D347E83B84}"/>
          </ac:spMkLst>
        </pc:spChg>
        <pc:spChg chg="add del">
          <ac:chgData name="Rudá Ricci" userId="fd4d6abc9f047792" providerId="LiveId" clId="{3B18CBA1-1EAB-4643-BBE3-F4C14DD71D95}" dt="2023-09-20T17:03:33.443" v="792" actId="26606"/>
          <ac:spMkLst>
            <pc:docMk/>
            <pc:sldMk cId="3658907982" sldId="288"/>
            <ac:spMk id="31" creationId="{C7F2E4D6-EF46-1C43-8F3E-3620C3C83F36}"/>
          </ac:spMkLst>
        </pc:spChg>
        <pc:spChg chg="add">
          <ac:chgData name="Rudá Ricci" userId="fd4d6abc9f047792" providerId="LiveId" clId="{3B18CBA1-1EAB-4643-BBE3-F4C14DD71D95}" dt="2023-09-20T17:03:33.443" v="792" actId="26606"/>
          <ac:spMkLst>
            <pc:docMk/>
            <pc:sldMk cId="3658907982" sldId="288"/>
            <ac:spMk id="38" creationId="{C7F2E4D6-EF46-1C43-8F3E-3620C3C83F36}"/>
          </ac:spMkLst>
        </pc:spChg>
        <pc:grpChg chg="add del">
          <ac:chgData name="Rudá Ricci" userId="fd4d6abc9f047792" providerId="LiveId" clId="{3B18CBA1-1EAB-4643-BBE3-F4C14DD71D95}" dt="2023-09-20T17:02:35.555" v="790" actId="26606"/>
          <ac:grpSpMkLst>
            <pc:docMk/>
            <pc:sldMk cId="3658907982" sldId="288"/>
            <ac:grpSpMk id="12" creationId="{1714268B-8C50-CA4E-9D9C-553429034296}"/>
          </ac:grpSpMkLst>
        </pc:grpChg>
        <pc:graphicFrameChg chg="add mod modGraphic">
          <ac:chgData name="Rudá Ricci" userId="fd4d6abc9f047792" providerId="LiveId" clId="{3B18CBA1-1EAB-4643-BBE3-F4C14DD71D95}" dt="2023-09-20T17:03:49.742" v="793" actId="20577"/>
          <ac:graphicFrameMkLst>
            <pc:docMk/>
            <pc:sldMk cId="3658907982" sldId="288"/>
            <ac:graphicFrameMk id="27" creationId="{B0B99047-FF47-8B9F-AC19-DF6AC63AD949}"/>
          </ac:graphicFrameMkLst>
        </pc:graphicFrameChg>
        <pc:cxnChg chg="add del">
          <ac:chgData name="Rudá Ricci" userId="fd4d6abc9f047792" providerId="LiveId" clId="{3B18CBA1-1EAB-4643-BBE3-F4C14DD71D95}" dt="2023-09-20T17:02:35.555" v="790" actId="26606"/>
          <ac:cxnSpMkLst>
            <pc:docMk/>
            <pc:sldMk cId="3658907982" sldId="288"/>
            <ac:cxnSpMk id="10" creationId="{2DDDFCEF-D5C9-BE40-9979-57040F021F96}"/>
          </ac:cxnSpMkLst>
        </pc:cxnChg>
        <pc:cxnChg chg="add del">
          <ac:chgData name="Rudá Ricci" userId="fd4d6abc9f047792" providerId="LiveId" clId="{3B18CBA1-1EAB-4643-BBE3-F4C14DD71D95}" dt="2023-09-20T17:03:33.443" v="792" actId="26606"/>
          <ac:cxnSpMkLst>
            <pc:docMk/>
            <pc:sldMk cId="3658907982" sldId="288"/>
            <ac:cxnSpMk id="33" creationId="{BF3CF3DF-4809-5B42-9F22-981391379297}"/>
          </ac:cxnSpMkLst>
        </pc:cxnChg>
        <pc:cxnChg chg="add">
          <ac:chgData name="Rudá Ricci" userId="fd4d6abc9f047792" providerId="LiveId" clId="{3B18CBA1-1EAB-4643-BBE3-F4C14DD71D95}" dt="2023-09-20T17:03:33.443" v="792" actId="26606"/>
          <ac:cxnSpMkLst>
            <pc:docMk/>
            <pc:sldMk cId="3658907982" sldId="288"/>
            <ac:cxnSpMk id="40" creationId="{65824CF1-E973-7D48-9ECB-68CF79EC0DE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624BD-9CE3-4358-8D69-F2CF5E5D95C4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5C3FA9-9DDE-4D91-BC88-D07C4689FE68}">
      <dgm:prSet custT="1"/>
      <dgm:spPr/>
      <dgm:t>
        <a:bodyPr/>
        <a:lstStyle/>
        <a:p>
          <a:r>
            <a:rPr lang="pt-BR" sz="2000" b="1" dirty="0">
              <a:solidFill>
                <a:schemeClr val="accent1">
                  <a:lumMod val="75000"/>
                </a:schemeClr>
              </a:solidFill>
            </a:rPr>
            <a:t>Crueldades</a:t>
          </a:r>
          <a:r>
            <a:rPr lang="pt-BR" sz="1800" dirty="0"/>
            <a:t> que garantem o poder são adequadas</a:t>
          </a:r>
          <a:endParaRPr lang="en-US" sz="1800" dirty="0"/>
        </a:p>
      </dgm:t>
    </dgm:pt>
    <dgm:pt modelId="{B3930764-70E3-42D5-B2A2-2970AFAEC3E3}" type="parTrans" cxnId="{7D7C17C3-B78F-4E51-B560-450B8D91A184}">
      <dgm:prSet/>
      <dgm:spPr/>
      <dgm:t>
        <a:bodyPr/>
        <a:lstStyle/>
        <a:p>
          <a:endParaRPr lang="en-US"/>
        </a:p>
      </dgm:t>
    </dgm:pt>
    <dgm:pt modelId="{952FCFF0-59E6-420C-8946-D123B5817158}" type="sibTrans" cxnId="{7D7C17C3-B78F-4E51-B560-450B8D91A184}">
      <dgm:prSet/>
      <dgm:spPr/>
      <dgm:t>
        <a:bodyPr/>
        <a:lstStyle/>
        <a:p>
          <a:endParaRPr lang="en-US"/>
        </a:p>
      </dgm:t>
    </dgm:pt>
    <dgm:pt modelId="{A0A1C171-B814-4D59-B97F-D6896764EC96}">
      <dgm:prSet/>
      <dgm:spPr/>
      <dgm:t>
        <a:bodyPr/>
        <a:lstStyle/>
        <a:p>
          <a:r>
            <a:rPr lang="pt-BR" dirty="0"/>
            <a:t>Deve-se considerar todos os danos que deve infligir e então infligi-los todos de uma vez, para não ter que infligi-los diariamente</a:t>
          </a:r>
          <a:endParaRPr lang="en-US" dirty="0"/>
        </a:p>
      </dgm:t>
    </dgm:pt>
    <dgm:pt modelId="{FC121166-1FFE-42A9-9C8D-E7583D79962B}" type="parTrans" cxnId="{AC22FB13-7319-44A7-B0C2-08F2D64C0C95}">
      <dgm:prSet/>
      <dgm:spPr/>
      <dgm:t>
        <a:bodyPr/>
        <a:lstStyle/>
        <a:p>
          <a:endParaRPr lang="en-US"/>
        </a:p>
      </dgm:t>
    </dgm:pt>
    <dgm:pt modelId="{21949D2B-2715-43A2-82B3-74A5B66FD0E0}" type="sibTrans" cxnId="{AC22FB13-7319-44A7-B0C2-08F2D64C0C95}">
      <dgm:prSet/>
      <dgm:spPr/>
      <dgm:t>
        <a:bodyPr/>
        <a:lstStyle/>
        <a:p>
          <a:endParaRPr lang="en-US"/>
        </a:p>
      </dgm:t>
    </dgm:pt>
    <dgm:pt modelId="{7627971B-D14B-449B-8DEF-E5FD10791CAD}">
      <dgm:prSet custT="1"/>
      <dgm:spPr/>
      <dgm:t>
        <a:bodyPr/>
        <a:lstStyle/>
        <a:p>
          <a:r>
            <a:rPr lang="pt-BR" sz="1800" dirty="0"/>
            <a:t>É melhor para um líder inspirar ao mesmo tempo amor e ódio. Caso não haja condições de manter as duas coisas, é mais seguro ser </a:t>
          </a:r>
          <a:r>
            <a:rPr lang="pt-BR" sz="2400" b="1" dirty="0">
              <a:solidFill>
                <a:schemeClr val="accent1">
                  <a:lumMod val="75000"/>
                </a:schemeClr>
              </a:solidFill>
            </a:rPr>
            <a:t>temido</a:t>
          </a:r>
          <a:r>
            <a:rPr lang="pt-BR" sz="1800" dirty="0"/>
            <a:t>.</a:t>
          </a:r>
          <a:endParaRPr lang="en-US" sz="1800" dirty="0"/>
        </a:p>
      </dgm:t>
    </dgm:pt>
    <dgm:pt modelId="{E461A5CF-BE40-4969-8233-6B25B924A783}" type="parTrans" cxnId="{E9B885BA-D861-4EDF-81D0-FC77C328A0B5}">
      <dgm:prSet/>
      <dgm:spPr/>
      <dgm:t>
        <a:bodyPr/>
        <a:lstStyle/>
        <a:p>
          <a:endParaRPr lang="en-US"/>
        </a:p>
      </dgm:t>
    </dgm:pt>
    <dgm:pt modelId="{1AC45FC0-7783-4787-B996-72B16A4E0077}" type="sibTrans" cxnId="{E9B885BA-D861-4EDF-81D0-FC77C328A0B5}">
      <dgm:prSet/>
      <dgm:spPr/>
      <dgm:t>
        <a:bodyPr/>
        <a:lstStyle/>
        <a:p>
          <a:endParaRPr lang="en-US"/>
        </a:p>
      </dgm:t>
    </dgm:pt>
    <dgm:pt modelId="{6804817C-9BBC-4CBB-A98F-E85084BDD13E}">
      <dgm:prSet custT="1"/>
      <dgm:spPr/>
      <dgm:t>
        <a:bodyPr/>
        <a:lstStyle/>
        <a:p>
          <a:r>
            <a:rPr lang="pt-BR" sz="1800" dirty="0"/>
            <a:t>As pessoas estarão satisfeitas se não são despojadas das </a:t>
          </a:r>
          <a:r>
            <a:rPr lang="pt-BR" sz="2000" b="1" dirty="0">
              <a:solidFill>
                <a:schemeClr val="accent1">
                  <a:lumMod val="75000"/>
                </a:schemeClr>
              </a:solidFill>
            </a:rPr>
            <a:t>propriedades ou da honra</a:t>
          </a:r>
          <a:endParaRPr lang="en-U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F19C3490-B0F6-4CA4-878F-4EB6471159BA}" type="parTrans" cxnId="{7D466D98-B37E-4D0E-8620-D27F2F062A1F}">
      <dgm:prSet/>
      <dgm:spPr/>
      <dgm:t>
        <a:bodyPr/>
        <a:lstStyle/>
        <a:p>
          <a:endParaRPr lang="en-US"/>
        </a:p>
      </dgm:t>
    </dgm:pt>
    <dgm:pt modelId="{79DCB690-546F-492E-938C-5130FBFCEA04}" type="sibTrans" cxnId="{7D466D98-B37E-4D0E-8620-D27F2F062A1F}">
      <dgm:prSet/>
      <dgm:spPr/>
      <dgm:t>
        <a:bodyPr/>
        <a:lstStyle/>
        <a:p>
          <a:endParaRPr lang="en-US"/>
        </a:p>
      </dgm:t>
    </dgm:pt>
    <dgm:pt modelId="{CEC9C021-A9E4-4C03-8EB5-ACFAF0303445}" type="pres">
      <dgm:prSet presAssocID="{4C9624BD-9CE3-4358-8D69-F2CF5E5D95C4}" presName="vert0" presStyleCnt="0">
        <dgm:presLayoutVars>
          <dgm:dir/>
          <dgm:animOne val="branch"/>
          <dgm:animLvl val="lvl"/>
        </dgm:presLayoutVars>
      </dgm:prSet>
      <dgm:spPr/>
    </dgm:pt>
    <dgm:pt modelId="{34DB8F3D-6BCC-4C18-9F10-B8737555C53E}" type="pres">
      <dgm:prSet presAssocID="{CE5C3FA9-9DDE-4D91-BC88-D07C4689FE68}" presName="thickLine" presStyleLbl="alignNode1" presStyleIdx="0" presStyleCnt="4"/>
      <dgm:spPr/>
    </dgm:pt>
    <dgm:pt modelId="{764B03A1-FFF1-4A7F-B23F-D2EA6D28EC3B}" type="pres">
      <dgm:prSet presAssocID="{CE5C3FA9-9DDE-4D91-BC88-D07C4689FE68}" presName="horz1" presStyleCnt="0"/>
      <dgm:spPr/>
    </dgm:pt>
    <dgm:pt modelId="{3E528A6B-397A-4916-9980-3CD68CAD86E9}" type="pres">
      <dgm:prSet presAssocID="{CE5C3FA9-9DDE-4D91-BC88-D07C4689FE68}" presName="tx1" presStyleLbl="revTx" presStyleIdx="0" presStyleCnt="4"/>
      <dgm:spPr/>
    </dgm:pt>
    <dgm:pt modelId="{22EEEE4B-A352-4420-92FF-FFC2818E12EE}" type="pres">
      <dgm:prSet presAssocID="{CE5C3FA9-9DDE-4D91-BC88-D07C4689FE68}" presName="vert1" presStyleCnt="0"/>
      <dgm:spPr/>
    </dgm:pt>
    <dgm:pt modelId="{B4FE36FB-B3D9-4313-BC9D-ED1D96B0BD1B}" type="pres">
      <dgm:prSet presAssocID="{A0A1C171-B814-4D59-B97F-D6896764EC96}" presName="thickLine" presStyleLbl="alignNode1" presStyleIdx="1" presStyleCnt="4"/>
      <dgm:spPr/>
    </dgm:pt>
    <dgm:pt modelId="{27CE00BE-6D75-4A78-B5F4-B5C9D9430BA5}" type="pres">
      <dgm:prSet presAssocID="{A0A1C171-B814-4D59-B97F-D6896764EC96}" presName="horz1" presStyleCnt="0"/>
      <dgm:spPr/>
    </dgm:pt>
    <dgm:pt modelId="{1788A373-749E-42DC-98FD-A5FB1482CBF9}" type="pres">
      <dgm:prSet presAssocID="{A0A1C171-B814-4D59-B97F-D6896764EC96}" presName="tx1" presStyleLbl="revTx" presStyleIdx="1" presStyleCnt="4"/>
      <dgm:spPr/>
    </dgm:pt>
    <dgm:pt modelId="{0CCB1D8E-F46E-4494-A1BE-F0ED7AC4970F}" type="pres">
      <dgm:prSet presAssocID="{A0A1C171-B814-4D59-B97F-D6896764EC96}" presName="vert1" presStyleCnt="0"/>
      <dgm:spPr/>
    </dgm:pt>
    <dgm:pt modelId="{2FF561B0-CF0F-4A26-984E-5896B5DC3010}" type="pres">
      <dgm:prSet presAssocID="{7627971B-D14B-449B-8DEF-E5FD10791CAD}" presName="thickLine" presStyleLbl="alignNode1" presStyleIdx="2" presStyleCnt="4"/>
      <dgm:spPr/>
    </dgm:pt>
    <dgm:pt modelId="{07AB4BC1-9F5A-4DDC-A39E-20B467864471}" type="pres">
      <dgm:prSet presAssocID="{7627971B-D14B-449B-8DEF-E5FD10791CAD}" presName="horz1" presStyleCnt="0"/>
      <dgm:spPr/>
    </dgm:pt>
    <dgm:pt modelId="{22446F5A-894B-4A4A-A322-468022792E5D}" type="pres">
      <dgm:prSet presAssocID="{7627971B-D14B-449B-8DEF-E5FD10791CAD}" presName="tx1" presStyleLbl="revTx" presStyleIdx="2" presStyleCnt="4"/>
      <dgm:spPr/>
    </dgm:pt>
    <dgm:pt modelId="{16941813-8919-41FA-9295-04C355622303}" type="pres">
      <dgm:prSet presAssocID="{7627971B-D14B-449B-8DEF-E5FD10791CAD}" presName="vert1" presStyleCnt="0"/>
      <dgm:spPr/>
    </dgm:pt>
    <dgm:pt modelId="{D9FEE796-5138-4522-AADF-72CF593925F8}" type="pres">
      <dgm:prSet presAssocID="{6804817C-9BBC-4CBB-A98F-E85084BDD13E}" presName="thickLine" presStyleLbl="alignNode1" presStyleIdx="3" presStyleCnt="4"/>
      <dgm:spPr/>
    </dgm:pt>
    <dgm:pt modelId="{837EB48D-9F88-4904-9975-CC08AF6E6807}" type="pres">
      <dgm:prSet presAssocID="{6804817C-9BBC-4CBB-A98F-E85084BDD13E}" presName="horz1" presStyleCnt="0"/>
      <dgm:spPr/>
    </dgm:pt>
    <dgm:pt modelId="{86D50618-6410-4215-9190-B26B32A5BB72}" type="pres">
      <dgm:prSet presAssocID="{6804817C-9BBC-4CBB-A98F-E85084BDD13E}" presName="tx1" presStyleLbl="revTx" presStyleIdx="3" presStyleCnt="4"/>
      <dgm:spPr/>
    </dgm:pt>
    <dgm:pt modelId="{27FB489E-FA6C-417F-8782-509CE976D4FD}" type="pres">
      <dgm:prSet presAssocID="{6804817C-9BBC-4CBB-A98F-E85084BDD13E}" presName="vert1" presStyleCnt="0"/>
      <dgm:spPr/>
    </dgm:pt>
  </dgm:ptLst>
  <dgm:cxnLst>
    <dgm:cxn modelId="{C45F7B10-268D-477D-863B-5B20D0EFD03E}" type="presOf" srcId="{4C9624BD-9CE3-4358-8D69-F2CF5E5D95C4}" destId="{CEC9C021-A9E4-4C03-8EB5-ACFAF0303445}" srcOrd="0" destOrd="0" presId="urn:microsoft.com/office/officeart/2008/layout/LinedList"/>
    <dgm:cxn modelId="{C05D8B12-E23D-4AF6-A0B1-834EAB2BE735}" type="presOf" srcId="{7627971B-D14B-449B-8DEF-E5FD10791CAD}" destId="{22446F5A-894B-4A4A-A322-468022792E5D}" srcOrd="0" destOrd="0" presId="urn:microsoft.com/office/officeart/2008/layout/LinedList"/>
    <dgm:cxn modelId="{AC22FB13-7319-44A7-B0C2-08F2D64C0C95}" srcId="{4C9624BD-9CE3-4358-8D69-F2CF5E5D95C4}" destId="{A0A1C171-B814-4D59-B97F-D6896764EC96}" srcOrd="1" destOrd="0" parTransId="{FC121166-1FFE-42A9-9C8D-E7583D79962B}" sibTransId="{21949D2B-2715-43A2-82B3-74A5B66FD0E0}"/>
    <dgm:cxn modelId="{CA1C6A1C-D145-4F5F-B977-3F858FEEF1FA}" type="presOf" srcId="{A0A1C171-B814-4D59-B97F-D6896764EC96}" destId="{1788A373-749E-42DC-98FD-A5FB1482CBF9}" srcOrd="0" destOrd="0" presId="urn:microsoft.com/office/officeart/2008/layout/LinedList"/>
    <dgm:cxn modelId="{7D466D98-B37E-4D0E-8620-D27F2F062A1F}" srcId="{4C9624BD-9CE3-4358-8D69-F2CF5E5D95C4}" destId="{6804817C-9BBC-4CBB-A98F-E85084BDD13E}" srcOrd="3" destOrd="0" parTransId="{F19C3490-B0F6-4CA4-878F-4EB6471159BA}" sibTransId="{79DCB690-546F-492E-938C-5130FBFCEA04}"/>
    <dgm:cxn modelId="{E9B885BA-D861-4EDF-81D0-FC77C328A0B5}" srcId="{4C9624BD-9CE3-4358-8D69-F2CF5E5D95C4}" destId="{7627971B-D14B-449B-8DEF-E5FD10791CAD}" srcOrd="2" destOrd="0" parTransId="{E461A5CF-BE40-4969-8233-6B25B924A783}" sibTransId="{1AC45FC0-7783-4787-B996-72B16A4E0077}"/>
    <dgm:cxn modelId="{7D7C17C3-B78F-4E51-B560-450B8D91A184}" srcId="{4C9624BD-9CE3-4358-8D69-F2CF5E5D95C4}" destId="{CE5C3FA9-9DDE-4D91-BC88-D07C4689FE68}" srcOrd="0" destOrd="0" parTransId="{B3930764-70E3-42D5-B2A2-2970AFAEC3E3}" sibTransId="{952FCFF0-59E6-420C-8946-D123B5817158}"/>
    <dgm:cxn modelId="{53E092CA-1E7F-4F62-A9C9-4E44FCE8C36B}" type="presOf" srcId="{CE5C3FA9-9DDE-4D91-BC88-D07C4689FE68}" destId="{3E528A6B-397A-4916-9980-3CD68CAD86E9}" srcOrd="0" destOrd="0" presId="urn:microsoft.com/office/officeart/2008/layout/LinedList"/>
    <dgm:cxn modelId="{DD310CDE-1DE9-4C34-8AE1-5CE847060CB1}" type="presOf" srcId="{6804817C-9BBC-4CBB-A98F-E85084BDD13E}" destId="{86D50618-6410-4215-9190-B26B32A5BB72}" srcOrd="0" destOrd="0" presId="urn:microsoft.com/office/officeart/2008/layout/LinedList"/>
    <dgm:cxn modelId="{BF064C21-FC03-4713-800D-E936C8FA0EF2}" type="presParOf" srcId="{CEC9C021-A9E4-4C03-8EB5-ACFAF0303445}" destId="{34DB8F3D-6BCC-4C18-9F10-B8737555C53E}" srcOrd="0" destOrd="0" presId="urn:microsoft.com/office/officeart/2008/layout/LinedList"/>
    <dgm:cxn modelId="{80E5A6CF-66B1-4302-9F1E-473C18FB0AB9}" type="presParOf" srcId="{CEC9C021-A9E4-4C03-8EB5-ACFAF0303445}" destId="{764B03A1-FFF1-4A7F-B23F-D2EA6D28EC3B}" srcOrd="1" destOrd="0" presId="urn:microsoft.com/office/officeart/2008/layout/LinedList"/>
    <dgm:cxn modelId="{D8EC97E5-3B81-4F6B-A857-F9E9463D6902}" type="presParOf" srcId="{764B03A1-FFF1-4A7F-B23F-D2EA6D28EC3B}" destId="{3E528A6B-397A-4916-9980-3CD68CAD86E9}" srcOrd="0" destOrd="0" presId="urn:microsoft.com/office/officeart/2008/layout/LinedList"/>
    <dgm:cxn modelId="{E10D3995-112A-4EAD-AF84-298913628966}" type="presParOf" srcId="{764B03A1-FFF1-4A7F-B23F-D2EA6D28EC3B}" destId="{22EEEE4B-A352-4420-92FF-FFC2818E12EE}" srcOrd="1" destOrd="0" presId="urn:microsoft.com/office/officeart/2008/layout/LinedList"/>
    <dgm:cxn modelId="{277459D9-E232-4727-9178-4D4D72595076}" type="presParOf" srcId="{CEC9C021-A9E4-4C03-8EB5-ACFAF0303445}" destId="{B4FE36FB-B3D9-4313-BC9D-ED1D96B0BD1B}" srcOrd="2" destOrd="0" presId="urn:microsoft.com/office/officeart/2008/layout/LinedList"/>
    <dgm:cxn modelId="{733F3EDA-DA8D-43F4-924F-E09F3B9F9CBE}" type="presParOf" srcId="{CEC9C021-A9E4-4C03-8EB5-ACFAF0303445}" destId="{27CE00BE-6D75-4A78-B5F4-B5C9D9430BA5}" srcOrd="3" destOrd="0" presId="urn:microsoft.com/office/officeart/2008/layout/LinedList"/>
    <dgm:cxn modelId="{DA47D41F-9399-42B9-B317-C2931E5F50A6}" type="presParOf" srcId="{27CE00BE-6D75-4A78-B5F4-B5C9D9430BA5}" destId="{1788A373-749E-42DC-98FD-A5FB1482CBF9}" srcOrd="0" destOrd="0" presId="urn:microsoft.com/office/officeart/2008/layout/LinedList"/>
    <dgm:cxn modelId="{5A2952B2-1F6E-45CA-946C-AD7C6382F7E3}" type="presParOf" srcId="{27CE00BE-6D75-4A78-B5F4-B5C9D9430BA5}" destId="{0CCB1D8E-F46E-4494-A1BE-F0ED7AC4970F}" srcOrd="1" destOrd="0" presId="urn:microsoft.com/office/officeart/2008/layout/LinedList"/>
    <dgm:cxn modelId="{E014BB10-BA56-4AA3-86A5-9425688752F5}" type="presParOf" srcId="{CEC9C021-A9E4-4C03-8EB5-ACFAF0303445}" destId="{2FF561B0-CF0F-4A26-984E-5896B5DC3010}" srcOrd="4" destOrd="0" presId="urn:microsoft.com/office/officeart/2008/layout/LinedList"/>
    <dgm:cxn modelId="{F60D9B83-71D1-4B35-88F5-66E20D8214DD}" type="presParOf" srcId="{CEC9C021-A9E4-4C03-8EB5-ACFAF0303445}" destId="{07AB4BC1-9F5A-4DDC-A39E-20B467864471}" srcOrd="5" destOrd="0" presId="urn:microsoft.com/office/officeart/2008/layout/LinedList"/>
    <dgm:cxn modelId="{B01DDE29-6C60-4A43-9AB4-7F094DB1F102}" type="presParOf" srcId="{07AB4BC1-9F5A-4DDC-A39E-20B467864471}" destId="{22446F5A-894B-4A4A-A322-468022792E5D}" srcOrd="0" destOrd="0" presId="urn:microsoft.com/office/officeart/2008/layout/LinedList"/>
    <dgm:cxn modelId="{71B5CDC3-E477-482A-A55D-751AF32A3F2E}" type="presParOf" srcId="{07AB4BC1-9F5A-4DDC-A39E-20B467864471}" destId="{16941813-8919-41FA-9295-04C355622303}" srcOrd="1" destOrd="0" presId="urn:microsoft.com/office/officeart/2008/layout/LinedList"/>
    <dgm:cxn modelId="{ACB67F99-85BA-4CB5-83A1-F0274EF6CF5C}" type="presParOf" srcId="{CEC9C021-A9E4-4C03-8EB5-ACFAF0303445}" destId="{D9FEE796-5138-4522-AADF-72CF593925F8}" srcOrd="6" destOrd="0" presId="urn:microsoft.com/office/officeart/2008/layout/LinedList"/>
    <dgm:cxn modelId="{DE37DFB8-D95D-4388-B9EC-79953B2B1FD8}" type="presParOf" srcId="{CEC9C021-A9E4-4C03-8EB5-ACFAF0303445}" destId="{837EB48D-9F88-4904-9975-CC08AF6E6807}" srcOrd="7" destOrd="0" presId="urn:microsoft.com/office/officeart/2008/layout/LinedList"/>
    <dgm:cxn modelId="{C4C87A34-52E1-4646-838C-160D8098E7A9}" type="presParOf" srcId="{837EB48D-9F88-4904-9975-CC08AF6E6807}" destId="{86D50618-6410-4215-9190-B26B32A5BB72}" srcOrd="0" destOrd="0" presId="urn:microsoft.com/office/officeart/2008/layout/LinedList"/>
    <dgm:cxn modelId="{335EE894-888D-4B32-899B-055B2297902F}" type="presParOf" srcId="{837EB48D-9F88-4904-9975-CC08AF6E6807}" destId="{27FB489E-FA6C-417F-8782-509CE976D4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260E8-BE4B-4D57-9D3A-71AA596A34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FBFE0-CDD9-44D7-9C09-63724EC188EC}">
      <dgm:prSet/>
      <dgm:spPr/>
      <dgm:t>
        <a:bodyPr/>
        <a:lstStyle/>
        <a:p>
          <a:r>
            <a:rPr lang="pt-BR" dirty="0"/>
            <a:t>Que se prepare e comande a guerra</a:t>
          </a:r>
          <a:endParaRPr lang="en-US" dirty="0"/>
        </a:p>
      </dgm:t>
    </dgm:pt>
    <dgm:pt modelId="{8CAA8E20-9B89-4B21-9E74-4F0CC5F6E2F6}" type="parTrans" cxnId="{E5309900-F700-4626-9D15-13FA99A253B7}">
      <dgm:prSet/>
      <dgm:spPr/>
      <dgm:t>
        <a:bodyPr/>
        <a:lstStyle/>
        <a:p>
          <a:endParaRPr lang="en-US"/>
        </a:p>
      </dgm:t>
    </dgm:pt>
    <dgm:pt modelId="{3179C8EC-D22F-4EB3-A2C2-D2E82974BDB4}" type="sibTrans" cxnId="{E5309900-F700-4626-9D15-13FA99A253B7}">
      <dgm:prSet/>
      <dgm:spPr/>
      <dgm:t>
        <a:bodyPr/>
        <a:lstStyle/>
        <a:p>
          <a:endParaRPr lang="en-US"/>
        </a:p>
      </dgm:t>
    </dgm:pt>
    <dgm:pt modelId="{09779256-FA8F-421D-867B-0D3B0D1FB0CE}">
      <dgm:prSet/>
      <dgm:spPr/>
      <dgm:t>
        <a:bodyPr/>
        <a:lstStyle/>
        <a:p>
          <a:r>
            <a:rPr lang="pt-BR" dirty="0"/>
            <a:t>Príncipes mais delicados que focados nas armas, perdem seu  poder</a:t>
          </a:r>
          <a:endParaRPr lang="en-US" dirty="0"/>
        </a:p>
      </dgm:t>
    </dgm:pt>
    <dgm:pt modelId="{8AE7558D-E836-42E8-87E1-FEB7ABA6F17B}" type="parTrans" cxnId="{7B9FFA14-F9F0-4315-868E-1B3D18AC43D0}">
      <dgm:prSet/>
      <dgm:spPr/>
      <dgm:t>
        <a:bodyPr/>
        <a:lstStyle/>
        <a:p>
          <a:endParaRPr lang="en-US"/>
        </a:p>
      </dgm:t>
    </dgm:pt>
    <dgm:pt modelId="{3CFF71C1-BB0D-49A5-9119-D050FAFE1BAB}" type="sibTrans" cxnId="{7B9FFA14-F9F0-4315-868E-1B3D18AC43D0}">
      <dgm:prSet/>
      <dgm:spPr/>
      <dgm:t>
        <a:bodyPr/>
        <a:lstStyle/>
        <a:p>
          <a:endParaRPr lang="en-US"/>
        </a:p>
      </dgm:t>
    </dgm:pt>
    <dgm:pt modelId="{31D3D282-257D-48A6-AC6B-86B8A4090820}">
      <dgm:prSet/>
      <dgm:spPr/>
      <dgm:t>
        <a:bodyPr/>
        <a:lstStyle/>
        <a:p>
          <a:r>
            <a:rPr lang="pt-BR" dirty="0"/>
            <a:t>Estar desarmado torna o Príncipe desprezível</a:t>
          </a:r>
          <a:endParaRPr lang="en-US" dirty="0"/>
        </a:p>
      </dgm:t>
    </dgm:pt>
    <dgm:pt modelId="{5A876F50-C4CC-4436-9FA6-168B708BCC40}" type="parTrans" cxnId="{3A4CD1D0-F69C-492F-A424-2F44166503FD}">
      <dgm:prSet/>
      <dgm:spPr/>
      <dgm:t>
        <a:bodyPr/>
        <a:lstStyle/>
        <a:p>
          <a:endParaRPr lang="en-US"/>
        </a:p>
      </dgm:t>
    </dgm:pt>
    <dgm:pt modelId="{CAF26F30-84E2-42F0-BAC9-44F5827E37FB}" type="sibTrans" cxnId="{3A4CD1D0-F69C-492F-A424-2F44166503FD}">
      <dgm:prSet/>
      <dgm:spPr/>
      <dgm:t>
        <a:bodyPr/>
        <a:lstStyle/>
        <a:p>
          <a:endParaRPr lang="en-US"/>
        </a:p>
      </dgm:t>
    </dgm:pt>
    <dgm:pt modelId="{2A859E8A-AF5A-4147-AF2A-41FBF75BE999}" type="pres">
      <dgm:prSet presAssocID="{9A4260E8-BE4B-4D57-9D3A-71AA596A349C}" presName="linear" presStyleCnt="0">
        <dgm:presLayoutVars>
          <dgm:animLvl val="lvl"/>
          <dgm:resizeHandles val="exact"/>
        </dgm:presLayoutVars>
      </dgm:prSet>
      <dgm:spPr/>
    </dgm:pt>
    <dgm:pt modelId="{71B3DFB7-2EEE-4EC1-A56D-7C0D02264D3D}" type="pres">
      <dgm:prSet presAssocID="{D5CFBFE0-CDD9-44D7-9C09-63724EC188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9A84A6-D055-4FD0-AC97-3D54D7897ADB}" type="pres">
      <dgm:prSet presAssocID="{3179C8EC-D22F-4EB3-A2C2-D2E82974BDB4}" presName="spacer" presStyleCnt="0"/>
      <dgm:spPr/>
    </dgm:pt>
    <dgm:pt modelId="{C3B20453-E451-4A36-80BB-197B5DB1B7DB}" type="pres">
      <dgm:prSet presAssocID="{09779256-FA8F-421D-867B-0D3B0D1FB0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2BF737-647B-42C3-8B12-98664BA22E4C}" type="pres">
      <dgm:prSet presAssocID="{3CFF71C1-BB0D-49A5-9119-D050FAFE1BAB}" presName="spacer" presStyleCnt="0"/>
      <dgm:spPr/>
    </dgm:pt>
    <dgm:pt modelId="{CD09989B-9988-47D0-B69F-A96C9F74C93B}" type="pres">
      <dgm:prSet presAssocID="{31D3D282-257D-48A6-AC6B-86B8A40908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5309900-F700-4626-9D15-13FA99A253B7}" srcId="{9A4260E8-BE4B-4D57-9D3A-71AA596A349C}" destId="{D5CFBFE0-CDD9-44D7-9C09-63724EC188EC}" srcOrd="0" destOrd="0" parTransId="{8CAA8E20-9B89-4B21-9E74-4F0CC5F6E2F6}" sibTransId="{3179C8EC-D22F-4EB3-A2C2-D2E82974BDB4}"/>
    <dgm:cxn modelId="{BFEA250C-08C5-43D9-B657-DD1B3E8C00B6}" type="presOf" srcId="{9A4260E8-BE4B-4D57-9D3A-71AA596A349C}" destId="{2A859E8A-AF5A-4147-AF2A-41FBF75BE999}" srcOrd="0" destOrd="0" presId="urn:microsoft.com/office/officeart/2005/8/layout/vList2"/>
    <dgm:cxn modelId="{038D880E-B811-4DF4-943E-6018D8A2940F}" type="presOf" srcId="{31D3D282-257D-48A6-AC6B-86B8A4090820}" destId="{CD09989B-9988-47D0-B69F-A96C9F74C93B}" srcOrd="0" destOrd="0" presId="urn:microsoft.com/office/officeart/2005/8/layout/vList2"/>
    <dgm:cxn modelId="{7B9FFA14-F9F0-4315-868E-1B3D18AC43D0}" srcId="{9A4260E8-BE4B-4D57-9D3A-71AA596A349C}" destId="{09779256-FA8F-421D-867B-0D3B0D1FB0CE}" srcOrd="1" destOrd="0" parTransId="{8AE7558D-E836-42E8-87E1-FEB7ABA6F17B}" sibTransId="{3CFF71C1-BB0D-49A5-9119-D050FAFE1BAB}"/>
    <dgm:cxn modelId="{CE6D9629-5109-4533-A403-C4DEE1D22596}" type="presOf" srcId="{D5CFBFE0-CDD9-44D7-9C09-63724EC188EC}" destId="{71B3DFB7-2EEE-4EC1-A56D-7C0D02264D3D}" srcOrd="0" destOrd="0" presId="urn:microsoft.com/office/officeart/2005/8/layout/vList2"/>
    <dgm:cxn modelId="{A373984F-DFD7-437C-9BDB-3EDEE1826195}" type="presOf" srcId="{09779256-FA8F-421D-867B-0D3B0D1FB0CE}" destId="{C3B20453-E451-4A36-80BB-197B5DB1B7DB}" srcOrd="0" destOrd="0" presId="urn:microsoft.com/office/officeart/2005/8/layout/vList2"/>
    <dgm:cxn modelId="{3A4CD1D0-F69C-492F-A424-2F44166503FD}" srcId="{9A4260E8-BE4B-4D57-9D3A-71AA596A349C}" destId="{31D3D282-257D-48A6-AC6B-86B8A4090820}" srcOrd="2" destOrd="0" parTransId="{5A876F50-C4CC-4436-9FA6-168B708BCC40}" sibTransId="{CAF26F30-84E2-42F0-BAC9-44F5827E37FB}"/>
    <dgm:cxn modelId="{C07A37C8-C7D4-48FA-AE6F-F20752917E3E}" type="presParOf" srcId="{2A859E8A-AF5A-4147-AF2A-41FBF75BE999}" destId="{71B3DFB7-2EEE-4EC1-A56D-7C0D02264D3D}" srcOrd="0" destOrd="0" presId="urn:microsoft.com/office/officeart/2005/8/layout/vList2"/>
    <dgm:cxn modelId="{8EA7D8D0-DDD2-43CC-90DC-6A1828821542}" type="presParOf" srcId="{2A859E8A-AF5A-4147-AF2A-41FBF75BE999}" destId="{309A84A6-D055-4FD0-AC97-3D54D7897ADB}" srcOrd="1" destOrd="0" presId="urn:microsoft.com/office/officeart/2005/8/layout/vList2"/>
    <dgm:cxn modelId="{25C47A3A-1D07-4651-ACE5-3BD17EAE49BF}" type="presParOf" srcId="{2A859E8A-AF5A-4147-AF2A-41FBF75BE999}" destId="{C3B20453-E451-4A36-80BB-197B5DB1B7DB}" srcOrd="2" destOrd="0" presId="urn:microsoft.com/office/officeart/2005/8/layout/vList2"/>
    <dgm:cxn modelId="{8C2D17FA-3ACC-4AE5-909C-66E3E0264CE5}" type="presParOf" srcId="{2A859E8A-AF5A-4147-AF2A-41FBF75BE999}" destId="{662BF737-647B-42C3-8B12-98664BA22E4C}" srcOrd="3" destOrd="0" presId="urn:microsoft.com/office/officeart/2005/8/layout/vList2"/>
    <dgm:cxn modelId="{3B1DBA09-A3FF-4258-94FE-8CD584E86A64}" type="presParOf" srcId="{2A859E8A-AF5A-4147-AF2A-41FBF75BE999}" destId="{CD09989B-9988-47D0-B69F-A96C9F74C9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6EA76-5ED0-42A6-A26A-5146FF0A68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E48C66-2E4F-4D5A-8E3E-D4A3D5023BC7}">
      <dgm:prSet/>
      <dgm:spPr/>
      <dgm:t>
        <a:bodyPr/>
        <a:lstStyle/>
        <a:p>
          <a:r>
            <a:rPr lang="pt-BR"/>
            <a:t>É preciso atenção para não usar mal a piedade</a:t>
          </a:r>
          <a:endParaRPr lang="en-US"/>
        </a:p>
      </dgm:t>
    </dgm:pt>
    <dgm:pt modelId="{C63AEB23-5116-437D-B9F5-528E5FA95629}" type="parTrans" cxnId="{58D155D4-9F07-418A-9B1A-96DA41DF842C}">
      <dgm:prSet/>
      <dgm:spPr/>
      <dgm:t>
        <a:bodyPr/>
        <a:lstStyle/>
        <a:p>
          <a:endParaRPr lang="en-US"/>
        </a:p>
      </dgm:t>
    </dgm:pt>
    <dgm:pt modelId="{B05A9A9D-1864-4DC0-91AE-EB5D7D7F674E}" type="sibTrans" cxnId="{58D155D4-9F07-418A-9B1A-96DA41DF842C}">
      <dgm:prSet/>
      <dgm:spPr/>
      <dgm:t>
        <a:bodyPr/>
        <a:lstStyle/>
        <a:p>
          <a:endParaRPr lang="en-US"/>
        </a:p>
      </dgm:t>
    </dgm:pt>
    <dgm:pt modelId="{9E75508F-6E4E-475C-AD9F-C453C0D0F7AA}">
      <dgm:prSet/>
      <dgm:spPr/>
      <dgm:t>
        <a:bodyPr/>
        <a:lstStyle/>
        <a:p>
          <a:r>
            <a:rPr lang="pt-BR"/>
            <a:t>Um príncipe não deve preocupar-se com a má fama de cruel se quiser manter seus súditos unidos e fiéis</a:t>
          </a:r>
          <a:endParaRPr lang="en-US"/>
        </a:p>
      </dgm:t>
    </dgm:pt>
    <dgm:pt modelId="{BC003534-EE57-444E-921E-3745148D5830}" type="parTrans" cxnId="{09CF6AF8-C821-4A47-B04F-F79431898FBB}">
      <dgm:prSet/>
      <dgm:spPr/>
      <dgm:t>
        <a:bodyPr/>
        <a:lstStyle/>
        <a:p>
          <a:endParaRPr lang="en-US"/>
        </a:p>
      </dgm:t>
    </dgm:pt>
    <dgm:pt modelId="{B435C38D-EC65-4E0D-AF21-B6BE8359387E}" type="sibTrans" cxnId="{09CF6AF8-C821-4A47-B04F-F79431898FBB}">
      <dgm:prSet/>
      <dgm:spPr/>
      <dgm:t>
        <a:bodyPr/>
        <a:lstStyle/>
        <a:p>
          <a:endParaRPr lang="en-US"/>
        </a:p>
      </dgm:t>
    </dgm:pt>
    <dgm:pt modelId="{A7F315B9-0DEF-4284-8D00-38DFED6DF018}">
      <dgm:prSet/>
      <dgm:spPr/>
      <dgm:t>
        <a:bodyPr/>
        <a:lstStyle/>
        <a:p>
          <a:r>
            <a:rPr lang="pt-BR"/>
            <a:t>Excesso de piedade gera desordem</a:t>
          </a:r>
          <a:endParaRPr lang="en-US"/>
        </a:p>
      </dgm:t>
    </dgm:pt>
    <dgm:pt modelId="{C7BBA0CA-CDC1-4444-ABDC-019F075E095F}" type="parTrans" cxnId="{DD34115E-FA60-4F8A-9F4F-92AB2B879487}">
      <dgm:prSet/>
      <dgm:spPr/>
      <dgm:t>
        <a:bodyPr/>
        <a:lstStyle/>
        <a:p>
          <a:endParaRPr lang="en-US"/>
        </a:p>
      </dgm:t>
    </dgm:pt>
    <dgm:pt modelId="{16D8FF9E-D581-4420-B698-86754EB6D72E}" type="sibTrans" cxnId="{DD34115E-FA60-4F8A-9F4F-92AB2B879487}">
      <dgm:prSet/>
      <dgm:spPr/>
      <dgm:t>
        <a:bodyPr/>
        <a:lstStyle/>
        <a:p>
          <a:endParaRPr lang="en-US"/>
        </a:p>
      </dgm:t>
    </dgm:pt>
    <dgm:pt modelId="{D33C549D-D88D-4774-9F42-2F6450318AA9}" type="pres">
      <dgm:prSet presAssocID="{A3F6EA76-5ED0-42A6-A26A-5146FF0A686E}" presName="linear" presStyleCnt="0">
        <dgm:presLayoutVars>
          <dgm:animLvl val="lvl"/>
          <dgm:resizeHandles val="exact"/>
        </dgm:presLayoutVars>
      </dgm:prSet>
      <dgm:spPr/>
    </dgm:pt>
    <dgm:pt modelId="{28C1946C-160A-48DB-8C7F-FBE540609C9E}" type="pres">
      <dgm:prSet presAssocID="{80E48C66-2E4F-4D5A-8E3E-D4A3D5023B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C9CE03-AE4D-430E-925D-B3BD13EA7221}" type="pres">
      <dgm:prSet presAssocID="{B05A9A9D-1864-4DC0-91AE-EB5D7D7F674E}" presName="spacer" presStyleCnt="0"/>
      <dgm:spPr/>
    </dgm:pt>
    <dgm:pt modelId="{DEFAE42B-0C0E-43CA-B28E-5959E09EB44B}" type="pres">
      <dgm:prSet presAssocID="{9E75508F-6E4E-475C-AD9F-C453C0D0F7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AEA850-B46A-462A-85B3-576D39773835}" type="pres">
      <dgm:prSet presAssocID="{B435C38D-EC65-4E0D-AF21-B6BE8359387E}" presName="spacer" presStyleCnt="0"/>
      <dgm:spPr/>
    </dgm:pt>
    <dgm:pt modelId="{86F2252F-7232-472A-9625-E7F3FB75E95A}" type="pres">
      <dgm:prSet presAssocID="{A7F315B9-0DEF-4284-8D00-38DFED6DF0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492134-74E4-4410-833D-E959D344B895}" type="presOf" srcId="{A3F6EA76-5ED0-42A6-A26A-5146FF0A686E}" destId="{D33C549D-D88D-4774-9F42-2F6450318AA9}" srcOrd="0" destOrd="0" presId="urn:microsoft.com/office/officeart/2005/8/layout/vList2"/>
    <dgm:cxn modelId="{15B7175D-C6B5-4129-9F59-02204E120710}" type="presOf" srcId="{A7F315B9-0DEF-4284-8D00-38DFED6DF018}" destId="{86F2252F-7232-472A-9625-E7F3FB75E95A}" srcOrd="0" destOrd="0" presId="urn:microsoft.com/office/officeart/2005/8/layout/vList2"/>
    <dgm:cxn modelId="{DD34115E-FA60-4F8A-9F4F-92AB2B879487}" srcId="{A3F6EA76-5ED0-42A6-A26A-5146FF0A686E}" destId="{A7F315B9-0DEF-4284-8D00-38DFED6DF018}" srcOrd="2" destOrd="0" parTransId="{C7BBA0CA-CDC1-4444-ABDC-019F075E095F}" sibTransId="{16D8FF9E-D581-4420-B698-86754EB6D72E}"/>
    <dgm:cxn modelId="{58D155D4-9F07-418A-9B1A-96DA41DF842C}" srcId="{A3F6EA76-5ED0-42A6-A26A-5146FF0A686E}" destId="{80E48C66-2E4F-4D5A-8E3E-D4A3D5023BC7}" srcOrd="0" destOrd="0" parTransId="{C63AEB23-5116-437D-B9F5-528E5FA95629}" sibTransId="{B05A9A9D-1864-4DC0-91AE-EB5D7D7F674E}"/>
    <dgm:cxn modelId="{E3BB15E8-C54B-4655-8823-1D6FD7DD9F54}" type="presOf" srcId="{9E75508F-6E4E-475C-AD9F-C453C0D0F7AA}" destId="{DEFAE42B-0C0E-43CA-B28E-5959E09EB44B}" srcOrd="0" destOrd="0" presId="urn:microsoft.com/office/officeart/2005/8/layout/vList2"/>
    <dgm:cxn modelId="{09CF6AF8-C821-4A47-B04F-F79431898FBB}" srcId="{A3F6EA76-5ED0-42A6-A26A-5146FF0A686E}" destId="{9E75508F-6E4E-475C-AD9F-C453C0D0F7AA}" srcOrd="1" destOrd="0" parTransId="{BC003534-EE57-444E-921E-3745148D5830}" sibTransId="{B435C38D-EC65-4E0D-AF21-B6BE8359387E}"/>
    <dgm:cxn modelId="{66B403FA-EA7A-4D32-B032-81BECAEECED6}" type="presOf" srcId="{80E48C66-2E4F-4D5A-8E3E-D4A3D5023BC7}" destId="{28C1946C-160A-48DB-8C7F-FBE540609C9E}" srcOrd="0" destOrd="0" presId="urn:microsoft.com/office/officeart/2005/8/layout/vList2"/>
    <dgm:cxn modelId="{D227E040-B7D2-4112-A442-79969B97C33F}" type="presParOf" srcId="{D33C549D-D88D-4774-9F42-2F6450318AA9}" destId="{28C1946C-160A-48DB-8C7F-FBE540609C9E}" srcOrd="0" destOrd="0" presId="urn:microsoft.com/office/officeart/2005/8/layout/vList2"/>
    <dgm:cxn modelId="{4EC9CB06-AFCD-4736-B5E7-211C9D955DF5}" type="presParOf" srcId="{D33C549D-D88D-4774-9F42-2F6450318AA9}" destId="{F4C9CE03-AE4D-430E-925D-B3BD13EA7221}" srcOrd="1" destOrd="0" presId="urn:microsoft.com/office/officeart/2005/8/layout/vList2"/>
    <dgm:cxn modelId="{AD6A890A-D894-4DB5-B4AC-0300182BDD41}" type="presParOf" srcId="{D33C549D-D88D-4774-9F42-2F6450318AA9}" destId="{DEFAE42B-0C0E-43CA-B28E-5959E09EB44B}" srcOrd="2" destOrd="0" presId="urn:microsoft.com/office/officeart/2005/8/layout/vList2"/>
    <dgm:cxn modelId="{5B3052A8-77F4-460B-8DD6-748D0DA5A054}" type="presParOf" srcId="{D33C549D-D88D-4774-9F42-2F6450318AA9}" destId="{70AEA850-B46A-462A-85B3-576D39773835}" srcOrd="3" destOrd="0" presId="urn:microsoft.com/office/officeart/2005/8/layout/vList2"/>
    <dgm:cxn modelId="{5435BD1A-E75E-43E2-AE06-E2CAC4915BB5}" type="presParOf" srcId="{D33C549D-D88D-4774-9F42-2F6450318AA9}" destId="{86F2252F-7232-472A-9625-E7F3FB75E9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D3D5D8-F1D3-4F63-8618-17AFED02183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821F50-174A-4754-8916-C05F10AA4D62}">
      <dgm:prSet/>
      <dgm:spPr/>
      <dgm:t>
        <a:bodyPr/>
        <a:lstStyle/>
        <a:p>
          <a:r>
            <a:rPr lang="pt-BR" dirty="0"/>
            <a:t>O perigo da conspiração, se evita com povo satisfeito </a:t>
          </a:r>
          <a:endParaRPr lang="en-US" dirty="0"/>
        </a:p>
      </dgm:t>
    </dgm:pt>
    <dgm:pt modelId="{2DC96081-2A56-49F7-8CE1-51A303DFC6EC}" type="parTrans" cxnId="{FF6F460D-E0CD-44E9-B900-790E6BE82EB3}">
      <dgm:prSet/>
      <dgm:spPr/>
      <dgm:t>
        <a:bodyPr/>
        <a:lstStyle/>
        <a:p>
          <a:endParaRPr lang="en-US"/>
        </a:p>
      </dgm:t>
    </dgm:pt>
    <dgm:pt modelId="{362FFF10-541D-4C9C-8223-51175FC95471}" type="sibTrans" cxnId="{FF6F460D-E0CD-44E9-B900-790E6BE82EB3}">
      <dgm:prSet/>
      <dgm:spPr/>
      <dgm:t>
        <a:bodyPr/>
        <a:lstStyle/>
        <a:p>
          <a:endParaRPr lang="en-US"/>
        </a:p>
      </dgm:t>
    </dgm:pt>
    <dgm:pt modelId="{A1644F8D-E300-4FE2-9854-B4653C2327C4}">
      <dgm:prSet/>
      <dgm:spPr/>
      <dgm:t>
        <a:bodyPr/>
        <a:lstStyle/>
        <a:p>
          <a:r>
            <a:rPr lang="pt-BR"/>
            <a:t>O remédio para as conjuras é não ser odiado pela maioria</a:t>
          </a:r>
          <a:endParaRPr lang="en-US"/>
        </a:p>
      </dgm:t>
    </dgm:pt>
    <dgm:pt modelId="{7AFA126A-C15A-46D0-A963-38168A9C6100}" type="parTrans" cxnId="{C56D214E-CAA1-4605-964E-03878030EDC2}">
      <dgm:prSet/>
      <dgm:spPr/>
      <dgm:t>
        <a:bodyPr/>
        <a:lstStyle/>
        <a:p>
          <a:endParaRPr lang="en-US"/>
        </a:p>
      </dgm:t>
    </dgm:pt>
    <dgm:pt modelId="{209219D7-5E77-434E-9A2D-4C39DA92513F}" type="sibTrans" cxnId="{C56D214E-CAA1-4605-964E-03878030EDC2}">
      <dgm:prSet/>
      <dgm:spPr/>
      <dgm:t>
        <a:bodyPr/>
        <a:lstStyle/>
        <a:p>
          <a:endParaRPr lang="en-US"/>
        </a:p>
      </dgm:t>
    </dgm:pt>
    <dgm:pt modelId="{49D564FB-99BE-4B9D-905C-D78DEE581065}" type="pres">
      <dgm:prSet presAssocID="{C6D3D5D8-F1D3-4F63-8618-17AFED021831}" presName="vert0" presStyleCnt="0">
        <dgm:presLayoutVars>
          <dgm:dir/>
          <dgm:animOne val="branch"/>
          <dgm:animLvl val="lvl"/>
        </dgm:presLayoutVars>
      </dgm:prSet>
      <dgm:spPr/>
    </dgm:pt>
    <dgm:pt modelId="{4265DBA8-FE87-4AF9-B5BF-16821AFD6CFF}" type="pres">
      <dgm:prSet presAssocID="{AE821F50-174A-4754-8916-C05F10AA4D62}" presName="thickLine" presStyleLbl="alignNode1" presStyleIdx="0" presStyleCnt="2"/>
      <dgm:spPr/>
    </dgm:pt>
    <dgm:pt modelId="{A295CE50-97E8-466C-9851-E00EC9AE2F0A}" type="pres">
      <dgm:prSet presAssocID="{AE821F50-174A-4754-8916-C05F10AA4D62}" presName="horz1" presStyleCnt="0"/>
      <dgm:spPr/>
    </dgm:pt>
    <dgm:pt modelId="{368ED1AA-C5B3-48A0-9F3E-554CC5EF078A}" type="pres">
      <dgm:prSet presAssocID="{AE821F50-174A-4754-8916-C05F10AA4D62}" presName="tx1" presStyleLbl="revTx" presStyleIdx="0" presStyleCnt="2"/>
      <dgm:spPr/>
    </dgm:pt>
    <dgm:pt modelId="{84F67362-37C6-4FB2-A86E-E63902E2FB92}" type="pres">
      <dgm:prSet presAssocID="{AE821F50-174A-4754-8916-C05F10AA4D62}" presName="vert1" presStyleCnt="0"/>
      <dgm:spPr/>
    </dgm:pt>
    <dgm:pt modelId="{2157203E-1A4C-491C-9DDE-374AC3EA17B3}" type="pres">
      <dgm:prSet presAssocID="{A1644F8D-E300-4FE2-9854-B4653C2327C4}" presName="thickLine" presStyleLbl="alignNode1" presStyleIdx="1" presStyleCnt="2"/>
      <dgm:spPr/>
    </dgm:pt>
    <dgm:pt modelId="{299F8F0A-C84C-48BB-8B2F-B7F1A11D7B19}" type="pres">
      <dgm:prSet presAssocID="{A1644F8D-E300-4FE2-9854-B4653C2327C4}" presName="horz1" presStyleCnt="0"/>
      <dgm:spPr/>
    </dgm:pt>
    <dgm:pt modelId="{17DBB679-BDEE-4269-BB7D-E146F6865743}" type="pres">
      <dgm:prSet presAssocID="{A1644F8D-E300-4FE2-9854-B4653C2327C4}" presName="tx1" presStyleLbl="revTx" presStyleIdx="1" presStyleCnt="2"/>
      <dgm:spPr/>
    </dgm:pt>
    <dgm:pt modelId="{0CAEC4DB-358C-49F8-9748-5C7099B2D1FD}" type="pres">
      <dgm:prSet presAssocID="{A1644F8D-E300-4FE2-9854-B4653C2327C4}" presName="vert1" presStyleCnt="0"/>
      <dgm:spPr/>
    </dgm:pt>
  </dgm:ptLst>
  <dgm:cxnLst>
    <dgm:cxn modelId="{FF6F460D-E0CD-44E9-B900-790E6BE82EB3}" srcId="{C6D3D5D8-F1D3-4F63-8618-17AFED021831}" destId="{AE821F50-174A-4754-8916-C05F10AA4D62}" srcOrd="0" destOrd="0" parTransId="{2DC96081-2A56-49F7-8CE1-51A303DFC6EC}" sibTransId="{362FFF10-541D-4C9C-8223-51175FC95471}"/>
    <dgm:cxn modelId="{32F0642D-3E36-4F60-A45E-E88631829DA4}" type="presOf" srcId="{AE821F50-174A-4754-8916-C05F10AA4D62}" destId="{368ED1AA-C5B3-48A0-9F3E-554CC5EF078A}" srcOrd="0" destOrd="0" presId="urn:microsoft.com/office/officeart/2008/layout/LinedList"/>
    <dgm:cxn modelId="{F20CDF33-5AF1-4FAD-832E-FD28DBF85104}" type="presOf" srcId="{C6D3D5D8-F1D3-4F63-8618-17AFED021831}" destId="{49D564FB-99BE-4B9D-905C-D78DEE581065}" srcOrd="0" destOrd="0" presId="urn:microsoft.com/office/officeart/2008/layout/LinedList"/>
    <dgm:cxn modelId="{C56D214E-CAA1-4605-964E-03878030EDC2}" srcId="{C6D3D5D8-F1D3-4F63-8618-17AFED021831}" destId="{A1644F8D-E300-4FE2-9854-B4653C2327C4}" srcOrd="1" destOrd="0" parTransId="{7AFA126A-C15A-46D0-A963-38168A9C6100}" sibTransId="{209219D7-5E77-434E-9A2D-4C39DA92513F}"/>
    <dgm:cxn modelId="{627902DD-02BD-4392-BC21-FE3D4C3C9A08}" type="presOf" srcId="{A1644F8D-E300-4FE2-9854-B4653C2327C4}" destId="{17DBB679-BDEE-4269-BB7D-E146F6865743}" srcOrd="0" destOrd="0" presId="urn:microsoft.com/office/officeart/2008/layout/LinedList"/>
    <dgm:cxn modelId="{9DD32841-A2A8-44C1-8594-855608D77C08}" type="presParOf" srcId="{49D564FB-99BE-4B9D-905C-D78DEE581065}" destId="{4265DBA8-FE87-4AF9-B5BF-16821AFD6CFF}" srcOrd="0" destOrd="0" presId="urn:microsoft.com/office/officeart/2008/layout/LinedList"/>
    <dgm:cxn modelId="{6970802A-A4F1-44E7-881C-90BB0CE7C8F5}" type="presParOf" srcId="{49D564FB-99BE-4B9D-905C-D78DEE581065}" destId="{A295CE50-97E8-466C-9851-E00EC9AE2F0A}" srcOrd="1" destOrd="0" presId="urn:microsoft.com/office/officeart/2008/layout/LinedList"/>
    <dgm:cxn modelId="{CFF076D0-B8F4-474A-9219-84444A2C3564}" type="presParOf" srcId="{A295CE50-97E8-466C-9851-E00EC9AE2F0A}" destId="{368ED1AA-C5B3-48A0-9F3E-554CC5EF078A}" srcOrd="0" destOrd="0" presId="urn:microsoft.com/office/officeart/2008/layout/LinedList"/>
    <dgm:cxn modelId="{5C4ECF48-6407-43FD-8095-BA1BD52EF4CB}" type="presParOf" srcId="{A295CE50-97E8-466C-9851-E00EC9AE2F0A}" destId="{84F67362-37C6-4FB2-A86E-E63902E2FB92}" srcOrd="1" destOrd="0" presId="urn:microsoft.com/office/officeart/2008/layout/LinedList"/>
    <dgm:cxn modelId="{33A7A5A3-E0DA-4155-8925-9F026FEE91DD}" type="presParOf" srcId="{49D564FB-99BE-4B9D-905C-D78DEE581065}" destId="{2157203E-1A4C-491C-9DDE-374AC3EA17B3}" srcOrd="2" destOrd="0" presId="urn:microsoft.com/office/officeart/2008/layout/LinedList"/>
    <dgm:cxn modelId="{F87F9204-B9F7-44F2-B7EC-D85009D92C3D}" type="presParOf" srcId="{49D564FB-99BE-4B9D-905C-D78DEE581065}" destId="{299F8F0A-C84C-48BB-8B2F-B7F1A11D7B19}" srcOrd="3" destOrd="0" presId="urn:microsoft.com/office/officeart/2008/layout/LinedList"/>
    <dgm:cxn modelId="{1D441ECE-77FE-42F4-8FDA-8423B500A58D}" type="presParOf" srcId="{299F8F0A-C84C-48BB-8B2F-B7F1A11D7B19}" destId="{17DBB679-BDEE-4269-BB7D-E146F6865743}" srcOrd="0" destOrd="0" presId="urn:microsoft.com/office/officeart/2008/layout/LinedList"/>
    <dgm:cxn modelId="{11B8D007-A41D-491D-8193-02760A614A7E}" type="presParOf" srcId="{299F8F0A-C84C-48BB-8B2F-B7F1A11D7B19}" destId="{0CAEC4DB-358C-49F8-9748-5C7099B2D1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B443D3-93D7-4354-A143-0B50D9EE66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E3141D-86E6-4E66-902C-200E3BD44CA3}">
      <dgm:prSet/>
      <dgm:spPr/>
      <dgm:t>
        <a:bodyPr/>
        <a:lstStyle/>
        <a:p>
          <a:r>
            <a:rPr lang="pt-BR" dirty="0"/>
            <a:t>É necessário dar exemplos notáveis e memoráveis</a:t>
          </a:r>
          <a:endParaRPr lang="en-US" dirty="0"/>
        </a:p>
      </dgm:t>
    </dgm:pt>
    <dgm:pt modelId="{70E457B3-2715-471D-B9BB-76B323B2BC7D}" type="parTrans" cxnId="{08F92649-D354-40C9-86B0-EB75B58E4558}">
      <dgm:prSet/>
      <dgm:spPr/>
      <dgm:t>
        <a:bodyPr/>
        <a:lstStyle/>
        <a:p>
          <a:endParaRPr lang="en-US"/>
        </a:p>
      </dgm:t>
    </dgm:pt>
    <dgm:pt modelId="{C02058DC-C6F4-4A8D-B00B-E97F7A1AE9D9}" type="sibTrans" cxnId="{08F92649-D354-40C9-86B0-EB75B58E4558}">
      <dgm:prSet/>
      <dgm:spPr/>
      <dgm:t>
        <a:bodyPr/>
        <a:lstStyle/>
        <a:p>
          <a:endParaRPr lang="en-US"/>
        </a:p>
      </dgm:t>
    </dgm:pt>
    <dgm:pt modelId="{46BEE59A-165F-4406-81F7-0BE8B25C987C}">
      <dgm:prSet/>
      <dgm:spPr/>
      <dgm:t>
        <a:bodyPr/>
        <a:lstStyle/>
        <a:p>
          <a:r>
            <a:rPr lang="pt-BR" dirty="0"/>
            <a:t>Suas ações devem fortalecer a fama de grande homem</a:t>
          </a:r>
          <a:endParaRPr lang="en-US" dirty="0"/>
        </a:p>
      </dgm:t>
    </dgm:pt>
    <dgm:pt modelId="{29B4A688-66E6-4523-9CF0-C47E6BE4054B}" type="parTrans" cxnId="{80E5EFFC-491C-434B-89C0-D5E693036E78}">
      <dgm:prSet/>
      <dgm:spPr/>
      <dgm:t>
        <a:bodyPr/>
        <a:lstStyle/>
        <a:p>
          <a:endParaRPr lang="en-US"/>
        </a:p>
      </dgm:t>
    </dgm:pt>
    <dgm:pt modelId="{0CADD39A-DD39-4FE1-B397-03A165E6833C}" type="sibTrans" cxnId="{80E5EFFC-491C-434B-89C0-D5E693036E78}">
      <dgm:prSet/>
      <dgm:spPr/>
      <dgm:t>
        <a:bodyPr/>
        <a:lstStyle/>
        <a:p>
          <a:endParaRPr lang="en-US"/>
        </a:p>
      </dgm:t>
    </dgm:pt>
    <dgm:pt modelId="{FC917C4A-F182-4588-8DE8-729B3C9EEE20}">
      <dgm:prSet/>
      <dgm:spPr/>
      <dgm:t>
        <a:bodyPr/>
        <a:lstStyle/>
        <a:p>
          <a:r>
            <a:rPr lang="pt-BR" dirty="0"/>
            <a:t>Tomar partido, não ter escrúpulo de se revelar a favor ou contra</a:t>
          </a:r>
          <a:endParaRPr lang="en-US" dirty="0"/>
        </a:p>
      </dgm:t>
    </dgm:pt>
    <dgm:pt modelId="{4C6B6FB4-2373-4C5A-A463-6CB09E3DCEB8}" type="parTrans" cxnId="{DDB6CBEF-C014-4E9B-8852-69219F16FDF9}">
      <dgm:prSet/>
      <dgm:spPr/>
      <dgm:t>
        <a:bodyPr/>
        <a:lstStyle/>
        <a:p>
          <a:endParaRPr lang="en-US"/>
        </a:p>
      </dgm:t>
    </dgm:pt>
    <dgm:pt modelId="{F1F097D9-FC13-42D1-B872-0258A7AE0C2C}" type="sibTrans" cxnId="{DDB6CBEF-C014-4E9B-8852-69219F16FDF9}">
      <dgm:prSet/>
      <dgm:spPr/>
      <dgm:t>
        <a:bodyPr/>
        <a:lstStyle/>
        <a:p>
          <a:endParaRPr lang="en-US"/>
        </a:p>
      </dgm:t>
    </dgm:pt>
    <dgm:pt modelId="{5147FD99-D0C1-4654-A04B-446DABA37B3F}">
      <dgm:prSet/>
      <dgm:spPr/>
      <dgm:t>
        <a:bodyPr/>
        <a:lstStyle/>
        <a:p>
          <a:r>
            <a:rPr lang="pt-BR"/>
            <a:t>Se não tomar partido, estará sempre na mira de alguém</a:t>
          </a:r>
          <a:endParaRPr lang="en-US"/>
        </a:p>
      </dgm:t>
    </dgm:pt>
    <dgm:pt modelId="{377EBC24-5471-4915-A4FC-5B7A90D2C4EC}" type="parTrans" cxnId="{C32044E8-16FD-4FED-AF71-94451C2EF39C}">
      <dgm:prSet/>
      <dgm:spPr/>
      <dgm:t>
        <a:bodyPr/>
        <a:lstStyle/>
        <a:p>
          <a:endParaRPr lang="en-US"/>
        </a:p>
      </dgm:t>
    </dgm:pt>
    <dgm:pt modelId="{64C5762C-7007-43A5-B957-04828F098169}" type="sibTrans" cxnId="{C32044E8-16FD-4FED-AF71-94451C2EF39C}">
      <dgm:prSet/>
      <dgm:spPr/>
      <dgm:t>
        <a:bodyPr/>
        <a:lstStyle/>
        <a:p>
          <a:endParaRPr lang="en-US"/>
        </a:p>
      </dgm:t>
    </dgm:pt>
    <dgm:pt modelId="{01541254-EE1F-43FD-8919-72C49AD00A29}" type="pres">
      <dgm:prSet presAssocID="{9CB443D3-93D7-4354-A143-0B50D9EE6677}" presName="linear" presStyleCnt="0">
        <dgm:presLayoutVars>
          <dgm:animLvl val="lvl"/>
          <dgm:resizeHandles val="exact"/>
        </dgm:presLayoutVars>
      </dgm:prSet>
      <dgm:spPr/>
    </dgm:pt>
    <dgm:pt modelId="{595449E8-E2A8-426E-8491-FC6A3677B7B2}" type="pres">
      <dgm:prSet presAssocID="{FFE3141D-86E6-4E66-902C-200E3BD44C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2B89F0-D33F-4A31-B70F-7B54DB5EE6F1}" type="pres">
      <dgm:prSet presAssocID="{C02058DC-C6F4-4A8D-B00B-E97F7A1AE9D9}" presName="spacer" presStyleCnt="0"/>
      <dgm:spPr/>
    </dgm:pt>
    <dgm:pt modelId="{6EA44B21-D4F8-4B5B-B01A-95BAD507FC53}" type="pres">
      <dgm:prSet presAssocID="{46BEE59A-165F-4406-81F7-0BE8B25C98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DF39E1-17F4-447D-A485-935FC1C05AC0}" type="pres">
      <dgm:prSet presAssocID="{0CADD39A-DD39-4FE1-B397-03A165E6833C}" presName="spacer" presStyleCnt="0"/>
      <dgm:spPr/>
    </dgm:pt>
    <dgm:pt modelId="{E4445EE7-5F9A-455F-9985-2E629ED95421}" type="pres">
      <dgm:prSet presAssocID="{FC917C4A-F182-4588-8DE8-729B3C9EEE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B7DD98-06BB-4ABD-8E22-6B4F7656D659}" type="pres">
      <dgm:prSet presAssocID="{F1F097D9-FC13-42D1-B872-0258A7AE0C2C}" presName="spacer" presStyleCnt="0"/>
      <dgm:spPr/>
    </dgm:pt>
    <dgm:pt modelId="{AB0B80A5-8990-4547-A0CA-FD695E1FB806}" type="pres">
      <dgm:prSet presAssocID="{5147FD99-D0C1-4654-A04B-446DABA37B3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FE6826-224A-4D50-A267-41EE460815F0}" type="presOf" srcId="{FC917C4A-F182-4588-8DE8-729B3C9EEE20}" destId="{E4445EE7-5F9A-455F-9985-2E629ED95421}" srcOrd="0" destOrd="0" presId="urn:microsoft.com/office/officeart/2005/8/layout/vList2"/>
    <dgm:cxn modelId="{8D874166-616A-4AFB-9470-61239B7ED92A}" type="presOf" srcId="{FFE3141D-86E6-4E66-902C-200E3BD44CA3}" destId="{595449E8-E2A8-426E-8491-FC6A3677B7B2}" srcOrd="0" destOrd="0" presId="urn:microsoft.com/office/officeart/2005/8/layout/vList2"/>
    <dgm:cxn modelId="{08F92649-D354-40C9-86B0-EB75B58E4558}" srcId="{9CB443D3-93D7-4354-A143-0B50D9EE6677}" destId="{FFE3141D-86E6-4E66-902C-200E3BD44CA3}" srcOrd="0" destOrd="0" parTransId="{70E457B3-2715-471D-B9BB-76B323B2BC7D}" sibTransId="{C02058DC-C6F4-4A8D-B00B-E97F7A1AE9D9}"/>
    <dgm:cxn modelId="{E82F0C6D-2710-4588-B3F6-481F000EEFD1}" type="presOf" srcId="{46BEE59A-165F-4406-81F7-0BE8B25C987C}" destId="{6EA44B21-D4F8-4B5B-B01A-95BAD507FC53}" srcOrd="0" destOrd="0" presId="urn:microsoft.com/office/officeart/2005/8/layout/vList2"/>
    <dgm:cxn modelId="{74B694CF-DE5A-48DA-A1E5-24D586A8F238}" type="presOf" srcId="{5147FD99-D0C1-4654-A04B-446DABA37B3F}" destId="{AB0B80A5-8990-4547-A0CA-FD695E1FB806}" srcOrd="0" destOrd="0" presId="urn:microsoft.com/office/officeart/2005/8/layout/vList2"/>
    <dgm:cxn modelId="{C32044E8-16FD-4FED-AF71-94451C2EF39C}" srcId="{9CB443D3-93D7-4354-A143-0B50D9EE6677}" destId="{5147FD99-D0C1-4654-A04B-446DABA37B3F}" srcOrd="3" destOrd="0" parTransId="{377EBC24-5471-4915-A4FC-5B7A90D2C4EC}" sibTransId="{64C5762C-7007-43A5-B957-04828F098169}"/>
    <dgm:cxn modelId="{DDB6CBEF-C014-4E9B-8852-69219F16FDF9}" srcId="{9CB443D3-93D7-4354-A143-0B50D9EE6677}" destId="{FC917C4A-F182-4588-8DE8-729B3C9EEE20}" srcOrd="2" destOrd="0" parTransId="{4C6B6FB4-2373-4C5A-A463-6CB09E3DCEB8}" sibTransId="{F1F097D9-FC13-42D1-B872-0258A7AE0C2C}"/>
    <dgm:cxn modelId="{8A8EEEF6-6182-4DB0-BE17-B177F8ABDF53}" type="presOf" srcId="{9CB443D3-93D7-4354-A143-0B50D9EE6677}" destId="{01541254-EE1F-43FD-8919-72C49AD00A29}" srcOrd="0" destOrd="0" presId="urn:microsoft.com/office/officeart/2005/8/layout/vList2"/>
    <dgm:cxn modelId="{80E5EFFC-491C-434B-89C0-D5E693036E78}" srcId="{9CB443D3-93D7-4354-A143-0B50D9EE6677}" destId="{46BEE59A-165F-4406-81F7-0BE8B25C987C}" srcOrd="1" destOrd="0" parTransId="{29B4A688-66E6-4523-9CF0-C47E6BE4054B}" sibTransId="{0CADD39A-DD39-4FE1-B397-03A165E6833C}"/>
    <dgm:cxn modelId="{C436E529-9DDA-4AC4-8CDC-18568B593566}" type="presParOf" srcId="{01541254-EE1F-43FD-8919-72C49AD00A29}" destId="{595449E8-E2A8-426E-8491-FC6A3677B7B2}" srcOrd="0" destOrd="0" presId="urn:microsoft.com/office/officeart/2005/8/layout/vList2"/>
    <dgm:cxn modelId="{2C4B1426-11F5-42D1-93AA-E0021CCD6C49}" type="presParOf" srcId="{01541254-EE1F-43FD-8919-72C49AD00A29}" destId="{A32B89F0-D33F-4A31-B70F-7B54DB5EE6F1}" srcOrd="1" destOrd="0" presId="urn:microsoft.com/office/officeart/2005/8/layout/vList2"/>
    <dgm:cxn modelId="{37709E48-568B-41D7-9209-AE1016ECCE00}" type="presParOf" srcId="{01541254-EE1F-43FD-8919-72C49AD00A29}" destId="{6EA44B21-D4F8-4B5B-B01A-95BAD507FC53}" srcOrd="2" destOrd="0" presId="urn:microsoft.com/office/officeart/2005/8/layout/vList2"/>
    <dgm:cxn modelId="{5A8E4D59-A813-4111-AA0F-4767B928C700}" type="presParOf" srcId="{01541254-EE1F-43FD-8919-72C49AD00A29}" destId="{2EDF39E1-17F4-447D-A485-935FC1C05AC0}" srcOrd="3" destOrd="0" presId="urn:microsoft.com/office/officeart/2005/8/layout/vList2"/>
    <dgm:cxn modelId="{280FE5FB-48DC-4894-9849-D4461AD8A043}" type="presParOf" srcId="{01541254-EE1F-43FD-8919-72C49AD00A29}" destId="{E4445EE7-5F9A-455F-9985-2E629ED95421}" srcOrd="4" destOrd="0" presId="urn:microsoft.com/office/officeart/2005/8/layout/vList2"/>
    <dgm:cxn modelId="{390A30F6-9962-487A-BEAA-E48495E3FADF}" type="presParOf" srcId="{01541254-EE1F-43FD-8919-72C49AD00A29}" destId="{76B7DD98-06BB-4ABD-8E22-6B4F7656D659}" srcOrd="5" destOrd="0" presId="urn:microsoft.com/office/officeart/2005/8/layout/vList2"/>
    <dgm:cxn modelId="{C8C939B6-B666-4394-9EB9-F667EB8800B7}" type="presParOf" srcId="{01541254-EE1F-43FD-8919-72C49AD00A29}" destId="{AB0B80A5-8990-4547-A0CA-FD695E1FB8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EFC4F-4BD1-49EB-9853-BA4BA0E3EF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E1A8F-BD53-4AAB-ABCF-94F6A8989C9E}">
      <dgm:prSet/>
      <dgm:spPr/>
      <dgm:t>
        <a:bodyPr/>
        <a:lstStyle/>
        <a:p>
          <a:r>
            <a:rPr lang="pt-BR" b="0" i="0" dirty="0"/>
            <a:t>Lula parece agir como raposa e busca ser amado. Porém, é temido e sabe usar a força?</a:t>
          </a:r>
          <a:endParaRPr lang="en-US" dirty="0"/>
        </a:p>
      </dgm:t>
    </dgm:pt>
    <dgm:pt modelId="{4F1D6C0C-CC8A-445A-8707-47CA959754B3}" type="parTrans" cxnId="{693D5C74-43A5-44C3-A2BE-0AEC708298EE}">
      <dgm:prSet/>
      <dgm:spPr/>
      <dgm:t>
        <a:bodyPr/>
        <a:lstStyle/>
        <a:p>
          <a:endParaRPr lang="en-US"/>
        </a:p>
      </dgm:t>
    </dgm:pt>
    <dgm:pt modelId="{DA7669C9-EFC4-454E-96C9-3683BA2D7209}" type="sibTrans" cxnId="{693D5C74-43A5-44C3-A2BE-0AEC708298EE}">
      <dgm:prSet/>
      <dgm:spPr/>
      <dgm:t>
        <a:bodyPr/>
        <a:lstStyle/>
        <a:p>
          <a:endParaRPr lang="en-US"/>
        </a:p>
      </dgm:t>
    </dgm:pt>
    <dgm:pt modelId="{14D6C328-AE5D-493B-91A5-07B2E28F1B6F}">
      <dgm:prSet/>
      <dgm:spPr/>
      <dgm:t>
        <a:bodyPr/>
        <a:lstStyle/>
        <a:p>
          <a:r>
            <a:rPr lang="pt-BR" b="0" i="0"/>
            <a:t>Lira revela por demais ambição, mas se posiciona para se tornar um Príncipe?</a:t>
          </a:r>
          <a:endParaRPr lang="en-US"/>
        </a:p>
      </dgm:t>
    </dgm:pt>
    <dgm:pt modelId="{6A5854B5-C367-4FF9-9198-8E030D7D7638}" type="parTrans" cxnId="{7EAF2003-399E-4AAF-8510-BC4BB872B0F9}">
      <dgm:prSet/>
      <dgm:spPr/>
      <dgm:t>
        <a:bodyPr/>
        <a:lstStyle/>
        <a:p>
          <a:endParaRPr lang="en-US"/>
        </a:p>
      </dgm:t>
    </dgm:pt>
    <dgm:pt modelId="{A3AE7EBC-FF3D-4A0F-98BA-C82127AD9900}" type="sibTrans" cxnId="{7EAF2003-399E-4AAF-8510-BC4BB872B0F9}">
      <dgm:prSet/>
      <dgm:spPr/>
      <dgm:t>
        <a:bodyPr/>
        <a:lstStyle/>
        <a:p>
          <a:endParaRPr lang="en-US"/>
        </a:p>
      </dgm:t>
    </dgm:pt>
    <dgm:pt modelId="{9F7F99F1-3BAE-4DEA-B175-90A90EA10ADA}">
      <dgm:prSet/>
      <dgm:spPr/>
      <dgm:t>
        <a:bodyPr/>
        <a:lstStyle/>
        <a:p>
          <a:r>
            <a:rPr lang="pt-BR" b="0" i="0"/>
            <a:t>O bolsonarismo sabe lidar com a Corte? Sabe dialogar com as angústias populares?</a:t>
          </a:r>
          <a:endParaRPr lang="en-US"/>
        </a:p>
      </dgm:t>
    </dgm:pt>
    <dgm:pt modelId="{181531E2-BCC6-4F07-9B9A-E8FA6BA54EC4}" type="parTrans" cxnId="{EA1A32FB-6732-49D7-ACBD-AAD3BD41B1B1}">
      <dgm:prSet/>
      <dgm:spPr/>
      <dgm:t>
        <a:bodyPr/>
        <a:lstStyle/>
        <a:p>
          <a:endParaRPr lang="en-US"/>
        </a:p>
      </dgm:t>
    </dgm:pt>
    <dgm:pt modelId="{8A7E3077-AB94-409F-80A0-3A1FC010C782}" type="sibTrans" cxnId="{EA1A32FB-6732-49D7-ACBD-AAD3BD41B1B1}">
      <dgm:prSet/>
      <dgm:spPr/>
      <dgm:t>
        <a:bodyPr/>
        <a:lstStyle/>
        <a:p>
          <a:endParaRPr lang="en-US"/>
        </a:p>
      </dgm:t>
    </dgm:pt>
    <dgm:pt modelId="{F979150E-E3A8-4049-B732-B134390BCC85}" type="pres">
      <dgm:prSet presAssocID="{1E5EFC4F-4BD1-49EB-9853-BA4BA0E3EF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87C45A-73CC-45F9-A5E4-21B8338D7B9D}" type="pres">
      <dgm:prSet presAssocID="{E29E1A8F-BD53-4AAB-ABCF-94F6A8989C9E}" presName="hierRoot1" presStyleCnt="0"/>
      <dgm:spPr/>
    </dgm:pt>
    <dgm:pt modelId="{2861C0DF-90C1-4DAE-B338-71D677509F89}" type="pres">
      <dgm:prSet presAssocID="{E29E1A8F-BD53-4AAB-ABCF-94F6A8989C9E}" presName="composite" presStyleCnt="0"/>
      <dgm:spPr/>
    </dgm:pt>
    <dgm:pt modelId="{1848FE04-D84D-4BE5-9973-BE4E6C4FCFE6}" type="pres">
      <dgm:prSet presAssocID="{E29E1A8F-BD53-4AAB-ABCF-94F6A8989C9E}" presName="background" presStyleLbl="node0" presStyleIdx="0" presStyleCnt="3"/>
      <dgm:spPr/>
    </dgm:pt>
    <dgm:pt modelId="{B1CF8D51-6497-46D7-BB8F-2B5A1A8590A4}" type="pres">
      <dgm:prSet presAssocID="{E29E1A8F-BD53-4AAB-ABCF-94F6A8989C9E}" presName="text" presStyleLbl="fgAcc0" presStyleIdx="0" presStyleCnt="3">
        <dgm:presLayoutVars>
          <dgm:chPref val="3"/>
        </dgm:presLayoutVars>
      </dgm:prSet>
      <dgm:spPr/>
    </dgm:pt>
    <dgm:pt modelId="{C532816E-591A-41F2-A114-10C8F2BFA62C}" type="pres">
      <dgm:prSet presAssocID="{E29E1A8F-BD53-4AAB-ABCF-94F6A8989C9E}" presName="hierChild2" presStyleCnt="0"/>
      <dgm:spPr/>
    </dgm:pt>
    <dgm:pt modelId="{F139960D-7E8C-4A16-BAF5-366D3BB658D8}" type="pres">
      <dgm:prSet presAssocID="{14D6C328-AE5D-493B-91A5-07B2E28F1B6F}" presName="hierRoot1" presStyleCnt="0"/>
      <dgm:spPr/>
    </dgm:pt>
    <dgm:pt modelId="{3AE3CAE1-A231-4775-B48B-13979B7452E4}" type="pres">
      <dgm:prSet presAssocID="{14D6C328-AE5D-493B-91A5-07B2E28F1B6F}" presName="composite" presStyleCnt="0"/>
      <dgm:spPr/>
    </dgm:pt>
    <dgm:pt modelId="{FCDC0ABC-0DE0-4800-B7C1-84F7CC728D17}" type="pres">
      <dgm:prSet presAssocID="{14D6C328-AE5D-493B-91A5-07B2E28F1B6F}" presName="background" presStyleLbl="node0" presStyleIdx="1" presStyleCnt="3"/>
      <dgm:spPr/>
    </dgm:pt>
    <dgm:pt modelId="{B2EB8AAB-4616-4D42-B385-B3FAD093556C}" type="pres">
      <dgm:prSet presAssocID="{14D6C328-AE5D-493B-91A5-07B2E28F1B6F}" presName="text" presStyleLbl="fgAcc0" presStyleIdx="1" presStyleCnt="3">
        <dgm:presLayoutVars>
          <dgm:chPref val="3"/>
        </dgm:presLayoutVars>
      </dgm:prSet>
      <dgm:spPr/>
    </dgm:pt>
    <dgm:pt modelId="{B14FA485-DD04-460A-A1C6-BF20E2C6A441}" type="pres">
      <dgm:prSet presAssocID="{14D6C328-AE5D-493B-91A5-07B2E28F1B6F}" presName="hierChild2" presStyleCnt="0"/>
      <dgm:spPr/>
    </dgm:pt>
    <dgm:pt modelId="{73190308-701D-44F7-8B59-99C30F8D810A}" type="pres">
      <dgm:prSet presAssocID="{9F7F99F1-3BAE-4DEA-B175-90A90EA10ADA}" presName="hierRoot1" presStyleCnt="0"/>
      <dgm:spPr/>
    </dgm:pt>
    <dgm:pt modelId="{CFAABE5A-ACD1-4F14-B4B9-9DBDEE6D6F94}" type="pres">
      <dgm:prSet presAssocID="{9F7F99F1-3BAE-4DEA-B175-90A90EA10ADA}" presName="composite" presStyleCnt="0"/>
      <dgm:spPr/>
    </dgm:pt>
    <dgm:pt modelId="{3CF38E99-F559-44C7-BB57-0106FCC2350E}" type="pres">
      <dgm:prSet presAssocID="{9F7F99F1-3BAE-4DEA-B175-90A90EA10ADA}" presName="background" presStyleLbl="node0" presStyleIdx="2" presStyleCnt="3"/>
      <dgm:spPr/>
    </dgm:pt>
    <dgm:pt modelId="{1F7BCCF3-1A84-4DB8-A40A-4CC24789B005}" type="pres">
      <dgm:prSet presAssocID="{9F7F99F1-3BAE-4DEA-B175-90A90EA10ADA}" presName="text" presStyleLbl="fgAcc0" presStyleIdx="2" presStyleCnt="3">
        <dgm:presLayoutVars>
          <dgm:chPref val="3"/>
        </dgm:presLayoutVars>
      </dgm:prSet>
      <dgm:spPr/>
    </dgm:pt>
    <dgm:pt modelId="{819AA84A-73A1-43F5-B312-3C210DD285BB}" type="pres">
      <dgm:prSet presAssocID="{9F7F99F1-3BAE-4DEA-B175-90A90EA10ADA}" presName="hierChild2" presStyleCnt="0"/>
      <dgm:spPr/>
    </dgm:pt>
  </dgm:ptLst>
  <dgm:cxnLst>
    <dgm:cxn modelId="{7EAF2003-399E-4AAF-8510-BC4BB872B0F9}" srcId="{1E5EFC4F-4BD1-49EB-9853-BA4BA0E3EF0C}" destId="{14D6C328-AE5D-493B-91A5-07B2E28F1B6F}" srcOrd="1" destOrd="0" parTransId="{6A5854B5-C367-4FF9-9198-8E030D7D7638}" sibTransId="{A3AE7EBC-FF3D-4A0F-98BA-C82127AD9900}"/>
    <dgm:cxn modelId="{DF05756D-EA47-472C-932D-D485601D5826}" type="presOf" srcId="{E29E1A8F-BD53-4AAB-ABCF-94F6A8989C9E}" destId="{B1CF8D51-6497-46D7-BB8F-2B5A1A8590A4}" srcOrd="0" destOrd="0" presId="urn:microsoft.com/office/officeart/2005/8/layout/hierarchy1"/>
    <dgm:cxn modelId="{693D5C74-43A5-44C3-A2BE-0AEC708298EE}" srcId="{1E5EFC4F-4BD1-49EB-9853-BA4BA0E3EF0C}" destId="{E29E1A8F-BD53-4AAB-ABCF-94F6A8989C9E}" srcOrd="0" destOrd="0" parTransId="{4F1D6C0C-CC8A-445A-8707-47CA959754B3}" sibTransId="{DA7669C9-EFC4-454E-96C9-3683BA2D7209}"/>
    <dgm:cxn modelId="{C979E07A-1E82-4588-819A-EA344C6B25E7}" type="presOf" srcId="{9F7F99F1-3BAE-4DEA-B175-90A90EA10ADA}" destId="{1F7BCCF3-1A84-4DB8-A40A-4CC24789B005}" srcOrd="0" destOrd="0" presId="urn:microsoft.com/office/officeart/2005/8/layout/hierarchy1"/>
    <dgm:cxn modelId="{71F8E97A-85F3-4763-9A3C-BCDF1AF5318F}" type="presOf" srcId="{1E5EFC4F-4BD1-49EB-9853-BA4BA0E3EF0C}" destId="{F979150E-E3A8-4049-B732-B134390BCC85}" srcOrd="0" destOrd="0" presId="urn:microsoft.com/office/officeart/2005/8/layout/hierarchy1"/>
    <dgm:cxn modelId="{71B377F5-880C-4946-B837-8FEA5DF24472}" type="presOf" srcId="{14D6C328-AE5D-493B-91A5-07B2E28F1B6F}" destId="{B2EB8AAB-4616-4D42-B385-B3FAD093556C}" srcOrd="0" destOrd="0" presId="urn:microsoft.com/office/officeart/2005/8/layout/hierarchy1"/>
    <dgm:cxn modelId="{EA1A32FB-6732-49D7-ACBD-AAD3BD41B1B1}" srcId="{1E5EFC4F-4BD1-49EB-9853-BA4BA0E3EF0C}" destId="{9F7F99F1-3BAE-4DEA-B175-90A90EA10ADA}" srcOrd="2" destOrd="0" parTransId="{181531E2-BCC6-4F07-9B9A-E8FA6BA54EC4}" sibTransId="{8A7E3077-AB94-409F-80A0-3A1FC010C782}"/>
    <dgm:cxn modelId="{C4A5F7D4-393E-4C2A-85A7-7B65AC73D71A}" type="presParOf" srcId="{F979150E-E3A8-4049-B732-B134390BCC85}" destId="{0887C45A-73CC-45F9-A5E4-21B8338D7B9D}" srcOrd="0" destOrd="0" presId="urn:microsoft.com/office/officeart/2005/8/layout/hierarchy1"/>
    <dgm:cxn modelId="{12FBE009-1AE5-409C-AA4F-8831A22FB55D}" type="presParOf" srcId="{0887C45A-73CC-45F9-A5E4-21B8338D7B9D}" destId="{2861C0DF-90C1-4DAE-B338-71D677509F89}" srcOrd="0" destOrd="0" presId="urn:microsoft.com/office/officeart/2005/8/layout/hierarchy1"/>
    <dgm:cxn modelId="{B39ADC5C-971D-4D96-9189-3C7FE9067CEF}" type="presParOf" srcId="{2861C0DF-90C1-4DAE-B338-71D677509F89}" destId="{1848FE04-D84D-4BE5-9973-BE4E6C4FCFE6}" srcOrd="0" destOrd="0" presId="urn:microsoft.com/office/officeart/2005/8/layout/hierarchy1"/>
    <dgm:cxn modelId="{0F426E3C-C1C2-4223-A516-86783D5A017F}" type="presParOf" srcId="{2861C0DF-90C1-4DAE-B338-71D677509F89}" destId="{B1CF8D51-6497-46D7-BB8F-2B5A1A8590A4}" srcOrd="1" destOrd="0" presId="urn:microsoft.com/office/officeart/2005/8/layout/hierarchy1"/>
    <dgm:cxn modelId="{2848117F-D55B-4827-B384-1F2B21996D2D}" type="presParOf" srcId="{0887C45A-73CC-45F9-A5E4-21B8338D7B9D}" destId="{C532816E-591A-41F2-A114-10C8F2BFA62C}" srcOrd="1" destOrd="0" presId="urn:microsoft.com/office/officeart/2005/8/layout/hierarchy1"/>
    <dgm:cxn modelId="{AD1B352C-558C-42AB-923C-7874E62F51E9}" type="presParOf" srcId="{F979150E-E3A8-4049-B732-B134390BCC85}" destId="{F139960D-7E8C-4A16-BAF5-366D3BB658D8}" srcOrd="1" destOrd="0" presId="urn:microsoft.com/office/officeart/2005/8/layout/hierarchy1"/>
    <dgm:cxn modelId="{F05D289B-0173-4CF5-B616-C0800D59C62E}" type="presParOf" srcId="{F139960D-7E8C-4A16-BAF5-366D3BB658D8}" destId="{3AE3CAE1-A231-4775-B48B-13979B7452E4}" srcOrd="0" destOrd="0" presId="urn:microsoft.com/office/officeart/2005/8/layout/hierarchy1"/>
    <dgm:cxn modelId="{D8B2F42A-6E73-46D2-9FFD-DF4C30ED0AFC}" type="presParOf" srcId="{3AE3CAE1-A231-4775-B48B-13979B7452E4}" destId="{FCDC0ABC-0DE0-4800-B7C1-84F7CC728D17}" srcOrd="0" destOrd="0" presId="urn:microsoft.com/office/officeart/2005/8/layout/hierarchy1"/>
    <dgm:cxn modelId="{C0C9DEFC-3D4D-4B99-BCED-80E28ACCAE08}" type="presParOf" srcId="{3AE3CAE1-A231-4775-B48B-13979B7452E4}" destId="{B2EB8AAB-4616-4D42-B385-B3FAD093556C}" srcOrd="1" destOrd="0" presId="urn:microsoft.com/office/officeart/2005/8/layout/hierarchy1"/>
    <dgm:cxn modelId="{B05E3DFC-BCB8-409F-804A-304A4A69AAEA}" type="presParOf" srcId="{F139960D-7E8C-4A16-BAF5-366D3BB658D8}" destId="{B14FA485-DD04-460A-A1C6-BF20E2C6A441}" srcOrd="1" destOrd="0" presId="urn:microsoft.com/office/officeart/2005/8/layout/hierarchy1"/>
    <dgm:cxn modelId="{053E5911-17A4-48F9-AC9D-53A9D268DA14}" type="presParOf" srcId="{F979150E-E3A8-4049-B732-B134390BCC85}" destId="{73190308-701D-44F7-8B59-99C30F8D810A}" srcOrd="2" destOrd="0" presId="urn:microsoft.com/office/officeart/2005/8/layout/hierarchy1"/>
    <dgm:cxn modelId="{2713FC16-1B1C-4134-9BD3-A6F7929F2D96}" type="presParOf" srcId="{73190308-701D-44F7-8B59-99C30F8D810A}" destId="{CFAABE5A-ACD1-4F14-B4B9-9DBDEE6D6F94}" srcOrd="0" destOrd="0" presId="urn:microsoft.com/office/officeart/2005/8/layout/hierarchy1"/>
    <dgm:cxn modelId="{3ADE0CFE-1179-4D21-BBDD-CC421C4A31C8}" type="presParOf" srcId="{CFAABE5A-ACD1-4F14-B4B9-9DBDEE6D6F94}" destId="{3CF38E99-F559-44C7-BB57-0106FCC2350E}" srcOrd="0" destOrd="0" presId="urn:microsoft.com/office/officeart/2005/8/layout/hierarchy1"/>
    <dgm:cxn modelId="{B88F05D9-99FB-4025-86C7-17ECEE49904A}" type="presParOf" srcId="{CFAABE5A-ACD1-4F14-B4B9-9DBDEE6D6F94}" destId="{1F7BCCF3-1A84-4DB8-A40A-4CC24789B005}" srcOrd="1" destOrd="0" presId="urn:microsoft.com/office/officeart/2005/8/layout/hierarchy1"/>
    <dgm:cxn modelId="{A54C23CC-396F-4830-A5C3-ECBCD4717F88}" type="presParOf" srcId="{73190308-701D-44F7-8B59-99C30F8D810A}" destId="{819AA84A-73A1-43F5-B312-3C210DD285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B8F3D-6BCC-4C18-9F10-B8737555C53E}">
      <dsp:nvSpPr>
        <dsp:cNvPr id="0" name=""/>
        <dsp:cNvSpPr/>
      </dsp:nvSpPr>
      <dsp:spPr>
        <a:xfrm>
          <a:off x="0" y="0"/>
          <a:ext cx="6400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528A6B-397A-4916-9980-3CD68CAD86E9}">
      <dsp:nvSpPr>
        <dsp:cNvPr id="0" name=""/>
        <dsp:cNvSpPr/>
      </dsp:nvSpPr>
      <dsp:spPr>
        <a:xfrm>
          <a:off x="0" y="0"/>
          <a:ext cx="6400999" cy="90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1">
                  <a:lumMod val="75000"/>
                </a:schemeClr>
              </a:solidFill>
            </a:rPr>
            <a:t>Crueldades</a:t>
          </a:r>
          <a:r>
            <a:rPr lang="pt-BR" sz="1800" kern="1200" dirty="0"/>
            <a:t> que garantem o poder são adequadas</a:t>
          </a:r>
          <a:endParaRPr lang="en-US" sz="1800" kern="1200" dirty="0"/>
        </a:p>
      </dsp:txBody>
      <dsp:txXfrm>
        <a:off x="0" y="0"/>
        <a:ext cx="6400999" cy="900303"/>
      </dsp:txXfrm>
    </dsp:sp>
    <dsp:sp modelId="{B4FE36FB-B3D9-4313-BC9D-ED1D96B0BD1B}">
      <dsp:nvSpPr>
        <dsp:cNvPr id="0" name=""/>
        <dsp:cNvSpPr/>
      </dsp:nvSpPr>
      <dsp:spPr>
        <a:xfrm>
          <a:off x="0" y="900302"/>
          <a:ext cx="6400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88A373-749E-42DC-98FD-A5FB1482CBF9}">
      <dsp:nvSpPr>
        <dsp:cNvPr id="0" name=""/>
        <dsp:cNvSpPr/>
      </dsp:nvSpPr>
      <dsp:spPr>
        <a:xfrm>
          <a:off x="0" y="900303"/>
          <a:ext cx="6400999" cy="90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Deve-se considerar todos os danos que deve infligir e então infligi-los todos de uma vez, para não ter que infligi-los diariamente</a:t>
          </a:r>
          <a:endParaRPr lang="en-US" sz="1800" kern="1200" dirty="0"/>
        </a:p>
      </dsp:txBody>
      <dsp:txXfrm>
        <a:off x="0" y="900303"/>
        <a:ext cx="6400999" cy="900303"/>
      </dsp:txXfrm>
    </dsp:sp>
    <dsp:sp modelId="{2FF561B0-CF0F-4A26-984E-5896B5DC3010}">
      <dsp:nvSpPr>
        <dsp:cNvPr id="0" name=""/>
        <dsp:cNvSpPr/>
      </dsp:nvSpPr>
      <dsp:spPr>
        <a:xfrm>
          <a:off x="0" y="1800605"/>
          <a:ext cx="6400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446F5A-894B-4A4A-A322-468022792E5D}">
      <dsp:nvSpPr>
        <dsp:cNvPr id="0" name=""/>
        <dsp:cNvSpPr/>
      </dsp:nvSpPr>
      <dsp:spPr>
        <a:xfrm>
          <a:off x="0" y="1800606"/>
          <a:ext cx="6400999" cy="90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É melhor para um líder inspirar ao mesmo tempo amor e ódio. Caso não haja condições de manter as duas coisas, é mais seguro ser </a:t>
          </a:r>
          <a:r>
            <a:rPr lang="pt-BR" sz="2400" b="1" kern="1200" dirty="0">
              <a:solidFill>
                <a:schemeClr val="accent1">
                  <a:lumMod val="75000"/>
                </a:schemeClr>
              </a:solidFill>
            </a:rPr>
            <a:t>temido</a:t>
          </a:r>
          <a:r>
            <a:rPr lang="pt-BR" sz="1800" kern="1200" dirty="0"/>
            <a:t>.</a:t>
          </a:r>
          <a:endParaRPr lang="en-US" sz="1800" kern="1200" dirty="0"/>
        </a:p>
      </dsp:txBody>
      <dsp:txXfrm>
        <a:off x="0" y="1800606"/>
        <a:ext cx="6400999" cy="900303"/>
      </dsp:txXfrm>
    </dsp:sp>
    <dsp:sp modelId="{D9FEE796-5138-4522-AADF-72CF593925F8}">
      <dsp:nvSpPr>
        <dsp:cNvPr id="0" name=""/>
        <dsp:cNvSpPr/>
      </dsp:nvSpPr>
      <dsp:spPr>
        <a:xfrm>
          <a:off x="0" y="2700909"/>
          <a:ext cx="6400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0618-6410-4215-9190-B26B32A5BB72}">
      <dsp:nvSpPr>
        <dsp:cNvPr id="0" name=""/>
        <dsp:cNvSpPr/>
      </dsp:nvSpPr>
      <dsp:spPr>
        <a:xfrm>
          <a:off x="0" y="2700909"/>
          <a:ext cx="6400999" cy="90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As pessoas estarão satisfeitas se não são despojadas das </a:t>
          </a:r>
          <a:r>
            <a:rPr lang="pt-BR" sz="2000" b="1" kern="1200" dirty="0">
              <a:solidFill>
                <a:schemeClr val="accent1">
                  <a:lumMod val="75000"/>
                </a:schemeClr>
              </a:solidFill>
            </a:rPr>
            <a:t>propriedades ou da honra</a:t>
          </a: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700909"/>
        <a:ext cx="6400999" cy="900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3DFB7-2EEE-4EC1-A56D-7C0D02264D3D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Que se prepare e comande a guerra</a:t>
          </a:r>
          <a:endParaRPr lang="en-US" sz="3400" kern="1200" dirty="0"/>
        </a:p>
      </dsp:txBody>
      <dsp:txXfrm>
        <a:off x="65934" y="117700"/>
        <a:ext cx="10383732" cy="1218787"/>
      </dsp:txXfrm>
    </dsp:sp>
    <dsp:sp modelId="{C3B20453-E451-4A36-80BB-197B5DB1B7DB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Príncipes mais delicados que focados nas armas, perdem seu  poder</a:t>
          </a:r>
          <a:endParaRPr lang="en-US" sz="3400" kern="1200" dirty="0"/>
        </a:p>
      </dsp:txBody>
      <dsp:txXfrm>
        <a:off x="65934" y="1566275"/>
        <a:ext cx="10383732" cy="1218787"/>
      </dsp:txXfrm>
    </dsp:sp>
    <dsp:sp modelId="{CD09989B-9988-47D0-B69F-A96C9F74C93B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Estar desarmado torna o Príncipe desprezível</a:t>
          </a:r>
          <a:endParaRPr lang="en-US" sz="3400" kern="1200" dirty="0"/>
        </a:p>
      </dsp:txBody>
      <dsp:txXfrm>
        <a:off x="65934" y="3014850"/>
        <a:ext cx="10383732" cy="1218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1946C-160A-48DB-8C7F-FBE540609C9E}">
      <dsp:nvSpPr>
        <dsp:cNvPr id="0" name=""/>
        <dsp:cNvSpPr/>
      </dsp:nvSpPr>
      <dsp:spPr>
        <a:xfrm>
          <a:off x="0" y="578379"/>
          <a:ext cx="6173409" cy="1510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É preciso atenção para não usar mal a piedade</a:t>
          </a:r>
          <a:endParaRPr lang="en-US" sz="2700" kern="1200"/>
        </a:p>
      </dsp:txBody>
      <dsp:txXfrm>
        <a:off x="73731" y="652110"/>
        <a:ext cx="6025947" cy="1362934"/>
      </dsp:txXfrm>
    </dsp:sp>
    <dsp:sp modelId="{DEFAE42B-0C0E-43CA-B28E-5959E09EB44B}">
      <dsp:nvSpPr>
        <dsp:cNvPr id="0" name=""/>
        <dsp:cNvSpPr/>
      </dsp:nvSpPr>
      <dsp:spPr>
        <a:xfrm>
          <a:off x="0" y="2166536"/>
          <a:ext cx="6173409" cy="1510396"/>
        </a:xfrm>
        <a:prstGeom prst="roundRect">
          <a:avLst/>
        </a:prstGeom>
        <a:solidFill>
          <a:schemeClr val="accent2">
            <a:hueOff val="-743041"/>
            <a:satOff val="-309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Um príncipe não deve preocupar-se com a má fama de cruel se quiser manter seus súditos unidos e fiéis</a:t>
          </a:r>
          <a:endParaRPr lang="en-US" sz="2700" kern="1200"/>
        </a:p>
      </dsp:txBody>
      <dsp:txXfrm>
        <a:off x="73731" y="2240267"/>
        <a:ext cx="6025947" cy="1362934"/>
      </dsp:txXfrm>
    </dsp:sp>
    <dsp:sp modelId="{86F2252F-7232-472A-9625-E7F3FB75E95A}">
      <dsp:nvSpPr>
        <dsp:cNvPr id="0" name=""/>
        <dsp:cNvSpPr/>
      </dsp:nvSpPr>
      <dsp:spPr>
        <a:xfrm>
          <a:off x="0" y="3754692"/>
          <a:ext cx="6173409" cy="1510396"/>
        </a:xfrm>
        <a:prstGeom prst="roundRect">
          <a:avLst/>
        </a:prstGeom>
        <a:solidFill>
          <a:schemeClr val="accent2">
            <a:hueOff val="-1486082"/>
            <a:satOff val="-617"/>
            <a:lumOff val="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Excesso de piedade gera desordem</a:t>
          </a:r>
          <a:endParaRPr lang="en-US" sz="2700" kern="1200"/>
        </a:p>
      </dsp:txBody>
      <dsp:txXfrm>
        <a:off x="73731" y="3828423"/>
        <a:ext cx="6025947" cy="1362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5DBA8-FE87-4AF9-B5BF-16821AFD6CFF}">
      <dsp:nvSpPr>
        <dsp:cNvPr id="0" name=""/>
        <dsp:cNvSpPr/>
      </dsp:nvSpPr>
      <dsp:spPr>
        <a:xfrm>
          <a:off x="0" y="0"/>
          <a:ext cx="6173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ED1AA-C5B3-48A0-9F3E-554CC5EF078A}">
      <dsp:nvSpPr>
        <dsp:cNvPr id="0" name=""/>
        <dsp:cNvSpPr/>
      </dsp:nvSpPr>
      <dsp:spPr>
        <a:xfrm>
          <a:off x="0" y="0"/>
          <a:ext cx="6173409" cy="292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O perigo da conspiração, se evita com povo satisfeito </a:t>
          </a:r>
          <a:endParaRPr lang="en-US" sz="4600" kern="1200" dirty="0"/>
        </a:p>
      </dsp:txBody>
      <dsp:txXfrm>
        <a:off x="0" y="0"/>
        <a:ext cx="6173409" cy="2921734"/>
      </dsp:txXfrm>
    </dsp:sp>
    <dsp:sp modelId="{2157203E-1A4C-491C-9DDE-374AC3EA17B3}">
      <dsp:nvSpPr>
        <dsp:cNvPr id="0" name=""/>
        <dsp:cNvSpPr/>
      </dsp:nvSpPr>
      <dsp:spPr>
        <a:xfrm>
          <a:off x="0" y="2921734"/>
          <a:ext cx="617340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BB679-BDEE-4269-BB7D-E146F6865743}">
      <dsp:nvSpPr>
        <dsp:cNvPr id="0" name=""/>
        <dsp:cNvSpPr/>
      </dsp:nvSpPr>
      <dsp:spPr>
        <a:xfrm>
          <a:off x="0" y="2921734"/>
          <a:ext cx="6173409" cy="292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O remédio para as conjuras é não ser odiado pela maioria</a:t>
          </a:r>
          <a:endParaRPr lang="en-US" sz="4600" kern="1200"/>
        </a:p>
      </dsp:txBody>
      <dsp:txXfrm>
        <a:off x="0" y="2921734"/>
        <a:ext cx="6173409" cy="2921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449E8-E2A8-426E-8491-FC6A3677B7B2}">
      <dsp:nvSpPr>
        <dsp:cNvPr id="0" name=""/>
        <dsp:cNvSpPr/>
      </dsp:nvSpPr>
      <dsp:spPr>
        <a:xfrm>
          <a:off x="0" y="763838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É necessário dar exemplos notáveis e memoráveis</a:t>
          </a:r>
          <a:endParaRPr lang="en-US" sz="2700" kern="1200" dirty="0"/>
        </a:p>
      </dsp:txBody>
      <dsp:txXfrm>
        <a:off x="31613" y="795451"/>
        <a:ext cx="10452374" cy="584369"/>
      </dsp:txXfrm>
    </dsp:sp>
    <dsp:sp modelId="{6EA44B21-D4F8-4B5B-B01A-95BAD507FC53}">
      <dsp:nvSpPr>
        <dsp:cNvPr id="0" name=""/>
        <dsp:cNvSpPr/>
      </dsp:nvSpPr>
      <dsp:spPr>
        <a:xfrm>
          <a:off x="0" y="1489193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Suas ações devem fortalecer a fama de grande homem</a:t>
          </a:r>
          <a:endParaRPr lang="en-US" sz="2700" kern="1200" dirty="0"/>
        </a:p>
      </dsp:txBody>
      <dsp:txXfrm>
        <a:off x="31613" y="1520806"/>
        <a:ext cx="10452374" cy="584369"/>
      </dsp:txXfrm>
    </dsp:sp>
    <dsp:sp modelId="{E4445EE7-5F9A-455F-9985-2E629ED95421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Tomar partido, não ter escrúpulo de se revelar a favor ou contra</a:t>
          </a:r>
          <a:endParaRPr lang="en-US" sz="2700" kern="1200" dirty="0"/>
        </a:p>
      </dsp:txBody>
      <dsp:txXfrm>
        <a:off x="31613" y="2246162"/>
        <a:ext cx="10452374" cy="584369"/>
      </dsp:txXfrm>
    </dsp:sp>
    <dsp:sp modelId="{AB0B80A5-8990-4547-A0CA-FD695E1FB806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Se não tomar partido, estará sempre na mira de alguém</a:t>
          </a:r>
          <a:endParaRPr lang="en-US" sz="2700" kern="1200"/>
        </a:p>
      </dsp:txBody>
      <dsp:txXfrm>
        <a:off x="31613" y="2971517"/>
        <a:ext cx="10452374" cy="584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8FE04-D84D-4BE5-9973-BE4E6C4FCFE6}">
      <dsp:nvSpPr>
        <dsp:cNvPr id="0" name=""/>
        <dsp:cNvSpPr/>
      </dsp:nvSpPr>
      <dsp:spPr>
        <a:xfrm>
          <a:off x="0" y="564562"/>
          <a:ext cx="2882752" cy="1830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F8D51-6497-46D7-BB8F-2B5A1A8590A4}">
      <dsp:nvSpPr>
        <dsp:cNvPr id="0" name=""/>
        <dsp:cNvSpPr/>
      </dsp:nvSpPr>
      <dsp:spPr>
        <a:xfrm>
          <a:off x="320305" y="868853"/>
          <a:ext cx="2882752" cy="1830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/>
            <a:t>Lula parece agir como raposa e busca ser amado. Porém, é temido e sabe usar a força?</a:t>
          </a:r>
          <a:endParaRPr lang="en-US" sz="2000" kern="1200" dirty="0"/>
        </a:p>
      </dsp:txBody>
      <dsp:txXfrm>
        <a:off x="373920" y="922468"/>
        <a:ext cx="2775522" cy="1723317"/>
      </dsp:txXfrm>
    </dsp:sp>
    <dsp:sp modelId="{FCDC0ABC-0DE0-4800-B7C1-84F7CC728D17}">
      <dsp:nvSpPr>
        <dsp:cNvPr id="0" name=""/>
        <dsp:cNvSpPr/>
      </dsp:nvSpPr>
      <dsp:spPr>
        <a:xfrm>
          <a:off x="3523364" y="564562"/>
          <a:ext cx="2882752" cy="1830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B8AAB-4616-4D42-B385-B3FAD093556C}">
      <dsp:nvSpPr>
        <dsp:cNvPr id="0" name=""/>
        <dsp:cNvSpPr/>
      </dsp:nvSpPr>
      <dsp:spPr>
        <a:xfrm>
          <a:off x="3843670" y="868853"/>
          <a:ext cx="2882752" cy="1830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Lira revela por demais ambição, mas se posiciona para se tornar um Príncipe?</a:t>
          </a:r>
          <a:endParaRPr lang="en-US" sz="2000" kern="1200"/>
        </a:p>
      </dsp:txBody>
      <dsp:txXfrm>
        <a:off x="3897285" y="922468"/>
        <a:ext cx="2775522" cy="1723317"/>
      </dsp:txXfrm>
    </dsp:sp>
    <dsp:sp modelId="{3CF38E99-F559-44C7-BB57-0106FCC2350E}">
      <dsp:nvSpPr>
        <dsp:cNvPr id="0" name=""/>
        <dsp:cNvSpPr/>
      </dsp:nvSpPr>
      <dsp:spPr>
        <a:xfrm>
          <a:off x="7046728" y="564562"/>
          <a:ext cx="2882752" cy="1830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BCCF3-1A84-4DB8-A40A-4CC24789B005}">
      <dsp:nvSpPr>
        <dsp:cNvPr id="0" name=""/>
        <dsp:cNvSpPr/>
      </dsp:nvSpPr>
      <dsp:spPr>
        <a:xfrm>
          <a:off x="7367034" y="868853"/>
          <a:ext cx="2882752" cy="1830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O bolsonarismo sabe lidar com a Corte? Sabe dialogar com as angústias populares?</a:t>
          </a:r>
          <a:endParaRPr lang="en-US" sz="2000" kern="1200"/>
        </a:p>
      </dsp:txBody>
      <dsp:txXfrm>
        <a:off x="7420649" y="922468"/>
        <a:ext cx="2775522" cy="1723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4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8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2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8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8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02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5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2B2B9-A72A-630A-063B-66FD86CFB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4" b="59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342E4C-F571-9BF9-A2AC-55692E715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800" dirty="0"/>
              <a:t>O que Maquiavel ajuda para entendermos a atual conjuntura brasileira?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690F2F-4BE0-DFE5-4779-1FC434D0A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pt-BR" dirty="0"/>
              <a:t>20 de setembro de 2023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9DA1E3-CFE4-43A6-9D27-C57CEB11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400999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Sobre a </a:t>
            </a:r>
            <a:r>
              <a:rPr lang="pt-BR" i="1"/>
              <a:t>virtú</a:t>
            </a:r>
            <a:r>
              <a:rPr lang="pt-BR"/>
              <a:t> e a conquista da Fortuna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A9CDD1-2C0D-458B-B08C-6B27384E8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400999" cy="3601212"/>
          </a:xfrm>
        </p:spPr>
        <p:txBody>
          <a:bodyPr>
            <a:normAutofit/>
          </a:bodyPr>
          <a:lstStyle/>
          <a:p>
            <a:r>
              <a:rPr lang="pt-BR" dirty="0"/>
              <a:t>Para Maquiavel, somos controlados por Deus e pela deusa Fortuna</a:t>
            </a:r>
          </a:p>
          <a:p>
            <a:r>
              <a:rPr lang="pt-BR" dirty="0"/>
              <a:t>Fortuna, figura feminina, seria conquistada pela sedução</a:t>
            </a:r>
          </a:p>
          <a:p>
            <a:r>
              <a:rPr lang="pt-BR" dirty="0"/>
              <a:t>Porém, Maquiavel não descarta o uso da força para atingir a glória e o poder </a:t>
            </a:r>
          </a:p>
          <a:p>
            <a:r>
              <a:rPr lang="pt-BR" dirty="0"/>
              <a:t>Cria, assim, um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palco do jogo político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E93029B-C62C-4980-998F-2E4F2FAE8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4" r="6511" b="1"/>
          <a:stretch/>
        </p:blipFill>
        <p:spPr>
          <a:xfrm>
            <a:off x="7531299" y="681645"/>
            <a:ext cx="4005810" cy="548605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ACBB827-9A2D-D449-9686-F47D2A20E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9B921EC8-AD62-E940-80A2-682AC7104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6DBDC735-9A9C-6340-B1E4-3576B27ED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E3F399C2-198A-1347-8B48-1B1D508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4AB3593B-CA05-1845-839E-90B9B70EC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683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17FF35E-A3E4-4EF7-B130-3EE22749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r>
              <a:rPr lang="pt-BR" dirty="0"/>
              <a:t>O que ele sugere?</a:t>
            </a:r>
          </a:p>
        </p:txBody>
      </p:sp>
      <p:pic>
        <p:nvPicPr>
          <p:cNvPr id="18" name="Picture 17" descr="Padrão do plano de fundo&#10;&#10;Descrição gerada automaticamente">
            <a:extLst>
              <a:ext uri="{FF2B5EF4-FFF2-40B4-BE49-F238E27FC236}">
                <a16:creationId xmlns:a16="http://schemas.microsoft.com/office/drawing/2014/main" id="{74CB48EE-E955-4F4D-AFA0-67D1AB50F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1" r="33297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Espaço Reservado para Conteúdo 2">
            <a:extLst>
              <a:ext uri="{FF2B5EF4-FFF2-40B4-BE49-F238E27FC236}">
                <a16:creationId xmlns:a16="http://schemas.microsoft.com/office/drawing/2014/main" id="{B6878FE2-8EA3-4C3E-B05F-0D3482B33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686994"/>
              </p:ext>
            </p:extLst>
          </p:nvPr>
        </p:nvGraphicFramePr>
        <p:xfrm>
          <a:off x="5224243" y="2160016"/>
          <a:ext cx="6400999" cy="36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47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01ADD-2117-C264-C396-BBBF697D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se espera do Príncipe?</a:t>
            </a:r>
          </a:p>
        </p:txBody>
      </p:sp>
      <p:graphicFrame>
        <p:nvGraphicFramePr>
          <p:cNvPr id="56" name="Espaço Reservado para Conteúdo 2">
            <a:extLst>
              <a:ext uri="{FF2B5EF4-FFF2-40B4-BE49-F238E27FC236}">
                <a16:creationId xmlns:a16="http://schemas.microsoft.com/office/drawing/2014/main" id="{0ADDAB0A-B2C2-EF60-BC28-98A6D8C05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126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37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7DE0D9-B138-4340-9C1E-5F7046A6F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B9B8BB-217D-F041-AE5D-5D9C6957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7ECE59B2-7CA9-3A47-8A2E-55DF3F3E0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AFF1721-1D52-174C-BDC4-A07D96C7F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7E3CD7-80F8-9D4F-96A4-E4CF3CF8C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CADFA5-08FB-334F-AF89-B3D52EDA2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CB187E-9B8C-1A42-94A5-1D61C3FA5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BCE6AF1C-E65F-9D43-99B1-3F5B97C0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C0D22C8-65DA-AB4E-9603-044412E1F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6AD6B0E5-B4DC-0343-8BB4-3399C4AEB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E3994C12-2F97-F946-B94A-1121E0848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6074D23E-35B9-EF47-8D79-4526FA5CE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E16869E2-F4AB-DA4F-B859-828862F75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0776BEF2-A25E-5C49-B711-A4E34464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15B9C1B-ABA5-93D8-BEC1-49E3DC53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pt-BR" dirty="0"/>
              <a:t>Ser piedoso ou cruel?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89C5B9-D916-89C9-4EE5-EE50CF03F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174762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77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4B752-E720-4490-8BE7-6BA7B833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 sincero ou astuto?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31791F-55B0-0138-D812-98F222F11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Frequentemente a lei não basta </a:t>
            </a:r>
            <a:r>
              <a:rPr lang="pt-BR" dirty="0"/>
              <a:t>e um príncipe precisa saber valer-se da força do animal e da racionalidade humana</a:t>
            </a:r>
          </a:p>
          <a:p>
            <a:r>
              <a:rPr lang="pt-BR" dirty="0"/>
              <a:t>A raposa defende-se da armadilha, mas é indefesa diante dos lobos; já o leão não pode defender-se de armadilhas, mas afugenta os lobos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É necessário camuflar, ser fingidor e dissimulador</a:t>
            </a:r>
          </a:p>
        </p:txBody>
      </p:sp>
    </p:spTree>
    <p:extLst>
      <p:ext uri="{BB962C8B-B14F-4D97-AF65-F5344CB8AC3E}">
        <p14:creationId xmlns:p14="http://schemas.microsoft.com/office/powerpoint/2010/main" val="230832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E4986-1257-15F7-D2C9-88AC7910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pt-BR" dirty="0"/>
              <a:t>O perigo da conspiração</a:t>
            </a:r>
          </a:p>
        </p:txBody>
      </p:sp>
      <p:graphicFrame>
        <p:nvGraphicFramePr>
          <p:cNvPr id="54" name="Espaço Reservado para Conteúdo 2">
            <a:extLst>
              <a:ext uri="{FF2B5EF4-FFF2-40B4-BE49-F238E27FC236}">
                <a16:creationId xmlns:a16="http://schemas.microsoft.com/office/drawing/2014/main" id="{5BB68AC4-9EB2-5666-D931-9C20A6A46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42540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92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FDF8D-2A59-610C-3D74-CC7B3F8B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Demonstrar e dar o exemplo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13D652B-5151-59F6-9077-A76B3519F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147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63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28A02D-702F-8FEC-BA9D-8F11AF54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r>
              <a:rPr lang="pt-BR" dirty="0"/>
              <a:t>A conjuntura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824CF1-E973-7D48-9ECB-68CF79EC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Espaço Reservado para Conteúdo 2">
            <a:extLst>
              <a:ext uri="{FF2B5EF4-FFF2-40B4-BE49-F238E27FC236}">
                <a16:creationId xmlns:a16="http://schemas.microsoft.com/office/drawing/2014/main" id="{B0B99047-FF47-8B9F-AC19-DF6AC63AD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29467"/>
              </p:ext>
            </p:extLst>
          </p:nvPr>
        </p:nvGraphicFramePr>
        <p:xfrm>
          <a:off x="967562" y="2497074"/>
          <a:ext cx="10249787" cy="326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907982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DarkSeedLeftStep">
      <a:dk1>
        <a:srgbClr val="000000"/>
      </a:dk1>
      <a:lt1>
        <a:srgbClr val="FFFFFF"/>
      </a:lt1>
      <a:dk2>
        <a:srgbClr val="161734"/>
      </a:dk2>
      <a:lt2>
        <a:srgbClr val="F0F3F1"/>
      </a:lt2>
      <a:accent1>
        <a:srgbClr val="DE32B3"/>
      </a:accent1>
      <a:accent2>
        <a:srgbClr val="AF20CC"/>
      </a:accent2>
      <a:accent3>
        <a:srgbClr val="7A32DE"/>
      </a:accent3>
      <a:accent4>
        <a:srgbClr val="2E2FD0"/>
      </a:accent4>
      <a:accent5>
        <a:srgbClr val="327ADE"/>
      </a:accent5>
      <a:accent6>
        <a:srgbClr val="20B0CC"/>
      </a:accent6>
      <a:hlink>
        <a:srgbClr val="3F5FB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394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Neue Haas Grotesk Text Pro</vt:lpstr>
      <vt:lpstr>PunchcardVTI</vt:lpstr>
      <vt:lpstr>O que Maquiavel ajuda para entendermos a atual conjuntura brasileira?</vt:lpstr>
      <vt:lpstr>Sobre a virtú e a conquista da Fortuna</vt:lpstr>
      <vt:lpstr>O que ele sugere?</vt:lpstr>
      <vt:lpstr>O que se espera do Príncipe?</vt:lpstr>
      <vt:lpstr>Ser piedoso ou cruel?</vt:lpstr>
      <vt:lpstr>Ser sincero ou astuto?</vt:lpstr>
      <vt:lpstr>O perigo da conspiração</vt:lpstr>
      <vt:lpstr>Demonstrar e dar o exemplo</vt:lpstr>
      <vt:lpstr>A conjuntura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Maquiavel ajuda a entender a atual conjuntura brasileira?</dc:title>
  <dc:creator>Rudá Ricci</dc:creator>
  <cp:lastModifiedBy>Rudá Ricci</cp:lastModifiedBy>
  <cp:revision>1</cp:revision>
  <dcterms:created xsi:type="dcterms:W3CDTF">2023-09-20T16:13:27Z</dcterms:created>
  <dcterms:modified xsi:type="dcterms:W3CDTF">2023-09-20T17:05:15Z</dcterms:modified>
</cp:coreProperties>
</file>