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6B3FC7-30A5-45BE-95DC-7560672B4514}" v="2" dt="2023-09-01T17:55:09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976B3FC7-30A5-45BE-95DC-7560672B4514}"/>
    <pc:docChg chg="custSel addSld modSld">
      <pc:chgData name="Rudá Ricci" userId="fd4d6abc9f047792" providerId="LiveId" clId="{976B3FC7-30A5-45BE-95DC-7560672B4514}" dt="2023-09-01T17:55:10.948" v="323" actId="26606"/>
      <pc:docMkLst>
        <pc:docMk/>
      </pc:docMkLst>
      <pc:sldChg chg="addSp delSp modSp new mod setBg">
        <pc:chgData name="Rudá Ricci" userId="fd4d6abc9f047792" providerId="LiveId" clId="{976B3FC7-30A5-45BE-95DC-7560672B4514}" dt="2023-09-01T17:51:59.824" v="61" actId="26606"/>
        <pc:sldMkLst>
          <pc:docMk/>
          <pc:sldMk cId="1817229507" sldId="266"/>
        </pc:sldMkLst>
        <pc:spChg chg="mod">
          <ac:chgData name="Rudá Ricci" userId="fd4d6abc9f047792" providerId="LiveId" clId="{976B3FC7-30A5-45BE-95DC-7560672B4514}" dt="2023-09-01T17:51:59.824" v="61" actId="26606"/>
          <ac:spMkLst>
            <pc:docMk/>
            <pc:sldMk cId="1817229507" sldId="266"/>
            <ac:spMk id="2" creationId="{AF3A08E2-821C-EBE2-9859-FCE32A7989F6}"/>
          </ac:spMkLst>
        </pc:spChg>
        <pc:spChg chg="del">
          <ac:chgData name="Rudá Ricci" userId="fd4d6abc9f047792" providerId="LiveId" clId="{976B3FC7-30A5-45BE-95DC-7560672B4514}" dt="2023-09-01T17:51:33.873" v="1"/>
          <ac:spMkLst>
            <pc:docMk/>
            <pc:sldMk cId="1817229507" sldId="266"/>
            <ac:spMk id="3" creationId="{342512A3-D2C1-C39F-BF00-FD5FE238FF79}"/>
          </ac:spMkLst>
        </pc:spChg>
        <pc:spChg chg="add">
          <ac:chgData name="Rudá Ricci" userId="fd4d6abc9f047792" providerId="LiveId" clId="{976B3FC7-30A5-45BE-95DC-7560672B4514}" dt="2023-09-01T17:51:59.824" v="61" actId="26606"/>
          <ac:spMkLst>
            <pc:docMk/>
            <pc:sldMk cId="1817229507" sldId="266"/>
            <ac:spMk id="15" creationId="{D26BC87E-DCC8-4E66-972D-A587756DF30A}"/>
          </ac:spMkLst>
        </pc:spChg>
        <pc:picChg chg="add mod">
          <ac:chgData name="Rudá Ricci" userId="fd4d6abc9f047792" providerId="LiveId" clId="{976B3FC7-30A5-45BE-95DC-7560672B4514}" dt="2023-09-01T17:51:59.824" v="61" actId="26606"/>
          <ac:picMkLst>
            <pc:docMk/>
            <pc:sldMk cId="1817229507" sldId="266"/>
            <ac:picMk id="4" creationId="{BA59800F-563E-711B-1D8B-C98E9BA6DD34}"/>
          </ac:picMkLst>
        </pc:picChg>
        <pc:cxnChg chg="add">
          <ac:chgData name="Rudá Ricci" userId="fd4d6abc9f047792" providerId="LiveId" clId="{976B3FC7-30A5-45BE-95DC-7560672B4514}" dt="2023-09-01T17:51:59.824" v="61" actId="26606"/>
          <ac:cxnSpMkLst>
            <pc:docMk/>
            <pc:sldMk cId="1817229507" sldId="266"/>
            <ac:cxnSpMk id="9" creationId="{A240FCEE-B6E2-46D0-9BB0-F45F79545E9D}"/>
          </ac:cxnSpMkLst>
        </pc:cxnChg>
        <pc:cxnChg chg="add">
          <ac:chgData name="Rudá Ricci" userId="fd4d6abc9f047792" providerId="LiveId" clId="{976B3FC7-30A5-45BE-95DC-7560672B4514}" dt="2023-09-01T17:51:59.824" v="61" actId="26606"/>
          <ac:cxnSpMkLst>
            <pc:docMk/>
            <pc:sldMk cId="1817229507" sldId="266"/>
            <ac:cxnSpMk id="11" creationId="{3BD2FB83-3783-4477-80B5-DA5BF10BAF57}"/>
          </ac:cxnSpMkLst>
        </pc:cxnChg>
        <pc:cxnChg chg="add">
          <ac:chgData name="Rudá Ricci" userId="fd4d6abc9f047792" providerId="LiveId" clId="{976B3FC7-30A5-45BE-95DC-7560672B4514}" dt="2023-09-01T17:51:59.824" v="61" actId="26606"/>
          <ac:cxnSpMkLst>
            <pc:docMk/>
            <pc:sldMk cId="1817229507" sldId="266"/>
            <ac:cxnSpMk id="13" creationId="{E83EA203-71D5-49C0-9626-FFA8E46787B0}"/>
          </ac:cxnSpMkLst>
        </pc:cxnChg>
        <pc:cxnChg chg="add">
          <ac:chgData name="Rudá Ricci" userId="fd4d6abc9f047792" providerId="LiveId" clId="{976B3FC7-30A5-45BE-95DC-7560672B4514}" dt="2023-09-01T17:51:59.824" v="61" actId="26606"/>
          <ac:cxnSpMkLst>
            <pc:docMk/>
            <pc:sldMk cId="1817229507" sldId="266"/>
            <ac:cxnSpMk id="17" creationId="{8B45C962-0D68-4A01-9627-70DEBBC363C7}"/>
          </ac:cxnSpMkLst>
        </pc:cxnChg>
        <pc:cxnChg chg="add">
          <ac:chgData name="Rudá Ricci" userId="fd4d6abc9f047792" providerId="LiveId" clId="{976B3FC7-30A5-45BE-95DC-7560672B4514}" dt="2023-09-01T17:51:59.824" v="61" actId="26606"/>
          <ac:cxnSpMkLst>
            <pc:docMk/>
            <pc:sldMk cId="1817229507" sldId="266"/>
            <ac:cxnSpMk id="19" creationId="{F1D89FBF-493B-4E7D-B511-7E40674F6323}"/>
          </ac:cxnSpMkLst>
        </pc:cxnChg>
        <pc:cxnChg chg="add">
          <ac:chgData name="Rudá Ricci" userId="fd4d6abc9f047792" providerId="LiveId" clId="{976B3FC7-30A5-45BE-95DC-7560672B4514}" dt="2023-09-01T17:51:59.824" v="61" actId="26606"/>
          <ac:cxnSpMkLst>
            <pc:docMk/>
            <pc:sldMk cId="1817229507" sldId="266"/>
            <ac:cxnSpMk id="21" creationId="{4BCC744E-5590-4542-B37F-B764470BF05E}"/>
          </ac:cxnSpMkLst>
        </pc:cxnChg>
      </pc:sldChg>
      <pc:sldChg chg="addSp modSp new mod setBg">
        <pc:chgData name="Rudá Ricci" userId="fd4d6abc9f047792" providerId="LiveId" clId="{976B3FC7-30A5-45BE-95DC-7560672B4514}" dt="2023-09-01T17:55:10.948" v="323" actId="26606"/>
        <pc:sldMkLst>
          <pc:docMk/>
          <pc:sldMk cId="2392682936" sldId="267"/>
        </pc:sldMkLst>
        <pc:spChg chg="mod">
          <ac:chgData name="Rudá Ricci" userId="fd4d6abc9f047792" providerId="LiveId" clId="{976B3FC7-30A5-45BE-95DC-7560672B4514}" dt="2023-09-01T17:55:10.948" v="323" actId="26606"/>
          <ac:spMkLst>
            <pc:docMk/>
            <pc:sldMk cId="2392682936" sldId="267"/>
            <ac:spMk id="2" creationId="{E871A9A1-FF99-D6A3-4862-D8D0B68614DB}"/>
          </ac:spMkLst>
        </pc:spChg>
        <pc:spChg chg="mod">
          <ac:chgData name="Rudá Ricci" userId="fd4d6abc9f047792" providerId="LiveId" clId="{976B3FC7-30A5-45BE-95DC-7560672B4514}" dt="2023-09-01T17:55:10.948" v="323" actId="26606"/>
          <ac:spMkLst>
            <pc:docMk/>
            <pc:sldMk cId="2392682936" sldId="267"/>
            <ac:spMk id="3" creationId="{2309CD13-DD7D-F9AE-C6EA-1F0EC034D73F}"/>
          </ac:spMkLst>
        </pc:spChg>
        <pc:spChg chg="add">
          <ac:chgData name="Rudá Ricci" userId="fd4d6abc9f047792" providerId="LiveId" clId="{976B3FC7-30A5-45BE-95DC-7560672B4514}" dt="2023-09-01T17:55:10.948" v="323" actId="26606"/>
          <ac:spMkLst>
            <pc:docMk/>
            <pc:sldMk cId="2392682936" sldId="267"/>
            <ac:spMk id="9" creationId="{EBAF395E-7D52-496C-ACDD-468AEC1ADF0A}"/>
          </ac:spMkLst>
        </pc:spChg>
        <pc:picChg chg="add mod">
          <ac:chgData name="Rudá Ricci" userId="fd4d6abc9f047792" providerId="LiveId" clId="{976B3FC7-30A5-45BE-95DC-7560672B4514}" dt="2023-09-01T17:55:10.948" v="323" actId="26606"/>
          <ac:picMkLst>
            <pc:docMk/>
            <pc:sldMk cId="2392682936" sldId="267"/>
            <ac:picMk id="4" creationId="{AD8E9BEC-9684-ACA4-DD69-F6B5C73BB037}"/>
          </ac:picMkLst>
        </pc:picChg>
        <pc:cxnChg chg="add">
          <ac:chgData name="Rudá Ricci" userId="fd4d6abc9f047792" providerId="LiveId" clId="{976B3FC7-30A5-45BE-95DC-7560672B4514}" dt="2023-09-01T17:55:10.948" v="323" actId="26606"/>
          <ac:cxnSpMkLst>
            <pc:docMk/>
            <pc:sldMk cId="2392682936" sldId="267"/>
            <ac:cxnSpMk id="11" creationId="{56BAADB1-054E-4A82-8D07-643BD1F433EF}"/>
          </ac:cxnSpMkLst>
        </pc:cxnChg>
        <pc:cxnChg chg="add">
          <ac:chgData name="Rudá Ricci" userId="fd4d6abc9f047792" providerId="LiveId" clId="{976B3FC7-30A5-45BE-95DC-7560672B4514}" dt="2023-09-01T17:55:10.948" v="323" actId="26606"/>
          <ac:cxnSpMkLst>
            <pc:docMk/>
            <pc:sldMk cId="2392682936" sldId="267"/>
            <ac:cxnSpMk id="13" creationId="{B3121654-FB13-441C-AB60-76710D9170C9}"/>
          </ac:cxnSpMkLst>
        </pc:cxnChg>
        <pc:cxnChg chg="add">
          <ac:chgData name="Rudá Ricci" userId="fd4d6abc9f047792" providerId="LiveId" clId="{976B3FC7-30A5-45BE-95DC-7560672B4514}" dt="2023-09-01T17:55:10.948" v="323" actId="26606"/>
          <ac:cxnSpMkLst>
            <pc:docMk/>
            <pc:sldMk cId="2392682936" sldId="267"/>
            <ac:cxnSpMk id="15" creationId="{C58D2D3E-B980-4D6F-BBFB-DF7A3A947292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78DB7-A5A0-40BD-9508-ABDDBF69379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4624E5-C057-4F53-B413-BD3967433670}">
      <dgm:prSet/>
      <dgm:spPr/>
      <dgm:t>
        <a:bodyPr/>
        <a:lstStyle/>
        <a:p>
          <a:r>
            <a:rPr lang="pt-BR"/>
            <a:t>2/3 dos municípios do Brasil têm até 20.000 habitantes. Os dados são do Censo Demográfico 2022</a:t>
          </a:r>
          <a:endParaRPr lang="en-US"/>
        </a:p>
      </dgm:t>
    </dgm:pt>
    <dgm:pt modelId="{2C9840CD-9EED-4BD4-8398-1BD14BF4C858}" type="parTrans" cxnId="{E0AF08BE-FBD9-4213-9508-A22A38D15EE3}">
      <dgm:prSet/>
      <dgm:spPr/>
      <dgm:t>
        <a:bodyPr/>
        <a:lstStyle/>
        <a:p>
          <a:endParaRPr lang="en-US"/>
        </a:p>
      </dgm:t>
    </dgm:pt>
    <dgm:pt modelId="{2841C0C9-53D8-40AA-B2A8-7E422FF8C474}" type="sibTrans" cxnId="{E0AF08BE-FBD9-4213-9508-A22A38D15EE3}">
      <dgm:prSet/>
      <dgm:spPr/>
      <dgm:t>
        <a:bodyPr/>
        <a:lstStyle/>
        <a:p>
          <a:endParaRPr lang="en-US"/>
        </a:p>
      </dgm:t>
    </dgm:pt>
    <dgm:pt modelId="{4F7ED782-B478-4499-B8CD-C7EA4D0C99AC}">
      <dgm:prSet/>
      <dgm:spPr/>
      <dgm:t>
        <a:bodyPr/>
        <a:lstStyle/>
        <a:p>
          <a:r>
            <a:rPr lang="pt-BR"/>
            <a:t>Segundo o Censo, são 3.935 cidades com até 20.000 habitantes. Representam 70,6% do total de municípios (5.570). Em termos de população, somam 33,5 milhões de pessoas, 16,5% do total de 203 milhões de pessoas</a:t>
          </a:r>
          <a:endParaRPr lang="en-US"/>
        </a:p>
      </dgm:t>
    </dgm:pt>
    <dgm:pt modelId="{27D59A15-B9DA-4F07-81BD-E7EDC8C0BD1A}" type="parTrans" cxnId="{B9BB7BB1-DB99-4FB0-A35F-A83A8607CAC5}">
      <dgm:prSet/>
      <dgm:spPr/>
      <dgm:t>
        <a:bodyPr/>
        <a:lstStyle/>
        <a:p>
          <a:endParaRPr lang="en-US"/>
        </a:p>
      </dgm:t>
    </dgm:pt>
    <dgm:pt modelId="{BCFF59BC-476F-45E3-BEAD-92C86319F92C}" type="sibTrans" cxnId="{B9BB7BB1-DB99-4FB0-A35F-A83A8607CAC5}">
      <dgm:prSet/>
      <dgm:spPr/>
      <dgm:t>
        <a:bodyPr/>
        <a:lstStyle/>
        <a:p>
          <a:endParaRPr lang="en-US"/>
        </a:p>
      </dgm:t>
    </dgm:pt>
    <dgm:pt modelId="{811C9AE1-4A52-4B0A-A3BE-A771AC7DA74D}" type="pres">
      <dgm:prSet presAssocID="{56278DB7-A5A0-40BD-9508-ABDDBF6937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11F56E-6194-4B3F-8113-760F1A71DC29}" type="pres">
      <dgm:prSet presAssocID="{5C4624E5-C057-4F53-B413-BD3967433670}" presName="hierRoot1" presStyleCnt="0"/>
      <dgm:spPr/>
    </dgm:pt>
    <dgm:pt modelId="{AD4DD29D-9500-4C5F-A5E0-7110B1EEC319}" type="pres">
      <dgm:prSet presAssocID="{5C4624E5-C057-4F53-B413-BD3967433670}" presName="composite" presStyleCnt="0"/>
      <dgm:spPr/>
    </dgm:pt>
    <dgm:pt modelId="{AE616FE8-6C3A-4740-A536-F0A9B715E8DE}" type="pres">
      <dgm:prSet presAssocID="{5C4624E5-C057-4F53-B413-BD3967433670}" presName="background" presStyleLbl="node0" presStyleIdx="0" presStyleCnt="2"/>
      <dgm:spPr/>
    </dgm:pt>
    <dgm:pt modelId="{C7FB763C-836C-420E-971C-BE21D6F508E0}" type="pres">
      <dgm:prSet presAssocID="{5C4624E5-C057-4F53-B413-BD3967433670}" presName="text" presStyleLbl="fgAcc0" presStyleIdx="0" presStyleCnt="2">
        <dgm:presLayoutVars>
          <dgm:chPref val="3"/>
        </dgm:presLayoutVars>
      </dgm:prSet>
      <dgm:spPr/>
    </dgm:pt>
    <dgm:pt modelId="{AD245F46-1807-45F1-9949-3DA4C8B49C3D}" type="pres">
      <dgm:prSet presAssocID="{5C4624E5-C057-4F53-B413-BD3967433670}" presName="hierChild2" presStyleCnt="0"/>
      <dgm:spPr/>
    </dgm:pt>
    <dgm:pt modelId="{F51C0B55-0ED3-45F5-B951-CBF55C9252C3}" type="pres">
      <dgm:prSet presAssocID="{4F7ED782-B478-4499-B8CD-C7EA4D0C99AC}" presName="hierRoot1" presStyleCnt="0"/>
      <dgm:spPr/>
    </dgm:pt>
    <dgm:pt modelId="{08E77F86-50E9-4C25-B475-2BC1921D0ADB}" type="pres">
      <dgm:prSet presAssocID="{4F7ED782-B478-4499-B8CD-C7EA4D0C99AC}" presName="composite" presStyleCnt="0"/>
      <dgm:spPr/>
    </dgm:pt>
    <dgm:pt modelId="{39B98CD2-A76D-448F-BE5C-0295FD92B3D9}" type="pres">
      <dgm:prSet presAssocID="{4F7ED782-B478-4499-B8CD-C7EA4D0C99AC}" presName="background" presStyleLbl="node0" presStyleIdx="1" presStyleCnt="2"/>
      <dgm:spPr/>
    </dgm:pt>
    <dgm:pt modelId="{E1B85762-5257-4DD6-8799-29BCE7F2CA96}" type="pres">
      <dgm:prSet presAssocID="{4F7ED782-B478-4499-B8CD-C7EA4D0C99AC}" presName="text" presStyleLbl="fgAcc0" presStyleIdx="1" presStyleCnt="2">
        <dgm:presLayoutVars>
          <dgm:chPref val="3"/>
        </dgm:presLayoutVars>
      </dgm:prSet>
      <dgm:spPr/>
    </dgm:pt>
    <dgm:pt modelId="{96BE4CF7-EBFD-479A-9E0C-7929AF4CD3BC}" type="pres">
      <dgm:prSet presAssocID="{4F7ED782-B478-4499-B8CD-C7EA4D0C99AC}" presName="hierChild2" presStyleCnt="0"/>
      <dgm:spPr/>
    </dgm:pt>
  </dgm:ptLst>
  <dgm:cxnLst>
    <dgm:cxn modelId="{A4934E49-CF2D-4D3D-AB07-5FFB185B9F5F}" type="presOf" srcId="{56278DB7-A5A0-40BD-9508-ABDDBF693796}" destId="{811C9AE1-4A52-4B0A-A3BE-A771AC7DA74D}" srcOrd="0" destOrd="0" presId="urn:microsoft.com/office/officeart/2005/8/layout/hierarchy1"/>
    <dgm:cxn modelId="{DD68796B-CB9A-4F79-89B5-D91D708549CE}" type="presOf" srcId="{5C4624E5-C057-4F53-B413-BD3967433670}" destId="{C7FB763C-836C-420E-971C-BE21D6F508E0}" srcOrd="0" destOrd="0" presId="urn:microsoft.com/office/officeart/2005/8/layout/hierarchy1"/>
    <dgm:cxn modelId="{6C75E559-F8BA-482E-8D00-E50CED3498A0}" type="presOf" srcId="{4F7ED782-B478-4499-B8CD-C7EA4D0C99AC}" destId="{E1B85762-5257-4DD6-8799-29BCE7F2CA96}" srcOrd="0" destOrd="0" presId="urn:microsoft.com/office/officeart/2005/8/layout/hierarchy1"/>
    <dgm:cxn modelId="{B9BB7BB1-DB99-4FB0-A35F-A83A8607CAC5}" srcId="{56278DB7-A5A0-40BD-9508-ABDDBF693796}" destId="{4F7ED782-B478-4499-B8CD-C7EA4D0C99AC}" srcOrd="1" destOrd="0" parTransId="{27D59A15-B9DA-4F07-81BD-E7EDC8C0BD1A}" sibTransId="{BCFF59BC-476F-45E3-BEAD-92C86319F92C}"/>
    <dgm:cxn modelId="{E0AF08BE-FBD9-4213-9508-A22A38D15EE3}" srcId="{56278DB7-A5A0-40BD-9508-ABDDBF693796}" destId="{5C4624E5-C057-4F53-B413-BD3967433670}" srcOrd="0" destOrd="0" parTransId="{2C9840CD-9EED-4BD4-8398-1BD14BF4C858}" sibTransId="{2841C0C9-53D8-40AA-B2A8-7E422FF8C474}"/>
    <dgm:cxn modelId="{6F798531-CEFE-4C98-BE0B-EE1B8BDE90AE}" type="presParOf" srcId="{811C9AE1-4A52-4B0A-A3BE-A771AC7DA74D}" destId="{E911F56E-6194-4B3F-8113-760F1A71DC29}" srcOrd="0" destOrd="0" presId="urn:microsoft.com/office/officeart/2005/8/layout/hierarchy1"/>
    <dgm:cxn modelId="{43A8C277-6909-4A53-BE32-D1333E1AE8E6}" type="presParOf" srcId="{E911F56E-6194-4B3F-8113-760F1A71DC29}" destId="{AD4DD29D-9500-4C5F-A5E0-7110B1EEC319}" srcOrd="0" destOrd="0" presId="urn:microsoft.com/office/officeart/2005/8/layout/hierarchy1"/>
    <dgm:cxn modelId="{2D455982-86AE-49A8-90CD-947375A5BDC8}" type="presParOf" srcId="{AD4DD29D-9500-4C5F-A5E0-7110B1EEC319}" destId="{AE616FE8-6C3A-4740-A536-F0A9B715E8DE}" srcOrd="0" destOrd="0" presId="urn:microsoft.com/office/officeart/2005/8/layout/hierarchy1"/>
    <dgm:cxn modelId="{05E955BB-C9B9-4F03-9154-F0238FE32145}" type="presParOf" srcId="{AD4DD29D-9500-4C5F-A5E0-7110B1EEC319}" destId="{C7FB763C-836C-420E-971C-BE21D6F508E0}" srcOrd="1" destOrd="0" presId="urn:microsoft.com/office/officeart/2005/8/layout/hierarchy1"/>
    <dgm:cxn modelId="{577306E5-FF14-4A43-B999-BEB81C4B5C27}" type="presParOf" srcId="{E911F56E-6194-4B3F-8113-760F1A71DC29}" destId="{AD245F46-1807-45F1-9949-3DA4C8B49C3D}" srcOrd="1" destOrd="0" presId="urn:microsoft.com/office/officeart/2005/8/layout/hierarchy1"/>
    <dgm:cxn modelId="{BB3A2CDA-B892-4580-90A0-6957B6BD11AF}" type="presParOf" srcId="{811C9AE1-4A52-4B0A-A3BE-A771AC7DA74D}" destId="{F51C0B55-0ED3-45F5-B951-CBF55C9252C3}" srcOrd="1" destOrd="0" presId="urn:microsoft.com/office/officeart/2005/8/layout/hierarchy1"/>
    <dgm:cxn modelId="{EB95E8E9-8A6C-4BE5-81C3-3402D2A55BD3}" type="presParOf" srcId="{F51C0B55-0ED3-45F5-B951-CBF55C9252C3}" destId="{08E77F86-50E9-4C25-B475-2BC1921D0ADB}" srcOrd="0" destOrd="0" presId="urn:microsoft.com/office/officeart/2005/8/layout/hierarchy1"/>
    <dgm:cxn modelId="{CFC16D26-A930-491C-9634-BEF8C127941F}" type="presParOf" srcId="{08E77F86-50E9-4C25-B475-2BC1921D0ADB}" destId="{39B98CD2-A76D-448F-BE5C-0295FD92B3D9}" srcOrd="0" destOrd="0" presId="urn:microsoft.com/office/officeart/2005/8/layout/hierarchy1"/>
    <dgm:cxn modelId="{86E4574D-DD6F-4C73-8CFA-15812AAAD072}" type="presParOf" srcId="{08E77F86-50E9-4C25-B475-2BC1921D0ADB}" destId="{E1B85762-5257-4DD6-8799-29BCE7F2CA96}" srcOrd="1" destOrd="0" presId="urn:microsoft.com/office/officeart/2005/8/layout/hierarchy1"/>
    <dgm:cxn modelId="{F070F756-48B8-447B-AD3C-2997DB5EA528}" type="presParOf" srcId="{F51C0B55-0ED3-45F5-B951-CBF55C9252C3}" destId="{96BE4CF7-EBFD-479A-9E0C-7929AF4CD3B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16FE8-6C3A-4740-A536-F0A9B715E8DE}">
      <dsp:nvSpPr>
        <dsp:cNvPr id="0" name=""/>
        <dsp:cNvSpPr/>
      </dsp:nvSpPr>
      <dsp:spPr>
        <a:xfrm>
          <a:off x="1350" y="212401"/>
          <a:ext cx="4738891" cy="3009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B763C-836C-420E-971C-BE21D6F508E0}">
      <dsp:nvSpPr>
        <dsp:cNvPr id="0" name=""/>
        <dsp:cNvSpPr/>
      </dsp:nvSpPr>
      <dsp:spPr>
        <a:xfrm>
          <a:off x="527893" y="712617"/>
          <a:ext cx="4738891" cy="3009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2/3 dos municípios do Brasil têm até 20.000 habitantes. Os dados são do Censo Demográfico 2022</a:t>
          </a:r>
          <a:endParaRPr lang="en-US" sz="2300" kern="1200"/>
        </a:p>
      </dsp:txBody>
      <dsp:txXfrm>
        <a:off x="616029" y="800753"/>
        <a:ext cx="4562619" cy="2832923"/>
      </dsp:txXfrm>
    </dsp:sp>
    <dsp:sp modelId="{39B98CD2-A76D-448F-BE5C-0295FD92B3D9}">
      <dsp:nvSpPr>
        <dsp:cNvPr id="0" name=""/>
        <dsp:cNvSpPr/>
      </dsp:nvSpPr>
      <dsp:spPr>
        <a:xfrm>
          <a:off x="5793328" y="212401"/>
          <a:ext cx="4738891" cy="3009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85762-5257-4DD6-8799-29BCE7F2CA96}">
      <dsp:nvSpPr>
        <dsp:cNvPr id="0" name=""/>
        <dsp:cNvSpPr/>
      </dsp:nvSpPr>
      <dsp:spPr>
        <a:xfrm>
          <a:off x="6319871" y="712617"/>
          <a:ext cx="4738891" cy="3009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Segundo o Censo, são 3.935 cidades com até 20.000 habitantes. Representam 70,6% do total de municípios (5.570). Em termos de população, somam 33,5 milhões de pessoas, 16,5% do total de 203 milhões de pessoas</a:t>
          </a:r>
          <a:endParaRPr lang="en-US" sz="2300" kern="1200"/>
        </a:p>
      </dsp:txBody>
      <dsp:txXfrm>
        <a:off x="6408007" y="800753"/>
        <a:ext cx="4562619" cy="2832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69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11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21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9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35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79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08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7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7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39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27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34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33" r:id="rId6"/>
    <p:sldLayoutId id="2147483729" r:id="rId7"/>
    <p:sldLayoutId id="2147483730" r:id="rId8"/>
    <p:sldLayoutId id="2147483731" r:id="rId9"/>
    <p:sldLayoutId id="2147483732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C25A0A-8A29-AC62-D53A-B01DD1EA4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01" y="4840264"/>
            <a:ext cx="8044280" cy="1215547"/>
          </a:xfrm>
        </p:spPr>
        <p:txBody>
          <a:bodyPr anchor="ctr">
            <a:normAutofit/>
          </a:bodyPr>
          <a:lstStyle/>
          <a:p>
            <a:r>
              <a:rPr lang="pt-BR" sz="3700"/>
              <a:t>Os depoimentos dos condenados e o voto de Zanin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62A6B8-415E-9FB1-DE03-EA6A268C7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9720" y="4753342"/>
            <a:ext cx="2519973" cy="1389390"/>
          </a:xfrm>
        </p:spPr>
        <p:txBody>
          <a:bodyPr anchor="ctr">
            <a:normAutofit/>
          </a:bodyPr>
          <a:lstStyle/>
          <a:p>
            <a:r>
              <a:rPr lang="pt-BR" dirty="0"/>
              <a:t>01 de setembro de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A7E22-BC3F-4F2F-4F60-017CD2A94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00" b="20528"/>
          <a:stretch/>
        </p:blipFill>
        <p:spPr>
          <a:xfrm>
            <a:off x="-6781" y="1"/>
            <a:ext cx="12198782" cy="40421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EA40C4-6B9E-4B9E-8CDF-A0C572462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54810C-5CC0-45D3-BD8F-C4407F92F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7300" y="4610607"/>
            <a:ext cx="0" cy="1674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68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FD0F0B6-5415-4254-9E66-BE9C2FB0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D7FCED-BEC0-312A-E79C-B31B6E25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3463784" cy="34546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As eleições que não aparecem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66FEA8-8B71-461B-95A4-855374AB4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4B168A-A51F-4C91-A9E4-A2F203CB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0689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DE90BDA-C4D1-6C9D-2E55-61CADB396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4592" y="852352"/>
            <a:ext cx="5148367" cy="514836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407E01-913B-484C-A03C-2C6402847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526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7B4314D2-D2A1-4CD8-AC61-D3A86240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294A0A-EB28-05FD-5F34-3319FD71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9567"/>
            <a:ext cx="11110405" cy="1054864"/>
          </a:xfrm>
        </p:spPr>
        <p:txBody>
          <a:bodyPr anchor="t">
            <a:normAutofit/>
          </a:bodyPr>
          <a:lstStyle/>
          <a:p>
            <a:r>
              <a:rPr lang="pt-BR" dirty="0"/>
              <a:t>O Brasil dos municípios pequenos</a:t>
            </a:r>
          </a:p>
        </p:txBody>
      </p:sp>
      <p:cxnSp>
        <p:nvCxnSpPr>
          <p:cNvPr id="30" name="Straight Connector 24">
            <a:extLst>
              <a:ext uri="{FF2B5EF4-FFF2-40B4-BE49-F238E27FC236}">
                <a16:creationId xmlns:a16="http://schemas.microsoft.com/office/drawing/2014/main" id="{989C9033-50A6-4C0D-A434-1DA417B55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56775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6">
            <a:extLst>
              <a:ext uri="{FF2B5EF4-FFF2-40B4-BE49-F238E27FC236}">
                <a16:creationId xmlns:a16="http://schemas.microsoft.com/office/drawing/2014/main" id="{6E77119D-632B-44FE-918A-65D2788D0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Espaço Reservado para Conteúdo 2">
            <a:extLst>
              <a:ext uri="{FF2B5EF4-FFF2-40B4-BE49-F238E27FC236}">
                <a16:creationId xmlns:a16="http://schemas.microsoft.com/office/drawing/2014/main" id="{0FE96445-4217-67C8-735D-FA54BF103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120464"/>
              </p:ext>
            </p:extLst>
          </p:nvPr>
        </p:nvGraphicFramePr>
        <p:xfrm>
          <a:off x="571500" y="1936417"/>
          <a:ext cx="11060113" cy="393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435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26BC87E-DCC8-4E66-972D-A587756DF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F496B2-B029-8EB2-4BC1-8A2B25E79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77698"/>
            <a:ext cx="6057899" cy="47589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/>
              <a:t>A informalidade alimenta o clientelismo do interior do país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B45C962-0D68-4A01-9627-70DEBBC36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5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1D89FBF-493B-4E7D-B511-7E40674F6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024" y="571500"/>
            <a:ext cx="0" cy="5712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E283A347-FB0A-6333-B3E2-A0BB05A6C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4597" y="877697"/>
            <a:ext cx="3499096" cy="19225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84265A7-7FAD-5E42-7B6E-4A6749701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262" y="3326073"/>
            <a:ext cx="3583767" cy="138871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C2F0F53-8C4E-48C1-BFBD-7A4F9248B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34300" y="5240579"/>
            <a:ext cx="38976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BCC744E-5590-4542-B37F-B764470BF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20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35DBC6-950D-893F-1FD7-582AC1807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3509192" cy="2008193"/>
          </a:xfrm>
        </p:spPr>
        <p:txBody>
          <a:bodyPr anchor="t">
            <a:normAutofit/>
          </a:bodyPr>
          <a:lstStyle/>
          <a:p>
            <a:r>
              <a:rPr lang="pt-BR" sz="3400"/>
              <a:t>O voto de Zanin sobre o marco temporal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555694-18B8-4EDC-B9D8-D44ECD2A8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2" y="3066892"/>
            <a:ext cx="3276598" cy="2856476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1500"/>
              <a:t>O voto contra a retirada de direitos indígenas e a porta aberta para a grilagem de terras foi fruto da pressão da sociedade</a:t>
            </a:r>
          </a:p>
          <a:p>
            <a:pPr>
              <a:lnSpc>
                <a:spcPct val="110000"/>
              </a:lnSpc>
            </a:pPr>
            <a:r>
              <a:rPr lang="pt-BR" sz="1500"/>
              <a:t>Desde Joaquim Barbosa e a exibição, em tempo real, das decisões do STF, ficou escancarado que juiz vota por pressão e circunstâncias políticas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88336"/>
            <a:ext cx="0" cy="5698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2190265F-48E9-C446-3603-A9A7B863C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206" y="850792"/>
            <a:ext cx="6525194" cy="520384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21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0C9F5E-93A6-8B2C-1F5C-9F8D0729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01" y="4840264"/>
            <a:ext cx="8044280" cy="12155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Mas, o campo progressista foi tomado pelo tecnicismo e a concepção liberal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620DC92-D7A6-1E02-6B39-9A0FEB90B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8741"/>
          <a:stretch/>
        </p:blipFill>
        <p:spPr>
          <a:xfrm>
            <a:off x="-6781" y="1"/>
            <a:ext cx="12198782" cy="404212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EA40C4-6B9E-4B9E-8CDF-A0C572462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54810C-5CC0-45D3-BD8F-C4407F92F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7300" y="4610607"/>
            <a:ext cx="0" cy="1674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59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26BC87E-DCC8-4E66-972D-A587756DF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3A08E2-821C-EBE2-9859-FCE32A79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3898392" cy="50497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“O governo não é de esquerda”, diz Flávio Dino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45C962-0D68-4A01-9627-70DEBBC36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5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D89FBF-493B-4E7D-B511-7E40674F6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500" y="573971"/>
            <a:ext cx="0" cy="5712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A59800F-563E-711B-1D8B-C98E9BA6D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0384" y="985720"/>
            <a:ext cx="5820112" cy="410317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CC744E-5590-4542-B37F-B764470BF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22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FD0F0B6-5415-4254-9E66-BE9C2FB0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106BCF-4F3F-B1D4-7F16-D3E7E75E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3463784" cy="34546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Sobre o depoimento dos 8 condenados à vergonha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66FEA8-8B71-461B-95A4-855374AB4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4B168A-A51F-4C91-A9E4-A2F203CB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0689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AD64672-D625-821D-88CE-79539DE43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7052" y="934095"/>
            <a:ext cx="6923447" cy="498488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407E01-913B-484C-A03C-2C6402847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82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FD0F0B6-5415-4254-9E66-BE9C2FB0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C78A1D-93C3-0728-6CF1-997A338C8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3463784" cy="34546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Mais 9 horas de depoimento de Mauro Cid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66FEA8-8B71-461B-95A4-855374AB4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4B168A-A51F-4C91-A9E4-A2F203CB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0689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76B9CC1-533F-10D5-CA49-9B8A8D4B5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1070" y="852352"/>
            <a:ext cx="6415410" cy="514836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407E01-913B-484C-A03C-2C6402847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49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DD6598-DAA4-834E-478D-62EC33B1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85491"/>
            <a:ext cx="11110427" cy="847984"/>
          </a:xfrm>
        </p:spPr>
        <p:txBody>
          <a:bodyPr anchor="ctr">
            <a:normAutofit/>
          </a:bodyPr>
          <a:lstStyle/>
          <a:p>
            <a:r>
              <a:rPr lang="pt-BR" dirty="0"/>
              <a:t>Cid está em fase de pré-delação</a:t>
            </a:r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1629923"/>
            <a:ext cx="0" cy="4654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B60E2184-5CB3-4E83-A25F-90871164B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1629923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C04DFA05-08AB-EE59-E7EE-8DC0F865C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40" y="1919335"/>
            <a:ext cx="6110955" cy="407906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0FEBB9-7D2E-06E3-4706-12D688C7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630" y="2031167"/>
            <a:ext cx="3446679" cy="3967235"/>
          </a:xfrm>
        </p:spPr>
        <p:txBody>
          <a:bodyPr>
            <a:normAutofit/>
          </a:bodyPr>
          <a:lstStyle/>
          <a:p>
            <a:r>
              <a:rPr lang="pt-BR" sz="1800"/>
              <a:t>A fase "pré-delação" é o momento em que o investigado entrega tudo o que sabe para os investigadores. Após isso, caberá à PF avaliar se existe ou não consistência para uma delação premiada.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6287813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11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26BC87E-DCC8-4E66-972D-A587756DF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944DF1-E022-B272-9470-19879D7A6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6108192" cy="36523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/>
              <a:t>A campanha de 2024 já começou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45C962-0D68-4A01-9627-70DEBBC36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5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D89FBF-493B-4E7D-B511-7E40674F6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2576" y="571500"/>
            <a:ext cx="0" cy="5712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DC30ABD-A82E-8AF5-0AD6-D19E5CDCC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2453" y="846068"/>
            <a:ext cx="3195902" cy="515468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CC744E-5590-4542-B37F-B764470BF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9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71A9A1-FF99-D6A3-4862-D8D0B686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3509192" cy="2008193"/>
          </a:xfrm>
        </p:spPr>
        <p:txBody>
          <a:bodyPr anchor="t">
            <a:normAutofit/>
          </a:bodyPr>
          <a:lstStyle/>
          <a:p>
            <a:r>
              <a:rPr lang="pt-BR" sz="2800"/>
              <a:t>Datafolha: Lula tem 45% de aprovação e 25% de rejeição na cidade de São Paulo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09CD13-DD7D-F9AE-C6EA-1F0EC034D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2" y="3066892"/>
            <a:ext cx="3276598" cy="2856476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1500"/>
              <a:t>A aprovação de Lula é melhor em São Paulo que na média nacional (37% de aprovação em junho, na pesquisa nacional)</a:t>
            </a:r>
          </a:p>
          <a:p>
            <a:pPr>
              <a:lnSpc>
                <a:spcPct val="110000"/>
              </a:lnSpc>
            </a:pPr>
            <a:r>
              <a:rPr lang="pt-BR" sz="1500"/>
              <a:t>Portanto, a cidade de São Paulo mantém a tendência mais à esquerda que o restante do Estado de São Paulo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88336"/>
            <a:ext cx="0" cy="5698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AD8E9BEC-9684-ACA4-DD69-F6B5C73B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120" y="1007109"/>
            <a:ext cx="6913366" cy="489120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682936"/>
      </p:ext>
    </p:extLst>
  </p:cSld>
  <p:clrMapOvr>
    <a:masterClrMapping/>
  </p:clrMapOvr>
</p:sld>
</file>

<file path=ppt/theme/theme1.xml><?xml version="1.0" encoding="utf-8"?>
<a:theme xmlns:a="http://schemas.openxmlformats.org/drawingml/2006/main" name="AlignmentVTI">
  <a:themeElements>
    <a:clrScheme name="AnalogousFromLightSeedRightStep">
      <a:dk1>
        <a:srgbClr val="000000"/>
      </a:dk1>
      <a:lt1>
        <a:srgbClr val="FFFFFF"/>
      </a:lt1>
      <a:dk2>
        <a:srgbClr val="412D24"/>
      </a:dk2>
      <a:lt2>
        <a:srgbClr val="E2E6E8"/>
      </a:lt2>
      <a:accent1>
        <a:srgbClr val="BF9988"/>
      </a:accent1>
      <a:accent2>
        <a:srgbClr val="AFA077"/>
      </a:accent2>
      <a:accent3>
        <a:srgbClr val="A1A77E"/>
      </a:accent3>
      <a:accent4>
        <a:srgbClr val="8CAB74"/>
      </a:accent4>
      <a:accent5>
        <a:srgbClr val="82AC81"/>
      </a:accent5>
      <a:accent6>
        <a:srgbClr val="77AE8D"/>
      </a:accent6>
      <a:hlink>
        <a:srgbClr val="5E899E"/>
      </a:hlink>
      <a:folHlink>
        <a:srgbClr val="7F7F7F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303</Words>
  <Application>Microsoft Office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Batang</vt:lpstr>
      <vt:lpstr>Arial</vt:lpstr>
      <vt:lpstr>Avenir Next LT Pro Light</vt:lpstr>
      <vt:lpstr>AlignmentVTI</vt:lpstr>
      <vt:lpstr>Os depoimentos dos condenados e o voto de Zanin</vt:lpstr>
      <vt:lpstr>O voto de Zanin sobre o marco temporal</vt:lpstr>
      <vt:lpstr>Mas, o campo progressista foi tomado pelo tecnicismo e a concepção liberal</vt:lpstr>
      <vt:lpstr>“O governo não é de esquerda”, diz Flávio Dino</vt:lpstr>
      <vt:lpstr>Sobre o depoimento dos 8 condenados à vergonha</vt:lpstr>
      <vt:lpstr>Mais 9 horas de depoimento de Mauro Cid</vt:lpstr>
      <vt:lpstr>Cid está em fase de pré-delação</vt:lpstr>
      <vt:lpstr>A campanha de 2024 já começou</vt:lpstr>
      <vt:lpstr>Datafolha: Lula tem 45% de aprovação e 25% de rejeição na cidade de São Paulo</vt:lpstr>
      <vt:lpstr>As eleições que não aparecem</vt:lpstr>
      <vt:lpstr>O Brasil dos municípios pequenos</vt:lpstr>
      <vt:lpstr>A informalidade alimenta o clientelismo do interior do país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depoimentos dos condenados e o voto de Zanin</dc:title>
  <dc:creator>Rudá Ricci</dc:creator>
  <cp:lastModifiedBy>Rudá Ricci</cp:lastModifiedBy>
  <cp:revision>1</cp:revision>
  <dcterms:created xsi:type="dcterms:W3CDTF">2023-09-01T07:46:57Z</dcterms:created>
  <dcterms:modified xsi:type="dcterms:W3CDTF">2023-09-01T17:55:19Z</dcterms:modified>
</cp:coreProperties>
</file>