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9791C-259B-4884-882D-D89802736051}" v="6" dt="2023-10-01T10:28:57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9F99791C-259B-4884-882D-D89802736051}"/>
    <pc:docChg chg="undo custSel modSld">
      <pc:chgData name="Rudá Ricci" userId="fd4d6abc9f047792" providerId="LiveId" clId="{9F99791C-259B-4884-882D-D89802736051}" dt="2023-10-01T10:30:02.579" v="32" actId="26606"/>
      <pc:docMkLst>
        <pc:docMk/>
      </pc:docMkLst>
      <pc:sldChg chg="addSp delSp modSp mod setBg delDesignElem">
        <pc:chgData name="Rudá Ricci" userId="fd4d6abc9f047792" providerId="LiveId" clId="{9F99791C-259B-4884-882D-D89802736051}" dt="2023-10-01T10:25:48.709" v="15" actId="26606"/>
        <pc:sldMkLst>
          <pc:docMk/>
          <pc:sldMk cId="247956226" sldId="256"/>
        </pc:sldMkLst>
        <pc:spChg chg="mod">
          <ac:chgData name="Rudá Ricci" userId="fd4d6abc9f047792" providerId="LiveId" clId="{9F99791C-259B-4884-882D-D89802736051}" dt="2023-10-01T10:25:48.709" v="15" actId="26606"/>
          <ac:spMkLst>
            <pc:docMk/>
            <pc:sldMk cId="247956226" sldId="256"/>
            <ac:spMk id="2" creationId="{FC04EB5A-FF52-01A3-64A0-7A49745735C4}"/>
          </ac:spMkLst>
        </pc:spChg>
        <pc:spChg chg="mod">
          <ac:chgData name="Rudá Ricci" userId="fd4d6abc9f047792" providerId="LiveId" clId="{9F99791C-259B-4884-882D-D89802736051}" dt="2023-10-01T10:25:48.709" v="15" actId="26606"/>
          <ac:spMkLst>
            <pc:docMk/>
            <pc:sldMk cId="247956226" sldId="256"/>
            <ac:spMk id="3" creationId="{3A3EE93F-CFA6-E706-B985-8B451059691E}"/>
          </ac:spMkLst>
        </pc:spChg>
        <pc:spChg chg="add">
          <ac:chgData name="Rudá Ricci" userId="fd4d6abc9f047792" providerId="LiveId" clId="{9F99791C-259B-4884-882D-D89802736051}" dt="2023-10-01T10:25:48.709" v="15" actId="26606"/>
          <ac:spMkLst>
            <pc:docMk/>
            <pc:sldMk cId="247956226" sldId="256"/>
            <ac:spMk id="6" creationId="{608EAA06-5488-416B-B2B2-E55213011012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47956226" sldId="256"/>
            <ac:spMk id="9" creationId="{D2306AB6-9D65-4F8E-9FD7-C3F3A3DE395D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47956226" sldId="256"/>
            <ac:spMk id="11" creationId="{284C940E-7A1D-418E-A9E8-C9852CA8EE57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47956226" sldId="256"/>
            <ac:spMk id="13" creationId="{72E0F698-EDF5-464C-B466-8D34B8AF17C7}"/>
          </ac:spMkLst>
        </pc:spChg>
        <pc:picChg chg="mod">
          <ac:chgData name="Rudá Ricci" userId="fd4d6abc9f047792" providerId="LiveId" clId="{9F99791C-259B-4884-882D-D89802736051}" dt="2023-10-01T10:25:48.709" v="15" actId="26606"/>
          <ac:picMkLst>
            <pc:docMk/>
            <pc:sldMk cId="247956226" sldId="256"/>
            <ac:picMk id="4" creationId="{7D4DC744-5B2D-F5A0-85A3-D04C490B2154}"/>
          </ac:picMkLst>
        </pc:picChg>
      </pc:sldChg>
      <pc:sldChg chg="delSp delDesignElem">
        <pc:chgData name="Rudá Ricci" userId="fd4d6abc9f047792" providerId="LiveId" clId="{9F99791C-259B-4884-882D-D89802736051}" dt="2023-10-01T10:25:42.636" v="8"/>
        <pc:sldMkLst>
          <pc:docMk/>
          <pc:sldMk cId="3959996508" sldId="257"/>
        </pc:sldMkLst>
        <pc:spChg chg="del">
          <ac:chgData name="Rudá Ricci" userId="fd4d6abc9f047792" providerId="LiveId" clId="{9F99791C-259B-4884-882D-D89802736051}" dt="2023-10-01T10:25:42.636" v="8"/>
          <ac:spMkLst>
            <pc:docMk/>
            <pc:sldMk cId="3959996508" sldId="257"/>
            <ac:spMk id="9" creationId="{247B6BBF-09F2-4A29-AE4E-3771E2924817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3959996508" sldId="257"/>
            <ac:spMk id="11" creationId="{535742DD-1B16-4E9D-B715-0D74B4574A68}"/>
          </ac:spMkLst>
        </pc:spChg>
      </pc:sldChg>
      <pc:sldChg chg="addSp delSp modSp mod setBg delDesignElem">
        <pc:chgData name="Rudá Ricci" userId="fd4d6abc9f047792" providerId="LiveId" clId="{9F99791C-259B-4884-882D-D89802736051}" dt="2023-10-01T10:26:28.909" v="21" actId="313"/>
        <pc:sldMkLst>
          <pc:docMk/>
          <pc:sldMk cId="1516969504" sldId="258"/>
        </pc:sldMkLst>
        <pc:spChg chg="mod">
          <ac:chgData name="Rudá Ricci" userId="fd4d6abc9f047792" providerId="LiveId" clId="{9F99791C-259B-4884-882D-D89802736051}" dt="2023-10-01T10:26:21.483" v="17" actId="26606"/>
          <ac:spMkLst>
            <pc:docMk/>
            <pc:sldMk cId="1516969504" sldId="258"/>
            <ac:spMk id="2" creationId="{48A4632A-6CF7-50CB-832B-9A43797E37A2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1516969504" sldId="258"/>
            <ac:spMk id="17" creationId="{2E442304-DDBD-4F7B-8017-36BCC863FB40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1516969504" sldId="258"/>
            <ac:spMk id="19" creationId="{535742DD-1B16-4E9D-B715-0D74B4574A68}"/>
          </ac:spMkLst>
        </pc:spChg>
        <pc:graphicFrameChg chg="mod modGraphic">
          <ac:chgData name="Rudá Ricci" userId="fd4d6abc9f047792" providerId="LiveId" clId="{9F99791C-259B-4884-882D-D89802736051}" dt="2023-10-01T10:26:28.909" v="21" actId="313"/>
          <ac:graphicFrameMkLst>
            <pc:docMk/>
            <pc:sldMk cId="1516969504" sldId="258"/>
            <ac:graphicFrameMk id="5" creationId="{93F9FE60-3E96-1CC7-EC57-CDA57CFF88C1}"/>
          </ac:graphicFrameMkLst>
        </pc:graphicFrameChg>
        <pc:picChg chg="add">
          <ac:chgData name="Rudá Ricci" userId="fd4d6abc9f047792" providerId="LiveId" clId="{9F99791C-259B-4884-882D-D89802736051}" dt="2023-10-01T10:26:21.483" v="17" actId="26606"/>
          <ac:picMkLst>
            <pc:docMk/>
            <pc:sldMk cId="1516969504" sldId="258"/>
            <ac:picMk id="10" creationId="{82AABC82-C2D1-4340-A6DF-6E73DF06FCAC}"/>
          </ac:picMkLst>
        </pc:picChg>
      </pc:sldChg>
      <pc:sldChg chg="addSp delSp modSp mod setBg delDesignElem">
        <pc:chgData name="Rudá Ricci" userId="fd4d6abc9f047792" providerId="LiveId" clId="{9F99791C-259B-4884-882D-D89802736051}" dt="2023-10-01T10:27:00.090" v="23" actId="26606"/>
        <pc:sldMkLst>
          <pc:docMk/>
          <pc:sldMk cId="4166242088" sldId="259"/>
        </pc:sldMkLst>
        <pc:spChg chg="mod">
          <ac:chgData name="Rudá Ricci" userId="fd4d6abc9f047792" providerId="LiveId" clId="{9F99791C-259B-4884-882D-D89802736051}" dt="2023-10-01T10:27:00.090" v="23" actId="26606"/>
          <ac:spMkLst>
            <pc:docMk/>
            <pc:sldMk cId="4166242088" sldId="259"/>
            <ac:spMk id="2" creationId="{4CB3EC8A-DB47-2D54-8B10-93F060187554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4166242088" sldId="259"/>
            <ac:spMk id="9" creationId="{2E442304-DDBD-4F7B-8017-36BCC863FB40}"/>
          </ac:spMkLst>
        </pc:spChg>
        <pc:spChg chg="add del">
          <ac:chgData name="Rudá Ricci" userId="fd4d6abc9f047792" providerId="LiveId" clId="{9F99791C-259B-4884-882D-D89802736051}" dt="2023-10-01T10:27:00.090" v="23" actId="26606"/>
          <ac:spMkLst>
            <pc:docMk/>
            <pc:sldMk cId="4166242088" sldId="259"/>
            <ac:spMk id="10" creationId="{051F07E2-B05C-41F9-A9EE-4AC115603F14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4166242088" sldId="259"/>
            <ac:spMk id="11" creationId="{535742DD-1B16-4E9D-B715-0D74B4574A68}"/>
          </ac:spMkLst>
        </pc:spChg>
        <pc:graphicFrameChg chg="mod modGraphic">
          <ac:chgData name="Rudá Ricci" userId="fd4d6abc9f047792" providerId="LiveId" clId="{9F99791C-259B-4884-882D-D89802736051}" dt="2023-10-01T10:27:00.090" v="23" actId="26606"/>
          <ac:graphicFrameMkLst>
            <pc:docMk/>
            <pc:sldMk cId="4166242088" sldId="259"/>
            <ac:graphicFrameMk id="5" creationId="{31E50BBC-BB8F-A0A3-3D74-682F17EBCFB6}"/>
          </ac:graphicFrameMkLst>
        </pc:graphicFrameChg>
        <pc:picChg chg="add">
          <ac:chgData name="Rudá Ricci" userId="fd4d6abc9f047792" providerId="LiveId" clId="{9F99791C-259B-4884-882D-D89802736051}" dt="2023-10-01T10:27:00.090" v="23" actId="26606"/>
          <ac:picMkLst>
            <pc:docMk/>
            <pc:sldMk cId="4166242088" sldId="259"/>
            <ac:picMk id="15" creationId="{A8D526D7-C782-4F65-A21F-A6B40D869B47}"/>
          </ac:picMkLst>
        </pc:picChg>
      </pc:sldChg>
      <pc:sldChg chg="addSp delSp modSp mod setBg delDesignElem">
        <pc:chgData name="Rudá Ricci" userId="fd4d6abc9f047792" providerId="LiveId" clId="{9F99791C-259B-4884-882D-D89802736051}" dt="2023-10-01T10:26:14.077" v="16" actId="26606"/>
        <pc:sldMkLst>
          <pc:docMk/>
          <pc:sldMk cId="2384313848" sldId="260"/>
        </pc:sldMkLst>
        <pc:spChg chg="mod">
          <ac:chgData name="Rudá Ricci" userId="fd4d6abc9f047792" providerId="LiveId" clId="{9F99791C-259B-4884-882D-D89802736051}" dt="2023-10-01T10:26:14.077" v="16" actId="26606"/>
          <ac:spMkLst>
            <pc:docMk/>
            <pc:sldMk cId="2384313848" sldId="260"/>
            <ac:spMk id="2" creationId="{8B1BED4C-80AA-1445-EBA5-1DA0D122747F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384313848" sldId="260"/>
            <ac:spMk id="9" creationId="{2E442304-DDBD-4F7B-8017-36BCC863FB40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384313848" sldId="260"/>
            <ac:spMk id="11" creationId="{535742DD-1B16-4E9D-B715-0D74B4574A68}"/>
          </ac:spMkLst>
        </pc:spChg>
        <pc:graphicFrameChg chg="mod modGraphic">
          <ac:chgData name="Rudá Ricci" userId="fd4d6abc9f047792" providerId="LiveId" clId="{9F99791C-259B-4884-882D-D89802736051}" dt="2023-10-01T10:26:14.077" v="16" actId="26606"/>
          <ac:graphicFrameMkLst>
            <pc:docMk/>
            <pc:sldMk cId="2384313848" sldId="260"/>
            <ac:graphicFrameMk id="5" creationId="{9BC13B08-C469-935E-C767-C816D0B84027}"/>
          </ac:graphicFrameMkLst>
        </pc:graphicFrameChg>
        <pc:picChg chg="add">
          <ac:chgData name="Rudá Ricci" userId="fd4d6abc9f047792" providerId="LiveId" clId="{9F99791C-259B-4884-882D-D89802736051}" dt="2023-10-01T10:26:14.077" v="16" actId="26606"/>
          <ac:picMkLst>
            <pc:docMk/>
            <pc:sldMk cId="2384313848" sldId="260"/>
            <ac:picMk id="10" creationId="{82AABC82-C2D1-4340-A6DF-6E73DF06FCAC}"/>
          </ac:picMkLst>
        </pc:picChg>
      </pc:sldChg>
      <pc:sldChg chg="addSp delSp modSp mod setBg delDesignElem">
        <pc:chgData name="Rudá Ricci" userId="fd4d6abc9f047792" providerId="LiveId" clId="{9F99791C-259B-4884-882D-D89802736051}" dt="2023-10-01T10:29:26.503" v="30" actId="26606"/>
        <pc:sldMkLst>
          <pc:docMk/>
          <pc:sldMk cId="2801615695" sldId="261"/>
        </pc:sldMkLst>
        <pc:spChg chg="mod">
          <ac:chgData name="Rudá Ricci" userId="fd4d6abc9f047792" providerId="LiveId" clId="{9F99791C-259B-4884-882D-D89802736051}" dt="2023-10-01T10:27:23.114" v="26" actId="26606"/>
          <ac:spMkLst>
            <pc:docMk/>
            <pc:sldMk cId="2801615695" sldId="261"/>
            <ac:spMk id="2" creationId="{5DB69064-CED4-3C01-34D6-478D1B585ECC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801615695" sldId="261"/>
            <ac:spMk id="8" creationId="{777A147A-9ED8-46B4-8660-1B3C2AA880B5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801615695" sldId="261"/>
            <ac:spMk id="10" creationId="{5D6C15A0-C087-4593-8414-2B4EC1CDC3DE}"/>
          </ac:spMkLst>
        </pc:spChg>
        <pc:spChg chg="add del">
          <ac:chgData name="Rudá Ricci" userId="fd4d6abc9f047792" providerId="LiveId" clId="{9F99791C-259B-4884-882D-D89802736051}" dt="2023-10-01T10:27:23.114" v="26" actId="26606"/>
          <ac:spMkLst>
            <pc:docMk/>
            <pc:sldMk cId="2801615695" sldId="261"/>
            <ac:spMk id="18" creationId="{0E55349A-484C-F38A-52CB-0F2C2DF044D4}"/>
          </ac:spMkLst>
        </pc:spChg>
        <pc:graphicFrameChg chg="add del">
          <ac:chgData name="Rudá Ricci" userId="fd4d6abc9f047792" providerId="LiveId" clId="{9F99791C-259B-4884-882D-D89802736051}" dt="2023-10-01T10:27:23.008" v="25" actId="26606"/>
          <ac:graphicFrameMkLst>
            <pc:docMk/>
            <pc:sldMk cId="2801615695" sldId="261"/>
            <ac:graphicFrameMk id="20" creationId="{7FC6EF78-6CD6-2336-1499-83EB3C1250A6}"/>
          </ac:graphicFrameMkLst>
        </pc:graphicFrameChg>
        <pc:graphicFrameChg chg="add mod modGraphic">
          <ac:chgData name="Rudá Ricci" userId="fd4d6abc9f047792" providerId="LiveId" clId="{9F99791C-259B-4884-882D-D89802736051}" dt="2023-10-01T10:29:26.503" v="30" actId="26606"/>
          <ac:graphicFrameMkLst>
            <pc:docMk/>
            <pc:sldMk cId="2801615695" sldId="261"/>
            <ac:graphicFrameMk id="27" creationId="{B3CF0BA8-6645-385D-C70C-E21D56888DFA}"/>
          </ac:graphicFrameMkLst>
        </pc:graphicFrameChg>
        <pc:picChg chg="add del">
          <ac:chgData name="Rudá Ricci" userId="fd4d6abc9f047792" providerId="LiveId" clId="{9F99791C-259B-4884-882D-D89802736051}" dt="2023-10-01T10:27:23.008" v="25" actId="26606"/>
          <ac:picMkLst>
            <pc:docMk/>
            <pc:sldMk cId="2801615695" sldId="261"/>
            <ac:picMk id="24" creationId="{A8D526D7-C782-4F65-A21F-A6B40D869B47}"/>
          </ac:picMkLst>
        </pc:picChg>
        <pc:picChg chg="add del">
          <ac:chgData name="Rudá Ricci" userId="fd4d6abc9f047792" providerId="LiveId" clId="{9F99791C-259B-4884-882D-D89802736051}" dt="2023-10-01T10:29:26.503" v="30" actId="26606"/>
          <ac:picMkLst>
            <pc:docMk/>
            <pc:sldMk cId="2801615695" sldId="261"/>
            <ac:picMk id="26" creationId="{A8D526D7-C782-4F65-A21F-A6B40D869B47}"/>
          </ac:picMkLst>
        </pc:picChg>
        <pc:picChg chg="add del">
          <ac:chgData name="Rudá Ricci" userId="fd4d6abc9f047792" providerId="LiveId" clId="{9F99791C-259B-4884-882D-D89802736051}" dt="2023-10-01T10:29:26.485" v="29" actId="26606"/>
          <ac:picMkLst>
            <pc:docMk/>
            <pc:sldMk cId="2801615695" sldId="261"/>
            <ac:picMk id="32" creationId="{A8D526D7-C782-4F65-A21F-A6B40D869B47}"/>
          </ac:picMkLst>
        </pc:picChg>
      </pc:sldChg>
      <pc:sldChg chg="delSp modSp mod setBg delDesignElem">
        <pc:chgData name="Rudá Ricci" userId="fd4d6abc9f047792" providerId="LiveId" clId="{9F99791C-259B-4884-882D-D89802736051}" dt="2023-10-01T10:29:34.819" v="31" actId="26606"/>
        <pc:sldMkLst>
          <pc:docMk/>
          <pc:sldMk cId="2994178278" sldId="262"/>
        </pc:sldMkLst>
        <pc:spChg chg="mod">
          <ac:chgData name="Rudá Ricci" userId="fd4d6abc9f047792" providerId="LiveId" clId="{9F99791C-259B-4884-882D-D89802736051}" dt="2023-10-01T10:29:34.819" v="31" actId="26606"/>
          <ac:spMkLst>
            <pc:docMk/>
            <pc:sldMk cId="2994178278" sldId="262"/>
            <ac:spMk id="2" creationId="{69C05D1A-C3D4-29A1-A8BA-223F4D5150C3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994178278" sldId="262"/>
            <ac:spMk id="19" creationId="{43DAA0EF-336D-4CDC-A9A2-8460363E27FE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994178278" sldId="262"/>
            <ac:spMk id="20" creationId="{FD079A19-B31E-4129-A464-7547FF05AE33}"/>
          </ac:spMkLst>
        </pc:spChg>
        <pc:graphicFrameChg chg="mod modGraphic">
          <ac:chgData name="Rudá Ricci" userId="fd4d6abc9f047792" providerId="LiveId" clId="{9F99791C-259B-4884-882D-D89802736051}" dt="2023-10-01T10:29:34.819" v="31" actId="26606"/>
          <ac:graphicFrameMkLst>
            <pc:docMk/>
            <pc:sldMk cId="2994178278" sldId="262"/>
            <ac:graphicFrameMk id="21" creationId="{BC08BD82-3F53-1213-AACC-B97474ACFF4D}"/>
          </ac:graphicFrameMkLst>
        </pc:graphicFrameChg>
      </pc:sldChg>
      <pc:sldChg chg="addSp delSp modSp mod setBg delDesignElem">
        <pc:chgData name="Rudá Ricci" userId="fd4d6abc9f047792" providerId="LiveId" clId="{9F99791C-259B-4884-882D-D89802736051}" dt="2023-10-01T10:30:02.579" v="32" actId="26606"/>
        <pc:sldMkLst>
          <pc:docMk/>
          <pc:sldMk cId="2912205218" sldId="263"/>
        </pc:sldMkLst>
        <pc:spChg chg="mod">
          <ac:chgData name="Rudá Ricci" userId="fd4d6abc9f047792" providerId="LiveId" clId="{9F99791C-259B-4884-882D-D89802736051}" dt="2023-10-01T10:30:02.579" v="32" actId="26606"/>
          <ac:spMkLst>
            <pc:docMk/>
            <pc:sldMk cId="2912205218" sldId="263"/>
            <ac:spMk id="2" creationId="{5ED863B7-F17C-2A38-1F46-5E4CCCA4D415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912205218" sldId="263"/>
            <ac:spMk id="16" creationId="{A9D2268A-D939-4E78-91B6-6C7E46406788}"/>
          </ac:spMkLst>
        </pc:spChg>
        <pc:spChg chg="del">
          <ac:chgData name="Rudá Ricci" userId="fd4d6abc9f047792" providerId="LiveId" clId="{9F99791C-259B-4884-882D-D89802736051}" dt="2023-10-01T10:25:42.636" v="8"/>
          <ac:spMkLst>
            <pc:docMk/>
            <pc:sldMk cId="2912205218" sldId="263"/>
            <ac:spMk id="18" creationId="{E0C43A58-225D-452D-8185-0D89D1EED861}"/>
          </ac:spMkLst>
        </pc:spChg>
        <pc:graphicFrameChg chg="mod modGraphic">
          <ac:chgData name="Rudá Ricci" userId="fd4d6abc9f047792" providerId="LiveId" clId="{9F99791C-259B-4884-882D-D89802736051}" dt="2023-10-01T10:30:02.579" v="32" actId="26606"/>
          <ac:graphicFrameMkLst>
            <pc:docMk/>
            <pc:sldMk cId="2912205218" sldId="263"/>
            <ac:graphicFrameMk id="5" creationId="{A57A0370-A974-54AC-BFD6-99777AF9500D}"/>
          </ac:graphicFrameMkLst>
        </pc:graphicFrameChg>
        <pc:picChg chg="add">
          <ac:chgData name="Rudá Ricci" userId="fd4d6abc9f047792" providerId="LiveId" clId="{9F99791C-259B-4884-882D-D89802736051}" dt="2023-10-01T10:30:02.579" v="32" actId="26606"/>
          <ac:picMkLst>
            <pc:docMk/>
            <pc:sldMk cId="2912205218" sldId="263"/>
            <ac:picMk id="10" creationId="{82AABC82-C2D1-4340-A6DF-6E73DF06FCAC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869ED-2B95-472C-B070-3405EA5E460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9C3E16-32A9-4E3B-85DA-C37F09A315FF}">
      <dgm:prSet/>
      <dgm:spPr/>
      <dgm:t>
        <a:bodyPr/>
        <a:lstStyle/>
        <a:p>
          <a:r>
            <a:rPr lang="pt-BR" b="1" dirty="0"/>
            <a:t>Substituição de ministros progressistas pelos do Centrão</a:t>
          </a:r>
          <a:endParaRPr lang="en-US" b="1" dirty="0"/>
        </a:p>
      </dgm:t>
    </dgm:pt>
    <dgm:pt modelId="{26F5E7A3-0F4E-43E3-9AD2-CB68B123F84C}" type="parTrans" cxnId="{F2012C9A-1041-4A09-A3F9-2D6FEE0857B0}">
      <dgm:prSet/>
      <dgm:spPr/>
      <dgm:t>
        <a:bodyPr/>
        <a:lstStyle/>
        <a:p>
          <a:endParaRPr lang="en-US"/>
        </a:p>
      </dgm:t>
    </dgm:pt>
    <dgm:pt modelId="{F81161F9-7E64-44E9-85A3-DED3FC138D11}" type="sibTrans" cxnId="{F2012C9A-1041-4A09-A3F9-2D6FEE0857B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CB43200-CE9C-453E-A394-BF8A6F9D6DFC}">
      <dgm:prSet/>
      <dgm:spPr/>
      <dgm:t>
        <a:bodyPr/>
        <a:lstStyle/>
        <a:p>
          <a:r>
            <a:rPr lang="pt-BR" b="1" dirty="0"/>
            <a:t>Ofensiva das bancadas de direita e extremistas no Congresso Nacional</a:t>
          </a:r>
          <a:endParaRPr lang="en-US" b="1" dirty="0"/>
        </a:p>
      </dgm:t>
    </dgm:pt>
    <dgm:pt modelId="{A9E5EFB5-C126-48BE-BED1-E9A7ACE8C7DF}" type="parTrans" cxnId="{DC4ED7B0-4F89-4CBB-A824-92BAA28A2E8C}">
      <dgm:prSet/>
      <dgm:spPr/>
      <dgm:t>
        <a:bodyPr/>
        <a:lstStyle/>
        <a:p>
          <a:endParaRPr lang="en-US"/>
        </a:p>
      </dgm:t>
    </dgm:pt>
    <dgm:pt modelId="{68897B46-01C3-42E0-8686-6E092802289E}" type="sibTrans" cxnId="{DC4ED7B0-4F89-4CBB-A824-92BAA28A2E8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395D9F-4B01-4074-BE4E-628D76CD12B5}">
      <dgm:prSet/>
      <dgm:spPr/>
      <dgm:t>
        <a:bodyPr/>
        <a:lstStyle/>
        <a:p>
          <a:r>
            <a:rPr lang="pt-BR" b="1" dirty="0"/>
            <a:t>Descenso de lutas sociais por garantia e ampliação de direitos coletivos</a:t>
          </a:r>
          <a:endParaRPr lang="en-US" b="1" dirty="0"/>
        </a:p>
      </dgm:t>
    </dgm:pt>
    <dgm:pt modelId="{12539307-AD5C-47B1-93EE-902144112C8D}" type="parTrans" cxnId="{BB3FAA22-18D2-4AC3-B7C1-281C93E70B40}">
      <dgm:prSet/>
      <dgm:spPr/>
      <dgm:t>
        <a:bodyPr/>
        <a:lstStyle/>
        <a:p>
          <a:endParaRPr lang="en-US"/>
        </a:p>
      </dgm:t>
    </dgm:pt>
    <dgm:pt modelId="{967BFE48-5BDD-4F7B-9810-BC55B0D2ED87}" type="sibTrans" cxnId="{BB3FAA22-18D2-4AC3-B7C1-281C93E70B4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D68A296-B1ED-4D93-82EE-B4E7A1194090}" type="pres">
      <dgm:prSet presAssocID="{C54869ED-2B95-472C-B070-3405EA5E4607}" presName="Name0" presStyleCnt="0">
        <dgm:presLayoutVars>
          <dgm:animLvl val="lvl"/>
          <dgm:resizeHandles val="exact"/>
        </dgm:presLayoutVars>
      </dgm:prSet>
      <dgm:spPr/>
    </dgm:pt>
    <dgm:pt modelId="{9178CF81-76F0-4AB5-92C3-650EC6050586}" type="pres">
      <dgm:prSet presAssocID="{AA9C3E16-32A9-4E3B-85DA-C37F09A315FF}" presName="compositeNode" presStyleCnt="0">
        <dgm:presLayoutVars>
          <dgm:bulletEnabled val="1"/>
        </dgm:presLayoutVars>
      </dgm:prSet>
      <dgm:spPr/>
    </dgm:pt>
    <dgm:pt modelId="{89857AB7-879B-48ED-A696-BEBA663B550B}" type="pres">
      <dgm:prSet presAssocID="{AA9C3E16-32A9-4E3B-85DA-C37F09A315FF}" presName="bgRect" presStyleLbl="bgAccFollowNode1" presStyleIdx="0" presStyleCnt="3"/>
      <dgm:spPr/>
    </dgm:pt>
    <dgm:pt modelId="{627B7B5A-6435-459F-BA0C-0289321A197E}" type="pres">
      <dgm:prSet presAssocID="{F81161F9-7E64-44E9-85A3-DED3FC138D1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87483A3-9F94-4EDE-8FD5-039673A984CF}" type="pres">
      <dgm:prSet presAssocID="{AA9C3E16-32A9-4E3B-85DA-C37F09A315FF}" presName="bottomLine" presStyleLbl="alignNode1" presStyleIdx="1" presStyleCnt="6">
        <dgm:presLayoutVars/>
      </dgm:prSet>
      <dgm:spPr/>
    </dgm:pt>
    <dgm:pt modelId="{0FBE51BD-09FC-4116-8889-3599F59CDD28}" type="pres">
      <dgm:prSet presAssocID="{AA9C3E16-32A9-4E3B-85DA-C37F09A315FF}" presName="nodeText" presStyleLbl="bgAccFollowNode1" presStyleIdx="0" presStyleCnt="3">
        <dgm:presLayoutVars>
          <dgm:bulletEnabled val="1"/>
        </dgm:presLayoutVars>
      </dgm:prSet>
      <dgm:spPr/>
    </dgm:pt>
    <dgm:pt modelId="{93B623A6-1462-47D3-AE2E-B937CA6134EF}" type="pres">
      <dgm:prSet presAssocID="{F81161F9-7E64-44E9-85A3-DED3FC138D11}" presName="sibTrans" presStyleCnt="0"/>
      <dgm:spPr/>
    </dgm:pt>
    <dgm:pt modelId="{3E1EFE32-E6FB-40B8-85B3-DFD35AAA8D3D}" type="pres">
      <dgm:prSet presAssocID="{DCB43200-CE9C-453E-A394-BF8A6F9D6DFC}" presName="compositeNode" presStyleCnt="0">
        <dgm:presLayoutVars>
          <dgm:bulletEnabled val="1"/>
        </dgm:presLayoutVars>
      </dgm:prSet>
      <dgm:spPr/>
    </dgm:pt>
    <dgm:pt modelId="{2C00E52C-8593-4EBD-BD8D-578AC988D523}" type="pres">
      <dgm:prSet presAssocID="{DCB43200-CE9C-453E-A394-BF8A6F9D6DFC}" presName="bgRect" presStyleLbl="bgAccFollowNode1" presStyleIdx="1" presStyleCnt="3"/>
      <dgm:spPr/>
    </dgm:pt>
    <dgm:pt modelId="{A999E7D0-F7C9-45BE-9BB6-490032C111A5}" type="pres">
      <dgm:prSet presAssocID="{68897B46-01C3-42E0-8686-6E092802289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94F3430-577C-4D8B-A522-65BF3374A57C}" type="pres">
      <dgm:prSet presAssocID="{DCB43200-CE9C-453E-A394-BF8A6F9D6DFC}" presName="bottomLine" presStyleLbl="alignNode1" presStyleIdx="3" presStyleCnt="6">
        <dgm:presLayoutVars/>
      </dgm:prSet>
      <dgm:spPr/>
    </dgm:pt>
    <dgm:pt modelId="{008BF9FB-694F-443C-8CE7-A0E9076B00BE}" type="pres">
      <dgm:prSet presAssocID="{DCB43200-CE9C-453E-A394-BF8A6F9D6DFC}" presName="nodeText" presStyleLbl="bgAccFollowNode1" presStyleIdx="1" presStyleCnt="3">
        <dgm:presLayoutVars>
          <dgm:bulletEnabled val="1"/>
        </dgm:presLayoutVars>
      </dgm:prSet>
      <dgm:spPr/>
    </dgm:pt>
    <dgm:pt modelId="{E47A7405-74B9-42AE-A06A-AA767C1CA58E}" type="pres">
      <dgm:prSet presAssocID="{68897B46-01C3-42E0-8686-6E092802289E}" presName="sibTrans" presStyleCnt="0"/>
      <dgm:spPr/>
    </dgm:pt>
    <dgm:pt modelId="{04D20E9A-5E84-40A7-AEA2-17A85CDE7E99}" type="pres">
      <dgm:prSet presAssocID="{00395D9F-4B01-4074-BE4E-628D76CD12B5}" presName="compositeNode" presStyleCnt="0">
        <dgm:presLayoutVars>
          <dgm:bulletEnabled val="1"/>
        </dgm:presLayoutVars>
      </dgm:prSet>
      <dgm:spPr/>
    </dgm:pt>
    <dgm:pt modelId="{4DE15863-588F-4650-8892-A8FC75F277B3}" type="pres">
      <dgm:prSet presAssocID="{00395D9F-4B01-4074-BE4E-628D76CD12B5}" presName="bgRect" presStyleLbl="bgAccFollowNode1" presStyleIdx="2" presStyleCnt="3"/>
      <dgm:spPr/>
    </dgm:pt>
    <dgm:pt modelId="{0A098DEF-E69B-41CF-B2D0-22313D89EFA5}" type="pres">
      <dgm:prSet presAssocID="{967BFE48-5BDD-4F7B-9810-BC55B0D2ED8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F4543AE-3C38-463B-9D5C-0B910F23E7AB}" type="pres">
      <dgm:prSet presAssocID="{00395D9F-4B01-4074-BE4E-628D76CD12B5}" presName="bottomLine" presStyleLbl="alignNode1" presStyleIdx="5" presStyleCnt="6">
        <dgm:presLayoutVars/>
      </dgm:prSet>
      <dgm:spPr/>
    </dgm:pt>
    <dgm:pt modelId="{64D253B7-41B2-4175-AAA5-B0EE5A6C61A8}" type="pres">
      <dgm:prSet presAssocID="{00395D9F-4B01-4074-BE4E-628D76CD12B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DAE7601-FA0F-4F89-BCB6-4C7A2596D887}" type="presOf" srcId="{C54869ED-2B95-472C-B070-3405EA5E4607}" destId="{BD68A296-B1ED-4D93-82EE-B4E7A1194090}" srcOrd="0" destOrd="0" presId="urn:microsoft.com/office/officeart/2016/7/layout/BasicLinearProcessNumbered"/>
    <dgm:cxn modelId="{BB3FAA22-18D2-4AC3-B7C1-281C93E70B40}" srcId="{C54869ED-2B95-472C-B070-3405EA5E4607}" destId="{00395D9F-4B01-4074-BE4E-628D76CD12B5}" srcOrd="2" destOrd="0" parTransId="{12539307-AD5C-47B1-93EE-902144112C8D}" sibTransId="{967BFE48-5BDD-4F7B-9810-BC55B0D2ED87}"/>
    <dgm:cxn modelId="{DB9B6431-AA46-41EC-9899-3FA1D42DF9A3}" type="presOf" srcId="{68897B46-01C3-42E0-8686-6E092802289E}" destId="{A999E7D0-F7C9-45BE-9BB6-490032C111A5}" srcOrd="0" destOrd="0" presId="urn:microsoft.com/office/officeart/2016/7/layout/BasicLinearProcessNumbered"/>
    <dgm:cxn modelId="{2E1F4686-108D-4C04-B454-224C9B59F39C}" type="presOf" srcId="{DCB43200-CE9C-453E-A394-BF8A6F9D6DFC}" destId="{2C00E52C-8593-4EBD-BD8D-578AC988D523}" srcOrd="0" destOrd="0" presId="urn:microsoft.com/office/officeart/2016/7/layout/BasicLinearProcessNumbered"/>
    <dgm:cxn modelId="{00539794-E502-44D0-BF12-8B4F268110F2}" type="presOf" srcId="{00395D9F-4B01-4074-BE4E-628D76CD12B5}" destId="{4DE15863-588F-4650-8892-A8FC75F277B3}" srcOrd="0" destOrd="0" presId="urn:microsoft.com/office/officeart/2016/7/layout/BasicLinearProcessNumbered"/>
    <dgm:cxn modelId="{F2012C9A-1041-4A09-A3F9-2D6FEE0857B0}" srcId="{C54869ED-2B95-472C-B070-3405EA5E4607}" destId="{AA9C3E16-32A9-4E3B-85DA-C37F09A315FF}" srcOrd="0" destOrd="0" parTransId="{26F5E7A3-0F4E-43E3-9AD2-CB68B123F84C}" sibTransId="{F81161F9-7E64-44E9-85A3-DED3FC138D11}"/>
    <dgm:cxn modelId="{4F9B1DA6-8E58-4263-B6B5-BB49C22EC24E}" type="presOf" srcId="{DCB43200-CE9C-453E-A394-BF8A6F9D6DFC}" destId="{008BF9FB-694F-443C-8CE7-A0E9076B00BE}" srcOrd="1" destOrd="0" presId="urn:microsoft.com/office/officeart/2016/7/layout/BasicLinearProcessNumbered"/>
    <dgm:cxn modelId="{DC4ED7B0-4F89-4CBB-A824-92BAA28A2E8C}" srcId="{C54869ED-2B95-472C-B070-3405EA5E4607}" destId="{DCB43200-CE9C-453E-A394-BF8A6F9D6DFC}" srcOrd="1" destOrd="0" parTransId="{A9E5EFB5-C126-48BE-BED1-E9A7ACE8C7DF}" sibTransId="{68897B46-01C3-42E0-8686-6E092802289E}"/>
    <dgm:cxn modelId="{999BD3BB-D064-4EAF-8FB1-EC458D22D34D}" type="presOf" srcId="{F81161F9-7E64-44E9-85A3-DED3FC138D11}" destId="{627B7B5A-6435-459F-BA0C-0289321A197E}" srcOrd="0" destOrd="0" presId="urn:microsoft.com/office/officeart/2016/7/layout/BasicLinearProcessNumbered"/>
    <dgm:cxn modelId="{F4AE6AD1-FAC2-4D3A-97D9-AB7B214295AF}" type="presOf" srcId="{967BFE48-5BDD-4F7B-9810-BC55B0D2ED87}" destId="{0A098DEF-E69B-41CF-B2D0-22313D89EFA5}" srcOrd="0" destOrd="0" presId="urn:microsoft.com/office/officeart/2016/7/layout/BasicLinearProcessNumbered"/>
    <dgm:cxn modelId="{3FE87CD5-4C6D-409A-B25F-C3E9A5F2D82D}" type="presOf" srcId="{00395D9F-4B01-4074-BE4E-628D76CD12B5}" destId="{64D253B7-41B2-4175-AAA5-B0EE5A6C61A8}" srcOrd="1" destOrd="0" presId="urn:microsoft.com/office/officeart/2016/7/layout/BasicLinearProcessNumbered"/>
    <dgm:cxn modelId="{02B263E6-FCAF-4083-9654-F7D2F3F9FCD5}" type="presOf" srcId="{AA9C3E16-32A9-4E3B-85DA-C37F09A315FF}" destId="{89857AB7-879B-48ED-A696-BEBA663B550B}" srcOrd="0" destOrd="0" presId="urn:microsoft.com/office/officeart/2016/7/layout/BasicLinearProcessNumbered"/>
    <dgm:cxn modelId="{7A6E91F2-75FD-415D-9194-AD6C36E2DF9C}" type="presOf" srcId="{AA9C3E16-32A9-4E3B-85DA-C37F09A315FF}" destId="{0FBE51BD-09FC-4116-8889-3599F59CDD28}" srcOrd="1" destOrd="0" presId="urn:microsoft.com/office/officeart/2016/7/layout/BasicLinearProcessNumbered"/>
    <dgm:cxn modelId="{380C24E0-1264-490C-8A0C-CE1DA82CA41E}" type="presParOf" srcId="{BD68A296-B1ED-4D93-82EE-B4E7A1194090}" destId="{9178CF81-76F0-4AB5-92C3-650EC6050586}" srcOrd="0" destOrd="0" presId="urn:microsoft.com/office/officeart/2016/7/layout/BasicLinearProcessNumbered"/>
    <dgm:cxn modelId="{5C75CBA4-8357-4AF4-9408-AAE71EE21C77}" type="presParOf" srcId="{9178CF81-76F0-4AB5-92C3-650EC6050586}" destId="{89857AB7-879B-48ED-A696-BEBA663B550B}" srcOrd="0" destOrd="0" presId="urn:microsoft.com/office/officeart/2016/7/layout/BasicLinearProcessNumbered"/>
    <dgm:cxn modelId="{4967D697-0FFC-4287-9EA8-515A0CE5746A}" type="presParOf" srcId="{9178CF81-76F0-4AB5-92C3-650EC6050586}" destId="{627B7B5A-6435-459F-BA0C-0289321A197E}" srcOrd="1" destOrd="0" presId="urn:microsoft.com/office/officeart/2016/7/layout/BasicLinearProcessNumbered"/>
    <dgm:cxn modelId="{86C01C0D-3A1C-4D08-B875-11853DCAF867}" type="presParOf" srcId="{9178CF81-76F0-4AB5-92C3-650EC6050586}" destId="{587483A3-9F94-4EDE-8FD5-039673A984CF}" srcOrd="2" destOrd="0" presId="urn:microsoft.com/office/officeart/2016/7/layout/BasicLinearProcessNumbered"/>
    <dgm:cxn modelId="{3A1FF472-7595-476E-964E-3435CC4B2569}" type="presParOf" srcId="{9178CF81-76F0-4AB5-92C3-650EC6050586}" destId="{0FBE51BD-09FC-4116-8889-3599F59CDD28}" srcOrd="3" destOrd="0" presId="urn:microsoft.com/office/officeart/2016/7/layout/BasicLinearProcessNumbered"/>
    <dgm:cxn modelId="{FD5F056D-FE77-4C33-A2CB-ACBA96D03D33}" type="presParOf" srcId="{BD68A296-B1ED-4D93-82EE-B4E7A1194090}" destId="{93B623A6-1462-47D3-AE2E-B937CA6134EF}" srcOrd="1" destOrd="0" presId="urn:microsoft.com/office/officeart/2016/7/layout/BasicLinearProcessNumbered"/>
    <dgm:cxn modelId="{34C4E28B-17BF-4691-B76C-1EE9F2C5EFEA}" type="presParOf" srcId="{BD68A296-B1ED-4D93-82EE-B4E7A1194090}" destId="{3E1EFE32-E6FB-40B8-85B3-DFD35AAA8D3D}" srcOrd="2" destOrd="0" presId="urn:microsoft.com/office/officeart/2016/7/layout/BasicLinearProcessNumbered"/>
    <dgm:cxn modelId="{EA763E1D-1F6C-4B1D-B7B2-C8EC023F6C20}" type="presParOf" srcId="{3E1EFE32-E6FB-40B8-85B3-DFD35AAA8D3D}" destId="{2C00E52C-8593-4EBD-BD8D-578AC988D523}" srcOrd="0" destOrd="0" presId="urn:microsoft.com/office/officeart/2016/7/layout/BasicLinearProcessNumbered"/>
    <dgm:cxn modelId="{CBA4C08C-C9C5-4E3F-98B7-9FCB15E378F6}" type="presParOf" srcId="{3E1EFE32-E6FB-40B8-85B3-DFD35AAA8D3D}" destId="{A999E7D0-F7C9-45BE-9BB6-490032C111A5}" srcOrd="1" destOrd="0" presId="urn:microsoft.com/office/officeart/2016/7/layout/BasicLinearProcessNumbered"/>
    <dgm:cxn modelId="{E7EEC6B7-AE02-4AB8-9DE6-89FEF27785E4}" type="presParOf" srcId="{3E1EFE32-E6FB-40B8-85B3-DFD35AAA8D3D}" destId="{294F3430-577C-4D8B-A522-65BF3374A57C}" srcOrd="2" destOrd="0" presId="urn:microsoft.com/office/officeart/2016/7/layout/BasicLinearProcessNumbered"/>
    <dgm:cxn modelId="{1DD7855B-F695-4A8E-978C-35F8D5D92AF6}" type="presParOf" srcId="{3E1EFE32-E6FB-40B8-85B3-DFD35AAA8D3D}" destId="{008BF9FB-694F-443C-8CE7-A0E9076B00BE}" srcOrd="3" destOrd="0" presId="urn:microsoft.com/office/officeart/2016/7/layout/BasicLinearProcessNumbered"/>
    <dgm:cxn modelId="{C9E900C1-C013-40E8-90CA-D1EF18BD75E7}" type="presParOf" srcId="{BD68A296-B1ED-4D93-82EE-B4E7A1194090}" destId="{E47A7405-74B9-42AE-A06A-AA767C1CA58E}" srcOrd="3" destOrd="0" presId="urn:microsoft.com/office/officeart/2016/7/layout/BasicLinearProcessNumbered"/>
    <dgm:cxn modelId="{C2E4D60E-F0A3-4398-A0E6-AD307C549903}" type="presParOf" srcId="{BD68A296-B1ED-4D93-82EE-B4E7A1194090}" destId="{04D20E9A-5E84-40A7-AEA2-17A85CDE7E99}" srcOrd="4" destOrd="0" presId="urn:microsoft.com/office/officeart/2016/7/layout/BasicLinearProcessNumbered"/>
    <dgm:cxn modelId="{2A18A3F9-9458-421E-8B70-2D27C34B4434}" type="presParOf" srcId="{04D20E9A-5E84-40A7-AEA2-17A85CDE7E99}" destId="{4DE15863-588F-4650-8892-A8FC75F277B3}" srcOrd="0" destOrd="0" presId="urn:microsoft.com/office/officeart/2016/7/layout/BasicLinearProcessNumbered"/>
    <dgm:cxn modelId="{94B38E52-1F86-4C16-B3E5-062243743FBD}" type="presParOf" srcId="{04D20E9A-5E84-40A7-AEA2-17A85CDE7E99}" destId="{0A098DEF-E69B-41CF-B2D0-22313D89EFA5}" srcOrd="1" destOrd="0" presId="urn:microsoft.com/office/officeart/2016/7/layout/BasicLinearProcessNumbered"/>
    <dgm:cxn modelId="{7A94F7A9-0299-44D3-9BD3-E4A66EE14145}" type="presParOf" srcId="{04D20E9A-5E84-40A7-AEA2-17A85CDE7E99}" destId="{DF4543AE-3C38-463B-9D5C-0B910F23E7AB}" srcOrd="2" destOrd="0" presId="urn:microsoft.com/office/officeart/2016/7/layout/BasicLinearProcessNumbered"/>
    <dgm:cxn modelId="{DDCDE49D-D5A3-4F88-8CEF-6A6DD0ABBDA5}" type="presParOf" srcId="{04D20E9A-5E84-40A7-AEA2-17A85CDE7E99}" destId="{64D253B7-41B2-4175-AAA5-B0EE5A6C61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40610-640A-40A1-B1DE-641DB3B7A0A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C92ADD-F03C-478A-8A3F-0EDFF7B3F021}">
      <dgm:prSet/>
      <dgm:spPr/>
      <dgm:t>
        <a:bodyPr/>
        <a:lstStyle/>
        <a:p>
          <a:r>
            <a:rPr lang="pt-BR" b="1" dirty="0"/>
            <a:t>PT é percebido como “A” esquerda brasileira</a:t>
          </a:r>
          <a:endParaRPr lang="en-US" b="1" dirty="0"/>
        </a:p>
      </dgm:t>
    </dgm:pt>
    <dgm:pt modelId="{B4FC7AD9-0104-48E1-851A-3CB8CDD2C278}" type="parTrans" cxnId="{0678ADDA-9778-44B2-9FBB-5A07316C1708}">
      <dgm:prSet/>
      <dgm:spPr/>
      <dgm:t>
        <a:bodyPr/>
        <a:lstStyle/>
        <a:p>
          <a:endParaRPr lang="en-US"/>
        </a:p>
      </dgm:t>
    </dgm:pt>
    <dgm:pt modelId="{D09CEEED-629C-47BB-844F-57189DF1FA65}" type="sibTrans" cxnId="{0678ADDA-9778-44B2-9FBB-5A07316C1708}">
      <dgm:prSet/>
      <dgm:spPr/>
      <dgm:t>
        <a:bodyPr/>
        <a:lstStyle/>
        <a:p>
          <a:endParaRPr lang="en-US"/>
        </a:p>
      </dgm:t>
    </dgm:pt>
    <dgm:pt modelId="{D01852AD-402F-4911-B7DF-CC456DD38191}">
      <dgm:prSet/>
      <dgm:spPr/>
      <dgm:t>
        <a:bodyPr/>
        <a:lstStyle/>
        <a:p>
          <a:r>
            <a:rPr lang="pt-BR" dirty="0"/>
            <a:t>A perda de ministros de esquerda como referência dilui a imagem e a orientação na sociedade</a:t>
          </a:r>
          <a:endParaRPr lang="en-US" dirty="0"/>
        </a:p>
      </dgm:t>
    </dgm:pt>
    <dgm:pt modelId="{AFF82ABC-E586-4AF0-BEC4-C703B7EF2B5E}" type="parTrans" cxnId="{83C71636-9A63-4386-90E2-2D2F57925D54}">
      <dgm:prSet/>
      <dgm:spPr/>
      <dgm:t>
        <a:bodyPr/>
        <a:lstStyle/>
        <a:p>
          <a:endParaRPr lang="en-US"/>
        </a:p>
      </dgm:t>
    </dgm:pt>
    <dgm:pt modelId="{0123C287-8A7D-4DB0-8A86-9FF85D6AC1B2}" type="sibTrans" cxnId="{83C71636-9A63-4386-90E2-2D2F57925D54}">
      <dgm:prSet/>
      <dgm:spPr/>
      <dgm:t>
        <a:bodyPr/>
        <a:lstStyle/>
        <a:p>
          <a:endParaRPr lang="en-US"/>
        </a:p>
      </dgm:t>
    </dgm:pt>
    <dgm:pt modelId="{254C9CB5-A13E-44D9-8318-9670B9BAD4EE}">
      <dgm:prSet/>
      <dgm:spPr/>
      <dgm:t>
        <a:bodyPr/>
        <a:lstStyle/>
        <a:p>
          <a:r>
            <a:rPr lang="pt-BR"/>
            <a:t>O institucionalismo interditou os canais de comunicação com lutas e demandas populares</a:t>
          </a:r>
          <a:endParaRPr lang="en-US"/>
        </a:p>
      </dgm:t>
    </dgm:pt>
    <dgm:pt modelId="{06B327B8-8320-4D18-BB96-95A1060AFB49}" type="parTrans" cxnId="{83C1944C-0649-4C4F-9843-20ED0C52A3EF}">
      <dgm:prSet/>
      <dgm:spPr/>
      <dgm:t>
        <a:bodyPr/>
        <a:lstStyle/>
        <a:p>
          <a:endParaRPr lang="en-US"/>
        </a:p>
      </dgm:t>
    </dgm:pt>
    <dgm:pt modelId="{43897035-5E83-49FC-8F5D-A0262683AF37}" type="sibTrans" cxnId="{83C1944C-0649-4C4F-9843-20ED0C52A3EF}">
      <dgm:prSet/>
      <dgm:spPr/>
      <dgm:t>
        <a:bodyPr/>
        <a:lstStyle/>
        <a:p>
          <a:endParaRPr lang="en-US"/>
        </a:p>
      </dgm:t>
    </dgm:pt>
    <dgm:pt modelId="{AC990CD3-8642-4BC0-B5AE-8D7B0C30E265}">
      <dgm:prSet/>
      <dgm:spPr/>
      <dgm:t>
        <a:bodyPr/>
        <a:lstStyle/>
        <a:p>
          <a:r>
            <a:rPr lang="pt-BR"/>
            <a:t>Gradativamente, o Centrão define o que é razoável como agenda nacional</a:t>
          </a:r>
          <a:endParaRPr lang="en-US"/>
        </a:p>
      </dgm:t>
    </dgm:pt>
    <dgm:pt modelId="{14A69B7B-BC93-4555-99EF-2340F9C89405}" type="parTrans" cxnId="{34194F66-1CEB-427A-A85C-624B218449E8}">
      <dgm:prSet/>
      <dgm:spPr/>
      <dgm:t>
        <a:bodyPr/>
        <a:lstStyle/>
        <a:p>
          <a:endParaRPr lang="en-US"/>
        </a:p>
      </dgm:t>
    </dgm:pt>
    <dgm:pt modelId="{03E68E23-D0D3-4760-BED5-DF5BBC808C25}" type="sibTrans" cxnId="{34194F66-1CEB-427A-A85C-624B218449E8}">
      <dgm:prSet/>
      <dgm:spPr/>
      <dgm:t>
        <a:bodyPr/>
        <a:lstStyle/>
        <a:p>
          <a:endParaRPr lang="en-US"/>
        </a:p>
      </dgm:t>
    </dgm:pt>
    <dgm:pt modelId="{20602D7E-8947-4CB7-A08E-A745EB5ED229}">
      <dgm:prSet/>
      <dgm:spPr/>
      <dgm:t>
        <a:bodyPr/>
        <a:lstStyle/>
        <a:p>
          <a:r>
            <a:rPr lang="pt-BR"/>
            <a:t>A melhora do ambiente econômico passa a ser o maior ganho do campo progressista</a:t>
          </a:r>
          <a:endParaRPr lang="en-US"/>
        </a:p>
      </dgm:t>
    </dgm:pt>
    <dgm:pt modelId="{0536D4B1-5375-451C-B72D-3E316ABEE7CA}" type="parTrans" cxnId="{BD0C6E78-202C-4C57-919C-9CDEAB4063EC}">
      <dgm:prSet/>
      <dgm:spPr/>
      <dgm:t>
        <a:bodyPr/>
        <a:lstStyle/>
        <a:p>
          <a:endParaRPr lang="en-US"/>
        </a:p>
      </dgm:t>
    </dgm:pt>
    <dgm:pt modelId="{822B2898-1520-4663-8CC7-D3CFCD4A2E9F}" type="sibTrans" cxnId="{BD0C6E78-202C-4C57-919C-9CDEAB4063EC}">
      <dgm:prSet/>
      <dgm:spPr/>
      <dgm:t>
        <a:bodyPr/>
        <a:lstStyle/>
        <a:p>
          <a:endParaRPr lang="en-US"/>
        </a:p>
      </dgm:t>
    </dgm:pt>
    <dgm:pt modelId="{9F38590F-0A79-4735-A5F7-93E8281FE861}" type="pres">
      <dgm:prSet presAssocID="{43640610-640A-40A1-B1DE-641DB3B7A0A6}" presName="vert0" presStyleCnt="0">
        <dgm:presLayoutVars>
          <dgm:dir/>
          <dgm:animOne val="branch"/>
          <dgm:animLvl val="lvl"/>
        </dgm:presLayoutVars>
      </dgm:prSet>
      <dgm:spPr/>
    </dgm:pt>
    <dgm:pt modelId="{48C41A7F-5A58-433A-B3C1-3F88F69B43AC}" type="pres">
      <dgm:prSet presAssocID="{CBC92ADD-F03C-478A-8A3F-0EDFF7B3F021}" presName="thickLine" presStyleLbl="alignNode1" presStyleIdx="0" presStyleCnt="5"/>
      <dgm:spPr/>
    </dgm:pt>
    <dgm:pt modelId="{8AF775BE-C37D-4799-A1D7-F575C6D7AC19}" type="pres">
      <dgm:prSet presAssocID="{CBC92ADD-F03C-478A-8A3F-0EDFF7B3F021}" presName="horz1" presStyleCnt="0"/>
      <dgm:spPr/>
    </dgm:pt>
    <dgm:pt modelId="{F61F6C14-FBDA-4909-A3FC-3263959082DE}" type="pres">
      <dgm:prSet presAssocID="{CBC92ADD-F03C-478A-8A3F-0EDFF7B3F021}" presName="tx1" presStyleLbl="revTx" presStyleIdx="0" presStyleCnt="5"/>
      <dgm:spPr/>
    </dgm:pt>
    <dgm:pt modelId="{FCD7D44A-156A-46BB-88AB-5B4B974182F8}" type="pres">
      <dgm:prSet presAssocID="{CBC92ADD-F03C-478A-8A3F-0EDFF7B3F021}" presName="vert1" presStyleCnt="0"/>
      <dgm:spPr/>
    </dgm:pt>
    <dgm:pt modelId="{EEBA6090-9C82-429D-80DB-BB36E12BE7C2}" type="pres">
      <dgm:prSet presAssocID="{D01852AD-402F-4911-B7DF-CC456DD38191}" presName="thickLine" presStyleLbl="alignNode1" presStyleIdx="1" presStyleCnt="5"/>
      <dgm:spPr/>
    </dgm:pt>
    <dgm:pt modelId="{AB3F1375-543C-4646-B687-773973411EB3}" type="pres">
      <dgm:prSet presAssocID="{D01852AD-402F-4911-B7DF-CC456DD38191}" presName="horz1" presStyleCnt="0"/>
      <dgm:spPr/>
    </dgm:pt>
    <dgm:pt modelId="{A69A6840-55B6-447E-8D16-CFB593C7A76F}" type="pres">
      <dgm:prSet presAssocID="{D01852AD-402F-4911-B7DF-CC456DD38191}" presName="tx1" presStyleLbl="revTx" presStyleIdx="1" presStyleCnt="5"/>
      <dgm:spPr/>
    </dgm:pt>
    <dgm:pt modelId="{102767F8-C036-4531-B6B7-F77C9D4D9256}" type="pres">
      <dgm:prSet presAssocID="{D01852AD-402F-4911-B7DF-CC456DD38191}" presName="vert1" presStyleCnt="0"/>
      <dgm:spPr/>
    </dgm:pt>
    <dgm:pt modelId="{797BBCC1-A10C-447A-9CB2-256D601DFBE8}" type="pres">
      <dgm:prSet presAssocID="{254C9CB5-A13E-44D9-8318-9670B9BAD4EE}" presName="thickLine" presStyleLbl="alignNode1" presStyleIdx="2" presStyleCnt="5"/>
      <dgm:spPr/>
    </dgm:pt>
    <dgm:pt modelId="{66B2AF78-02A8-4C76-A603-B847E1F09218}" type="pres">
      <dgm:prSet presAssocID="{254C9CB5-A13E-44D9-8318-9670B9BAD4EE}" presName="horz1" presStyleCnt="0"/>
      <dgm:spPr/>
    </dgm:pt>
    <dgm:pt modelId="{1C604410-EBFA-48E4-BBD7-2E94A982A425}" type="pres">
      <dgm:prSet presAssocID="{254C9CB5-A13E-44D9-8318-9670B9BAD4EE}" presName="tx1" presStyleLbl="revTx" presStyleIdx="2" presStyleCnt="5"/>
      <dgm:spPr/>
    </dgm:pt>
    <dgm:pt modelId="{BA4BEBC9-721C-440E-82F2-F9CAD24892BF}" type="pres">
      <dgm:prSet presAssocID="{254C9CB5-A13E-44D9-8318-9670B9BAD4EE}" presName="vert1" presStyleCnt="0"/>
      <dgm:spPr/>
    </dgm:pt>
    <dgm:pt modelId="{4EBAA5D8-0147-4D9D-83DA-BF4456A52F9C}" type="pres">
      <dgm:prSet presAssocID="{AC990CD3-8642-4BC0-B5AE-8D7B0C30E265}" presName="thickLine" presStyleLbl="alignNode1" presStyleIdx="3" presStyleCnt="5"/>
      <dgm:spPr/>
    </dgm:pt>
    <dgm:pt modelId="{7B8A2FB7-88B7-4612-9146-CC5ECF472EAF}" type="pres">
      <dgm:prSet presAssocID="{AC990CD3-8642-4BC0-B5AE-8D7B0C30E265}" presName="horz1" presStyleCnt="0"/>
      <dgm:spPr/>
    </dgm:pt>
    <dgm:pt modelId="{A1033791-8CCA-4C12-9C79-3E2467E48897}" type="pres">
      <dgm:prSet presAssocID="{AC990CD3-8642-4BC0-B5AE-8D7B0C30E265}" presName="tx1" presStyleLbl="revTx" presStyleIdx="3" presStyleCnt="5"/>
      <dgm:spPr/>
    </dgm:pt>
    <dgm:pt modelId="{D2143CB1-D4BF-4C01-9761-5BF62A3D070D}" type="pres">
      <dgm:prSet presAssocID="{AC990CD3-8642-4BC0-B5AE-8D7B0C30E265}" presName="vert1" presStyleCnt="0"/>
      <dgm:spPr/>
    </dgm:pt>
    <dgm:pt modelId="{50093665-9699-4E51-AE8B-48915774C232}" type="pres">
      <dgm:prSet presAssocID="{20602D7E-8947-4CB7-A08E-A745EB5ED229}" presName="thickLine" presStyleLbl="alignNode1" presStyleIdx="4" presStyleCnt="5"/>
      <dgm:spPr/>
    </dgm:pt>
    <dgm:pt modelId="{8FC457C5-A9B7-426C-AF4A-9D8956CC0C57}" type="pres">
      <dgm:prSet presAssocID="{20602D7E-8947-4CB7-A08E-A745EB5ED229}" presName="horz1" presStyleCnt="0"/>
      <dgm:spPr/>
    </dgm:pt>
    <dgm:pt modelId="{F608FDF6-5372-4081-91A9-6E237F0C0BEA}" type="pres">
      <dgm:prSet presAssocID="{20602D7E-8947-4CB7-A08E-A745EB5ED229}" presName="tx1" presStyleLbl="revTx" presStyleIdx="4" presStyleCnt="5"/>
      <dgm:spPr/>
    </dgm:pt>
    <dgm:pt modelId="{379CDE1F-1603-48EB-9DF5-1B058B727D7C}" type="pres">
      <dgm:prSet presAssocID="{20602D7E-8947-4CB7-A08E-A745EB5ED229}" presName="vert1" presStyleCnt="0"/>
      <dgm:spPr/>
    </dgm:pt>
  </dgm:ptLst>
  <dgm:cxnLst>
    <dgm:cxn modelId="{1E519B0E-A30E-4BB7-89DD-9B7264708F17}" type="presOf" srcId="{CBC92ADD-F03C-478A-8A3F-0EDFF7B3F021}" destId="{F61F6C14-FBDA-4909-A3FC-3263959082DE}" srcOrd="0" destOrd="0" presId="urn:microsoft.com/office/officeart/2008/layout/LinedList"/>
    <dgm:cxn modelId="{8E8FB32F-CF32-48EE-A2A7-467F5A3A8DE5}" type="presOf" srcId="{AC990CD3-8642-4BC0-B5AE-8D7B0C30E265}" destId="{A1033791-8CCA-4C12-9C79-3E2467E48897}" srcOrd="0" destOrd="0" presId="urn:microsoft.com/office/officeart/2008/layout/LinedList"/>
    <dgm:cxn modelId="{83C71636-9A63-4386-90E2-2D2F57925D54}" srcId="{43640610-640A-40A1-B1DE-641DB3B7A0A6}" destId="{D01852AD-402F-4911-B7DF-CC456DD38191}" srcOrd="1" destOrd="0" parTransId="{AFF82ABC-E586-4AF0-BEC4-C703B7EF2B5E}" sibTransId="{0123C287-8A7D-4DB0-8A86-9FF85D6AC1B2}"/>
    <dgm:cxn modelId="{52D22B3B-1733-411B-B1DB-A127C7D24A79}" type="presOf" srcId="{D01852AD-402F-4911-B7DF-CC456DD38191}" destId="{A69A6840-55B6-447E-8D16-CFB593C7A76F}" srcOrd="0" destOrd="0" presId="urn:microsoft.com/office/officeart/2008/layout/LinedList"/>
    <dgm:cxn modelId="{34194F66-1CEB-427A-A85C-624B218449E8}" srcId="{43640610-640A-40A1-B1DE-641DB3B7A0A6}" destId="{AC990CD3-8642-4BC0-B5AE-8D7B0C30E265}" srcOrd="3" destOrd="0" parTransId="{14A69B7B-BC93-4555-99EF-2340F9C89405}" sibTransId="{03E68E23-D0D3-4760-BED5-DF5BBC808C25}"/>
    <dgm:cxn modelId="{83C1944C-0649-4C4F-9843-20ED0C52A3EF}" srcId="{43640610-640A-40A1-B1DE-641DB3B7A0A6}" destId="{254C9CB5-A13E-44D9-8318-9670B9BAD4EE}" srcOrd="2" destOrd="0" parTransId="{06B327B8-8320-4D18-BB96-95A1060AFB49}" sibTransId="{43897035-5E83-49FC-8F5D-A0262683AF37}"/>
    <dgm:cxn modelId="{69C12953-6CFB-4F30-B8ED-4BECEE705D27}" type="presOf" srcId="{254C9CB5-A13E-44D9-8318-9670B9BAD4EE}" destId="{1C604410-EBFA-48E4-BBD7-2E94A982A425}" srcOrd="0" destOrd="0" presId="urn:microsoft.com/office/officeart/2008/layout/LinedList"/>
    <dgm:cxn modelId="{BD0C6E78-202C-4C57-919C-9CDEAB4063EC}" srcId="{43640610-640A-40A1-B1DE-641DB3B7A0A6}" destId="{20602D7E-8947-4CB7-A08E-A745EB5ED229}" srcOrd="4" destOrd="0" parTransId="{0536D4B1-5375-451C-B72D-3E316ABEE7CA}" sibTransId="{822B2898-1520-4663-8CC7-D3CFCD4A2E9F}"/>
    <dgm:cxn modelId="{A4B7FDCE-65FF-43EC-9ACD-DA787F32044D}" type="presOf" srcId="{43640610-640A-40A1-B1DE-641DB3B7A0A6}" destId="{9F38590F-0A79-4735-A5F7-93E8281FE861}" srcOrd="0" destOrd="0" presId="urn:microsoft.com/office/officeart/2008/layout/LinedList"/>
    <dgm:cxn modelId="{0678ADDA-9778-44B2-9FBB-5A07316C1708}" srcId="{43640610-640A-40A1-B1DE-641DB3B7A0A6}" destId="{CBC92ADD-F03C-478A-8A3F-0EDFF7B3F021}" srcOrd="0" destOrd="0" parTransId="{B4FC7AD9-0104-48E1-851A-3CB8CDD2C278}" sibTransId="{D09CEEED-629C-47BB-844F-57189DF1FA65}"/>
    <dgm:cxn modelId="{3BABC4DD-0B14-4E86-AA0D-476B538808E2}" type="presOf" srcId="{20602D7E-8947-4CB7-A08E-A745EB5ED229}" destId="{F608FDF6-5372-4081-91A9-6E237F0C0BEA}" srcOrd="0" destOrd="0" presId="urn:microsoft.com/office/officeart/2008/layout/LinedList"/>
    <dgm:cxn modelId="{AC02CEC2-BD00-4CE4-99E5-0720C870169E}" type="presParOf" srcId="{9F38590F-0A79-4735-A5F7-93E8281FE861}" destId="{48C41A7F-5A58-433A-B3C1-3F88F69B43AC}" srcOrd="0" destOrd="0" presId="urn:microsoft.com/office/officeart/2008/layout/LinedList"/>
    <dgm:cxn modelId="{3403A097-D2A0-4FA0-94B9-7805B81A5BE4}" type="presParOf" srcId="{9F38590F-0A79-4735-A5F7-93E8281FE861}" destId="{8AF775BE-C37D-4799-A1D7-F575C6D7AC19}" srcOrd="1" destOrd="0" presId="urn:microsoft.com/office/officeart/2008/layout/LinedList"/>
    <dgm:cxn modelId="{486F2C67-C319-4184-BAB8-DF3A4CAC626F}" type="presParOf" srcId="{8AF775BE-C37D-4799-A1D7-F575C6D7AC19}" destId="{F61F6C14-FBDA-4909-A3FC-3263959082DE}" srcOrd="0" destOrd="0" presId="urn:microsoft.com/office/officeart/2008/layout/LinedList"/>
    <dgm:cxn modelId="{52983B40-CBAE-490C-9A02-8574F5103734}" type="presParOf" srcId="{8AF775BE-C37D-4799-A1D7-F575C6D7AC19}" destId="{FCD7D44A-156A-46BB-88AB-5B4B974182F8}" srcOrd="1" destOrd="0" presId="urn:microsoft.com/office/officeart/2008/layout/LinedList"/>
    <dgm:cxn modelId="{E4CA3EF1-D807-4A5B-904A-2C511A2150F8}" type="presParOf" srcId="{9F38590F-0A79-4735-A5F7-93E8281FE861}" destId="{EEBA6090-9C82-429D-80DB-BB36E12BE7C2}" srcOrd="2" destOrd="0" presId="urn:microsoft.com/office/officeart/2008/layout/LinedList"/>
    <dgm:cxn modelId="{C7E7A876-1DB7-4D14-BCA7-738C9E69CE9C}" type="presParOf" srcId="{9F38590F-0A79-4735-A5F7-93E8281FE861}" destId="{AB3F1375-543C-4646-B687-773973411EB3}" srcOrd="3" destOrd="0" presId="urn:microsoft.com/office/officeart/2008/layout/LinedList"/>
    <dgm:cxn modelId="{F379C593-D4DF-4F45-83E7-10289CC3C1CC}" type="presParOf" srcId="{AB3F1375-543C-4646-B687-773973411EB3}" destId="{A69A6840-55B6-447E-8D16-CFB593C7A76F}" srcOrd="0" destOrd="0" presId="urn:microsoft.com/office/officeart/2008/layout/LinedList"/>
    <dgm:cxn modelId="{71A1F908-34C7-4C30-A403-41A73402B27F}" type="presParOf" srcId="{AB3F1375-543C-4646-B687-773973411EB3}" destId="{102767F8-C036-4531-B6B7-F77C9D4D9256}" srcOrd="1" destOrd="0" presId="urn:microsoft.com/office/officeart/2008/layout/LinedList"/>
    <dgm:cxn modelId="{1CABD635-4929-4170-BAC9-5BD54E0ACE2D}" type="presParOf" srcId="{9F38590F-0A79-4735-A5F7-93E8281FE861}" destId="{797BBCC1-A10C-447A-9CB2-256D601DFBE8}" srcOrd="4" destOrd="0" presId="urn:microsoft.com/office/officeart/2008/layout/LinedList"/>
    <dgm:cxn modelId="{98E36503-3710-4031-8C0B-5BB7A3FBCDBC}" type="presParOf" srcId="{9F38590F-0A79-4735-A5F7-93E8281FE861}" destId="{66B2AF78-02A8-4C76-A603-B847E1F09218}" srcOrd="5" destOrd="0" presId="urn:microsoft.com/office/officeart/2008/layout/LinedList"/>
    <dgm:cxn modelId="{5A9737B4-290F-411A-940C-0DA7226779D9}" type="presParOf" srcId="{66B2AF78-02A8-4C76-A603-B847E1F09218}" destId="{1C604410-EBFA-48E4-BBD7-2E94A982A425}" srcOrd="0" destOrd="0" presId="urn:microsoft.com/office/officeart/2008/layout/LinedList"/>
    <dgm:cxn modelId="{EBEB3EC6-EB1E-4F3B-B8D2-E3C71BA1F14D}" type="presParOf" srcId="{66B2AF78-02A8-4C76-A603-B847E1F09218}" destId="{BA4BEBC9-721C-440E-82F2-F9CAD24892BF}" srcOrd="1" destOrd="0" presId="urn:microsoft.com/office/officeart/2008/layout/LinedList"/>
    <dgm:cxn modelId="{A4F03357-FBDB-4825-A580-48BCEF3A9BE4}" type="presParOf" srcId="{9F38590F-0A79-4735-A5F7-93E8281FE861}" destId="{4EBAA5D8-0147-4D9D-83DA-BF4456A52F9C}" srcOrd="6" destOrd="0" presId="urn:microsoft.com/office/officeart/2008/layout/LinedList"/>
    <dgm:cxn modelId="{C5EE7713-5802-4E2A-A4D1-246305C1698D}" type="presParOf" srcId="{9F38590F-0A79-4735-A5F7-93E8281FE861}" destId="{7B8A2FB7-88B7-4612-9146-CC5ECF472EAF}" srcOrd="7" destOrd="0" presId="urn:microsoft.com/office/officeart/2008/layout/LinedList"/>
    <dgm:cxn modelId="{A4312879-A80D-4AD7-827F-742C57A59D03}" type="presParOf" srcId="{7B8A2FB7-88B7-4612-9146-CC5ECF472EAF}" destId="{A1033791-8CCA-4C12-9C79-3E2467E48897}" srcOrd="0" destOrd="0" presId="urn:microsoft.com/office/officeart/2008/layout/LinedList"/>
    <dgm:cxn modelId="{C95D0D97-E6D2-4F7E-9FCC-2622006FAE08}" type="presParOf" srcId="{7B8A2FB7-88B7-4612-9146-CC5ECF472EAF}" destId="{D2143CB1-D4BF-4C01-9761-5BF62A3D070D}" srcOrd="1" destOrd="0" presId="urn:microsoft.com/office/officeart/2008/layout/LinedList"/>
    <dgm:cxn modelId="{69FF35B2-427F-430C-9F06-16BE0DA4AF28}" type="presParOf" srcId="{9F38590F-0A79-4735-A5F7-93E8281FE861}" destId="{50093665-9699-4E51-AE8B-48915774C232}" srcOrd="8" destOrd="0" presId="urn:microsoft.com/office/officeart/2008/layout/LinedList"/>
    <dgm:cxn modelId="{AA1C923A-7F53-4D9F-8058-36A70757D178}" type="presParOf" srcId="{9F38590F-0A79-4735-A5F7-93E8281FE861}" destId="{8FC457C5-A9B7-426C-AF4A-9D8956CC0C57}" srcOrd="9" destOrd="0" presId="urn:microsoft.com/office/officeart/2008/layout/LinedList"/>
    <dgm:cxn modelId="{F30D9F50-2C5F-4599-B913-A8EE823D4267}" type="presParOf" srcId="{8FC457C5-A9B7-426C-AF4A-9D8956CC0C57}" destId="{F608FDF6-5372-4081-91A9-6E237F0C0BEA}" srcOrd="0" destOrd="0" presId="urn:microsoft.com/office/officeart/2008/layout/LinedList"/>
    <dgm:cxn modelId="{EA6A6F67-DB18-4739-827C-F9807B09DAE5}" type="presParOf" srcId="{8FC457C5-A9B7-426C-AF4A-9D8956CC0C57}" destId="{379CDE1F-1603-48EB-9DF5-1B058B727D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2305D-2EF3-48EB-A478-E472A8F4222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7C36FB-1014-425E-B084-684D939DF9A1}">
      <dgm:prSet/>
      <dgm:spPr/>
      <dgm:t>
        <a:bodyPr/>
        <a:lstStyle/>
        <a:p>
          <a:r>
            <a:rPr lang="pt-BR"/>
            <a:t>Na prática, o medo revela os limites da democracia brasileira</a:t>
          </a:r>
          <a:endParaRPr lang="en-US"/>
        </a:p>
      </dgm:t>
    </dgm:pt>
    <dgm:pt modelId="{6D9593E1-35FC-433E-8BC7-049987CD53FF}" type="parTrans" cxnId="{56B04953-E0B2-4223-B32E-AF3163F63A46}">
      <dgm:prSet/>
      <dgm:spPr/>
      <dgm:t>
        <a:bodyPr/>
        <a:lstStyle/>
        <a:p>
          <a:endParaRPr lang="en-US"/>
        </a:p>
      </dgm:t>
    </dgm:pt>
    <dgm:pt modelId="{4222E74C-8A27-4A3C-B97E-77F6776DD280}" type="sibTrans" cxnId="{56B04953-E0B2-4223-B32E-AF3163F63A46}">
      <dgm:prSet/>
      <dgm:spPr/>
      <dgm:t>
        <a:bodyPr/>
        <a:lstStyle/>
        <a:p>
          <a:endParaRPr lang="en-US"/>
        </a:p>
      </dgm:t>
    </dgm:pt>
    <dgm:pt modelId="{EB7279BD-F16C-4262-8119-AFB9C402A2EA}">
      <dgm:prSet/>
      <dgm:spPr/>
      <dgm:t>
        <a:bodyPr/>
        <a:lstStyle/>
        <a:p>
          <a:r>
            <a:rPr lang="pt-BR"/>
            <a:t>Os militares se impõem como poder ameaçador</a:t>
          </a:r>
          <a:endParaRPr lang="en-US"/>
        </a:p>
      </dgm:t>
    </dgm:pt>
    <dgm:pt modelId="{96E33E8A-494C-42BE-8137-61A4084D76FF}" type="parTrans" cxnId="{23C100CE-1ADF-4A2B-9E66-7ADABF33212D}">
      <dgm:prSet/>
      <dgm:spPr/>
      <dgm:t>
        <a:bodyPr/>
        <a:lstStyle/>
        <a:p>
          <a:endParaRPr lang="en-US"/>
        </a:p>
      </dgm:t>
    </dgm:pt>
    <dgm:pt modelId="{79D52A58-FE77-45BB-8E0E-E49188FE8245}" type="sibTrans" cxnId="{23C100CE-1ADF-4A2B-9E66-7ADABF33212D}">
      <dgm:prSet/>
      <dgm:spPr/>
      <dgm:t>
        <a:bodyPr/>
        <a:lstStyle/>
        <a:p>
          <a:endParaRPr lang="en-US"/>
        </a:p>
      </dgm:t>
    </dgm:pt>
    <dgm:pt modelId="{0413895C-9E6B-41D6-9D86-9E28C20596AC}">
      <dgm:prSet/>
      <dgm:spPr/>
      <dgm:t>
        <a:bodyPr/>
        <a:lstStyle/>
        <a:p>
          <a:r>
            <a:rPr lang="pt-BR"/>
            <a:t>O campo progressista fica em compasso de espera</a:t>
          </a:r>
          <a:endParaRPr lang="en-US"/>
        </a:p>
      </dgm:t>
    </dgm:pt>
    <dgm:pt modelId="{91A43F92-10AF-4051-AE72-A9F0EF034D37}" type="parTrans" cxnId="{4D7446FE-492A-40BB-81F9-D19A6DFC1285}">
      <dgm:prSet/>
      <dgm:spPr/>
      <dgm:t>
        <a:bodyPr/>
        <a:lstStyle/>
        <a:p>
          <a:endParaRPr lang="en-US"/>
        </a:p>
      </dgm:t>
    </dgm:pt>
    <dgm:pt modelId="{C4DB2FFB-111D-49D0-AC4A-52082B902C48}" type="sibTrans" cxnId="{4D7446FE-492A-40BB-81F9-D19A6DFC1285}">
      <dgm:prSet/>
      <dgm:spPr/>
      <dgm:t>
        <a:bodyPr/>
        <a:lstStyle/>
        <a:p>
          <a:endParaRPr lang="en-US"/>
        </a:p>
      </dgm:t>
    </dgm:pt>
    <dgm:pt modelId="{003729D1-68A0-4BAC-A6D0-E4C965C95A4A}" type="pres">
      <dgm:prSet presAssocID="{CA32305D-2EF3-48EB-A478-E472A8F42228}" presName="vert0" presStyleCnt="0">
        <dgm:presLayoutVars>
          <dgm:dir/>
          <dgm:animOne val="branch"/>
          <dgm:animLvl val="lvl"/>
        </dgm:presLayoutVars>
      </dgm:prSet>
      <dgm:spPr/>
    </dgm:pt>
    <dgm:pt modelId="{2C4F3463-0604-468C-84F5-55781501EC1C}" type="pres">
      <dgm:prSet presAssocID="{C27C36FB-1014-425E-B084-684D939DF9A1}" presName="thickLine" presStyleLbl="alignNode1" presStyleIdx="0" presStyleCnt="3"/>
      <dgm:spPr/>
    </dgm:pt>
    <dgm:pt modelId="{383972C7-7CE4-44D7-B75C-9DB0ECDEBE85}" type="pres">
      <dgm:prSet presAssocID="{C27C36FB-1014-425E-B084-684D939DF9A1}" presName="horz1" presStyleCnt="0"/>
      <dgm:spPr/>
    </dgm:pt>
    <dgm:pt modelId="{CE3F3B18-65AA-4EF5-840C-938A27A85783}" type="pres">
      <dgm:prSet presAssocID="{C27C36FB-1014-425E-B084-684D939DF9A1}" presName="tx1" presStyleLbl="revTx" presStyleIdx="0" presStyleCnt="3"/>
      <dgm:spPr/>
    </dgm:pt>
    <dgm:pt modelId="{10AB2F5E-9922-480D-B7C4-F8D5D057B1A2}" type="pres">
      <dgm:prSet presAssocID="{C27C36FB-1014-425E-B084-684D939DF9A1}" presName="vert1" presStyleCnt="0"/>
      <dgm:spPr/>
    </dgm:pt>
    <dgm:pt modelId="{77AACAD4-79CC-42C5-B946-EC96B40A27B1}" type="pres">
      <dgm:prSet presAssocID="{EB7279BD-F16C-4262-8119-AFB9C402A2EA}" presName="thickLine" presStyleLbl="alignNode1" presStyleIdx="1" presStyleCnt="3"/>
      <dgm:spPr/>
    </dgm:pt>
    <dgm:pt modelId="{86B4C602-0A26-40E6-8FFE-14B4D6ED9F01}" type="pres">
      <dgm:prSet presAssocID="{EB7279BD-F16C-4262-8119-AFB9C402A2EA}" presName="horz1" presStyleCnt="0"/>
      <dgm:spPr/>
    </dgm:pt>
    <dgm:pt modelId="{299EC6D8-CB11-4AA5-AD5B-AF0283570CF7}" type="pres">
      <dgm:prSet presAssocID="{EB7279BD-F16C-4262-8119-AFB9C402A2EA}" presName="tx1" presStyleLbl="revTx" presStyleIdx="1" presStyleCnt="3"/>
      <dgm:spPr/>
    </dgm:pt>
    <dgm:pt modelId="{085193AB-E3E1-4960-BA8D-D874104FD80D}" type="pres">
      <dgm:prSet presAssocID="{EB7279BD-F16C-4262-8119-AFB9C402A2EA}" presName="vert1" presStyleCnt="0"/>
      <dgm:spPr/>
    </dgm:pt>
    <dgm:pt modelId="{CA0B73C5-3664-4B06-A3B8-0905A0FB9E3D}" type="pres">
      <dgm:prSet presAssocID="{0413895C-9E6B-41D6-9D86-9E28C20596AC}" presName="thickLine" presStyleLbl="alignNode1" presStyleIdx="2" presStyleCnt="3"/>
      <dgm:spPr/>
    </dgm:pt>
    <dgm:pt modelId="{0A77C4B5-EBF5-4231-9BF7-E3C9374B6344}" type="pres">
      <dgm:prSet presAssocID="{0413895C-9E6B-41D6-9D86-9E28C20596AC}" presName="horz1" presStyleCnt="0"/>
      <dgm:spPr/>
    </dgm:pt>
    <dgm:pt modelId="{A67E7978-3F28-4055-9DD5-B51BD8C6D46F}" type="pres">
      <dgm:prSet presAssocID="{0413895C-9E6B-41D6-9D86-9E28C20596AC}" presName="tx1" presStyleLbl="revTx" presStyleIdx="2" presStyleCnt="3"/>
      <dgm:spPr/>
    </dgm:pt>
    <dgm:pt modelId="{25E58AFE-14E9-4009-9B44-810DEE006A06}" type="pres">
      <dgm:prSet presAssocID="{0413895C-9E6B-41D6-9D86-9E28C20596AC}" presName="vert1" presStyleCnt="0"/>
      <dgm:spPr/>
    </dgm:pt>
  </dgm:ptLst>
  <dgm:cxnLst>
    <dgm:cxn modelId="{EC3D2663-6952-4523-ABEE-79CCE4CC973D}" type="presOf" srcId="{EB7279BD-F16C-4262-8119-AFB9C402A2EA}" destId="{299EC6D8-CB11-4AA5-AD5B-AF0283570CF7}" srcOrd="0" destOrd="0" presId="urn:microsoft.com/office/officeart/2008/layout/LinedList"/>
    <dgm:cxn modelId="{56B04953-E0B2-4223-B32E-AF3163F63A46}" srcId="{CA32305D-2EF3-48EB-A478-E472A8F42228}" destId="{C27C36FB-1014-425E-B084-684D939DF9A1}" srcOrd="0" destOrd="0" parTransId="{6D9593E1-35FC-433E-8BC7-049987CD53FF}" sibTransId="{4222E74C-8A27-4A3C-B97E-77F6776DD280}"/>
    <dgm:cxn modelId="{2D82AA82-383A-4E18-8DF9-A08D0022F4AA}" type="presOf" srcId="{CA32305D-2EF3-48EB-A478-E472A8F42228}" destId="{003729D1-68A0-4BAC-A6D0-E4C965C95A4A}" srcOrd="0" destOrd="0" presId="urn:microsoft.com/office/officeart/2008/layout/LinedList"/>
    <dgm:cxn modelId="{50C46CB5-3505-43E3-910E-1F490ABFFB99}" type="presOf" srcId="{0413895C-9E6B-41D6-9D86-9E28C20596AC}" destId="{A67E7978-3F28-4055-9DD5-B51BD8C6D46F}" srcOrd="0" destOrd="0" presId="urn:microsoft.com/office/officeart/2008/layout/LinedList"/>
    <dgm:cxn modelId="{64013AC1-1F55-49F5-AE00-187C7C11A9B8}" type="presOf" srcId="{C27C36FB-1014-425E-B084-684D939DF9A1}" destId="{CE3F3B18-65AA-4EF5-840C-938A27A85783}" srcOrd="0" destOrd="0" presId="urn:microsoft.com/office/officeart/2008/layout/LinedList"/>
    <dgm:cxn modelId="{23C100CE-1ADF-4A2B-9E66-7ADABF33212D}" srcId="{CA32305D-2EF3-48EB-A478-E472A8F42228}" destId="{EB7279BD-F16C-4262-8119-AFB9C402A2EA}" srcOrd="1" destOrd="0" parTransId="{96E33E8A-494C-42BE-8137-61A4084D76FF}" sibTransId="{79D52A58-FE77-45BB-8E0E-E49188FE8245}"/>
    <dgm:cxn modelId="{4D7446FE-492A-40BB-81F9-D19A6DFC1285}" srcId="{CA32305D-2EF3-48EB-A478-E472A8F42228}" destId="{0413895C-9E6B-41D6-9D86-9E28C20596AC}" srcOrd="2" destOrd="0" parTransId="{91A43F92-10AF-4051-AE72-A9F0EF034D37}" sibTransId="{C4DB2FFB-111D-49D0-AC4A-52082B902C48}"/>
    <dgm:cxn modelId="{E35AD3CC-A3A3-4AD1-80A5-A768580C6225}" type="presParOf" srcId="{003729D1-68A0-4BAC-A6D0-E4C965C95A4A}" destId="{2C4F3463-0604-468C-84F5-55781501EC1C}" srcOrd="0" destOrd="0" presId="urn:microsoft.com/office/officeart/2008/layout/LinedList"/>
    <dgm:cxn modelId="{18D2AF18-D886-4272-9F92-62E515CE15C5}" type="presParOf" srcId="{003729D1-68A0-4BAC-A6D0-E4C965C95A4A}" destId="{383972C7-7CE4-44D7-B75C-9DB0ECDEBE85}" srcOrd="1" destOrd="0" presId="urn:microsoft.com/office/officeart/2008/layout/LinedList"/>
    <dgm:cxn modelId="{DBA60DC6-8198-4AF0-937D-C5F266BF016A}" type="presParOf" srcId="{383972C7-7CE4-44D7-B75C-9DB0ECDEBE85}" destId="{CE3F3B18-65AA-4EF5-840C-938A27A85783}" srcOrd="0" destOrd="0" presId="urn:microsoft.com/office/officeart/2008/layout/LinedList"/>
    <dgm:cxn modelId="{64BE6D5D-DEB4-44E5-95B6-88D16CF6C62F}" type="presParOf" srcId="{383972C7-7CE4-44D7-B75C-9DB0ECDEBE85}" destId="{10AB2F5E-9922-480D-B7C4-F8D5D057B1A2}" srcOrd="1" destOrd="0" presId="urn:microsoft.com/office/officeart/2008/layout/LinedList"/>
    <dgm:cxn modelId="{67F2A9A3-ACAC-4C72-85ED-248F0FB47A6C}" type="presParOf" srcId="{003729D1-68A0-4BAC-A6D0-E4C965C95A4A}" destId="{77AACAD4-79CC-42C5-B946-EC96B40A27B1}" srcOrd="2" destOrd="0" presId="urn:microsoft.com/office/officeart/2008/layout/LinedList"/>
    <dgm:cxn modelId="{6DA8D525-D379-4A63-9D35-A4787BB20404}" type="presParOf" srcId="{003729D1-68A0-4BAC-A6D0-E4C965C95A4A}" destId="{86B4C602-0A26-40E6-8FFE-14B4D6ED9F01}" srcOrd="3" destOrd="0" presId="urn:microsoft.com/office/officeart/2008/layout/LinedList"/>
    <dgm:cxn modelId="{7C75E722-F3BE-47B0-A694-1283A9C2AE1F}" type="presParOf" srcId="{86B4C602-0A26-40E6-8FFE-14B4D6ED9F01}" destId="{299EC6D8-CB11-4AA5-AD5B-AF0283570CF7}" srcOrd="0" destOrd="0" presId="urn:microsoft.com/office/officeart/2008/layout/LinedList"/>
    <dgm:cxn modelId="{15708B1D-CCA3-407E-9750-5652E01453F2}" type="presParOf" srcId="{86B4C602-0A26-40E6-8FFE-14B4D6ED9F01}" destId="{085193AB-E3E1-4960-BA8D-D874104FD80D}" srcOrd="1" destOrd="0" presId="urn:microsoft.com/office/officeart/2008/layout/LinedList"/>
    <dgm:cxn modelId="{43C08C44-70D2-4238-ADF0-4FDFD78A2C42}" type="presParOf" srcId="{003729D1-68A0-4BAC-A6D0-E4C965C95A4A}" destId="{CA0B73C5-3664-4B06-A3B8-0905A0FB9E3D}" srcOrd="4" destOrd="0" presId="urn:microsoft.com/office/officeart/2008/layout/LinedList"/>
    <dgm:cxn modelId="{8659FE6A-5FA6-4077-8ECB-E023A0EBF0BF}" type="presParOf" srcId="{003729D1-68A0-4BAC-A6D0-E4C965C95A4A}" destId="{0A77C4B5-EBF5-4231-9BF7-E3C9374B6344}" srcOrd="5" destOrd="0" presId="urn:microsoft.com/office/officeart/2008/layout/LinedList"/>
    <dgm:cxn modelId="{6C7F64F9-AD6D-42EE-8181-EF39125BC3AD}" type="presParOf" srcId="{0A77C4B5-EBF5-4231-9BF7-E3C9374B6344}" destId="{A67E7978-3F28-4055-9DD5-B51BD8C6D46F}" srcOrd="0" destOrd="0" presId="urn:microsoft.com/office/officeart/2008/layout/LinedList"/>
    <dgm:cxn modelId="{64F95660-E109-4072-A2AB-D0CD45AC8881}" type="presParOf" srcId="{0A77C4B5-EBF5-4231-9BF7-E3C9374B6344}" destId="{25E58AFE-14E9-4009-9B44-810DEE006A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4DD2A8-030E-4D12-9EB7-531330E513CE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11803B2-9674-437D-A140-1E97A6CBB6C6}">
      <dgm:prSet/>
      <dgm:spPr/>
      <dgm:t>
        <a:bodyPr/>
        <a:lstStyle/>
        <a:p>
          <a:r>
            <a:rPr lang="pt-BR"/>
            <a:t>Por que o individualismo tomou conta das comunidades mais pobres?</a:t>
          </a:r>
          <a:endParaRPr lang="en-US"/>
        </a:p>
      </dgm:t>
    </dgm:pt>
    <dgm:pt modelId="{D8B189F3-3612-43E4-A60E-1E76304B943A}" type="parTrans" cxnId="{5A783B4A-C449-429D-B012-9DA6C1CD44C2}">
      <dgm:prSet/>
      <dgm:spPr/>
      <dgm:t>
        <a:bodyPr/>
        <a:lstStyle/>
        <a:p>
          <a:endParaRPr lang="en-US"/>
        </a:p>
      </dgm:t>
    </dgm:pt>
    <dgm:pt modelId="{E497910D-E4BC-4649-8CA0-9A4AC9539192}" type="sibTrans" cxnId="{5A783B4A-C449-429D-B012-9DA6C1CD44C2}">
      <dgm:prSet/>
      <dgm:spPr/>
      <dgm:t>
        <a:bodyPr/>
        <a:lstStyle/>
        <a:p>
          <a:endParaRPr lang="en-US"/>
        </a:p>
      </dgm:t>
    </dgm:pt>
    <dgm:pt modelId="{5451B1DF-3B05-42BA-9D9A-CBEDA9D0BD7E}">
      <dgm:prSet/>
      <dgm:spPr/>
      <dgm:t>
        <a:bodyPr/>
        <a:lstStyle/>
        <a:p>
          <a:r>
            <a:rPr lang="pt-BR"/>
            <a:t>Por que os pobres não conseguem criar um projeto político autônomo e coletivo como o dos Panteras Negras?</a:t>
          </a:r>
          <a:endParaRPr lang="en-US"/>
        </a:p>
      </dgm:t>
    </dgm:pt>
    <dgm:pt modelId="{AF4DFF70-994C-4BB9-9303-FC9BA11B6239}" type="parTrans" cxnId="{22E2548E-84B1-4981-99F3-6E48773EEE8E}">
      <dgm:prSet/>
      <dgm:spPr/>
      <dgm:t>
        <a:bodyPr/>
        <a:lstStyle/>
        <a:p>
          <a:endParaRPr lang="en-US"/>
        </a:p>
      </dgm:t>
    </dgm:pt>
    <dgm:pt modelId="{BD3208DD-AE22-4239-A7FD-42BA394E2B60}" type="sibTrans" cxnId="{22E2548E-84B1-4981-99F3-6E48773EEE8E}">
      <dgm:prSet/>
      <dgm:spPr/>
      <dgm:t>
        <a:bodyPr/>
        <a:lstStyle/>
        <a:p>
          <a:endParaRPr lang="en-US"/>
        </a:p>
      </dgm:t>
    </dgm:pt>
    <dgm:pt modelId="{52B417A9-A69E-48DA-B643-674EF7870570}">
      <dgm:prSet/>
      <dgm:spPr/>
      <dgm:t>
        <a:bodyPr/>
        <a:lstStyle/>
        <a:p>
          <a:r>
            <a:rPr lang="pt-BR"/>
            <a:t>Por qual motivo as bases populares se mantém como clientela política?</a:t>
          </a:r>
          <a:endParaRPr lang="en-US"/>
        </a:p>
      </dgm:t>
    </dgm:pt>
    <dgm:pt modelId="{28E187ED-E903-473C-BAEA-B28DB08DE956}" type="parTrans" cxnId="{059BB189-5719-460E-9D21-0B29530B89AE}">
      <dgm:prSet/>
      <dgm:spPr/>
      <dgm:t>
        <a:bodyPr/>
        <a:lstStyle/>
        <a:p>
          <a:endParaRPr lang="en-US"/>
        </a:p>
      </dgm:t>
    </dgm:pt>
    <dgm:pt modelId="{30CE91F6-9BC4-474C-AD5A-7996C54358AA}" type="sibTrans" cxnId="{059BB189-5719-460E-9D21-0B29530B89AE}">
      <dgm:prSet/>
      <dgm:spPr/>
      <dgm:t>
        <a:bodyPr/>
        <a:lstStyle/>
        <a:p>
          <a:endParaRPr lang="en-US"/>
        </a:p>
      </dgm:t>
    </dgm:pt>
    <dgm:pt modelId="{88154FCC-20AD-4F07-8634-FDF8BD0375B6}" type="pres">
      <dgm:prSet presAssocID="{EC4DD2A8-030E-4D12-9EB7-531330E513CE}" presName="linear" presStyleCnt="0">
        <dgm:presLayoutVars>
          <dgm:animLvl val="lvl"/>
          <dgm:resizeHandles val="exact"/>
        </dgm:presLayoutVars>
      </dgm:prSet>
      <dgm:spPr/>
    </dgm:pt>
    <dgm:pt modelId="{1D8FE4B9-3EA5-456A-9C9C-D0142AB09947}" type="pres">
      <dgm:prSet presAssocID="{111803B2-9674-437D-A140-1E97A6CBB6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8D2B5B-ACC8-4736-9DAD-270CD15F3455}" type="pres">
      <dgm:prSet presAssocID="{E497910D-E4BC-4649-8CA0-9A4AC9539192}" presName="spacer" presStyleCnt="0"/>
      <dgm:spPr/>
    </dgm:pt>
    <dgm:pt modelId="{F34F4A67-B016-43B9-9627-4933AEBE81A6}" type="pres">
      <dgm:prSet presAssocID="{5451B1DF-3B05-42BA-9D9A-CBEDA9D0BD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F88DC8-CF2A-418D-B8C0-57A3E7C8C6FF}" type="pres">
      <dgm:prSet presAssocID="{BD3208DD-AE22-4239-A7FD-42BA394E2B60}" presName="spacer" presStyleCnt="0"/>
      <dgm:spPr/>
    </dgm:pt>
    <dgm:pt modelId="{DB8A932B-E1FD-4261-8F32-45767C59EE1C}" type="pres">
      <dgm:prSet presAssocID="{52B417A9-A69E-48DA-B643-674EF787057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89092D-1739-4B41-985A-FC7D434D7403}" type="presOf" srcId="{5451B1DF-3B05-42BA-9D9A-CBEDA9D0BD7E}" destId="{F34F4A67-B016-43B9-9627-4933AEBE81A6}" srcOrd="0" destOrd="0" presId="urn:microsoft.com/office/officeart/2005/8/layout/vList2"/>
    <dgm:cxn modelId="{D958DE46-89ED-49C9-8F45-9AB3E7DA8AB5}" type="presOf" srcId="{52B417A9-A69E-48DA-B643-674EF7870570}" destId="{DB8A932B-E1FD-4261-8F32-45767C59EE1C}" srcOrd="0" destOrd="0" presId="urn:microsoft.com/office/officeart/2005/8/layout/vList2"/>
    <dgm:cxn modelId="{5A783B4A-C449-429D-B012-9DA6C1CD44C2}" srcId="{EC4DD2A8-030E-4D12-9EB7-531330E513CE}" destId="{111803B2-9674-437D-A140-1E97A6CBB6C6}" srcOrd="0" destOrd="0" parTransId="{D8B189F3-3612-43E4-A60E-1E76304B943A}" sibTransId="{E497910D-E4BC-4649-8CA0-9A4AC9539192}"/>
    <dgm:cxn modelId="{1D346553-7829-4B89-8849-FF0E5ECD79C5}" type="presOf" srcId="{EC4DD2A8-030E-4D12-9EB7-531330E513CE}" destId="{88154FCC-20AD-4F07-8634-FDF8BD0375B6}" srcOrd="0" destOrd="0" presId="urn:microsoft.com/office/officeart/2005/8/layout/vList2"/>
    <dgm:cxn modelId="{059BB189-5719-460E-9D21-0B29530B89AE}" srcId="{EC4DD2A8-030E-4D12-9EB7-531330E513CE}" destId="{52B417A9-A69E-48DA-B643-674EF7870570}" srcOrd="2" destOrd="0" parTransId="{28E187ED-E903-473C-BAEA-B28DB08DE956}" sibTransId="{30CE91F6-9BC4-474C-AD5A-7996C54358AA}"/>
    <dgm:cxn modelId="{22E2548E-84B1-4981-99F3-6E48773EEE8E}" srcId="{EC4DD2A8-030E-4D12-9EB7-531330E513CE}" destId="{5451B1DF-3B05-42BA-9D9A-CBEDA9D0BD7E}" srcOrd="1" destOrd="0" parTransId="{AF4DFF70-994C-4BB9-9303-FC9BA11B6239}" sibTransId="{BD3208DD-AE22-4239-A7FD-42BA394E2B60}"/>
    <dgm:cxn modelId="{9FAB20A5-EF6F-46ED-A978-88BB8FF6CF55}" type="presOf" srcId="{111803B2-9674-437D-A140-1E97A6CBB6C6}" destId="{1D8FE4B9-3EA5-456A-9C9C-D0142AB09947}" srcOrd="0" destOrd="0" presId="urn:microsoft.com/office/officeart/2005/8/layout/vList2"/>
    <dgm:cxn modelId="{DE625698-A6BA-40D6-B563-037179DD1449}" type="presParOf" srcId="{88154FCC-20AD-4F07-8634-FDF8BD0375B6}" destId="{1D8FE4B9-3EA5-456A-9C9C-D0142AB09947}" srcOrd="0" destOrd="0" presId="urn:microsoft.com/office/officeart/2005/8/layout/vList2"/>
    <dgm:cxn modelId="{095938DD-DD04-4E27-97A2-23AF05047750}" type="presParOf" srcId="{88154FCC-20AD-4F07-8634-FDF8BD0375B6}" destId="{0A8D2B5B-ACC8-4736-9DAD-270CD15F3455}" srcOrd="1" destOrd="0" presId="urn:microsoft.com/office/officeart/2005/8/layout/vList2"/>
    <dgm:cxn modelId="{33CBB03E-2A40-4EDB-911F-96695672A6FB}" type="presParOf" srcId="{88154FCC-20AD-4F07-8634-FDF8BD0375B6}" destId="{F34F4A67-B016-43B9-9627-4933AEBE81A6}" srcOrd="2" destOrd="0" presId="urn:microsoft.com/office/officeart/2005/8/layout/vList2"/>
    <dgm:cxn modelId="{82894571-1F67-4A88-8CB5-5204495232D3}" type="presParOf" srcId="{88154FCC-20AD-4F07-8634-FDF8BD0375B6}" destId="{4CF88DC8-CF2A-418D-B8C0-57A3E7C8C6FF}" srcOrd="3" destOrd="0" presId="urn:microsoft.com/office/officeart/2005/8/layout/vList2"/>
    <dgm:cxn modelId="{7C423021-4EDF-464C-9003-F50B72591362}" type="presParOf" srcId="{88154FCC-20AD-4F07-8634-FDF8BD0375B6}" destId="{DB8A932B-E1FD-4261-8F32-45767C59EE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E420B9-9E07-40F4-A660-310885FECE79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A4160A-A92D-4F46-975F-7F9920F2C46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2013 revelou os limites da unidade democrático-popular forjada no final do século XX</a:t>
          </a:r>
          <a:endParaRPr lang="en-US"/>
        </a:p>
      </dgm:t>
    </dgm:pt>
    <dgm:pt modelId="{515C77CD-3E0F-41E4-BF37-FEED05B50509}" type="parTrans" cxnId="{BE99862C-B9FE-4A8F-BCDC-CC5F3BE5532F}">
      <dgm:prSet/>
      <dgm:spPr/>
      <dgm:t>
        <a:bodyPr/>
        <a:lstStyle/>
        <a:p>
          <a:endParaRPr lang="en-US"/>
        </a:p>
      </dgm:t>
    </dgm:pt>
    <dgm:pt modelId="{87FEE4F2-7176-428A-AADA-E3B05F8069DB}" type="sibTrans" cxnId="{BE99862C-B9FE-4A8F-BCDC-CC5F3BE5532F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7A3A5181-8201-4E1A-9124-C59DEA2758D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movimento “Fora Bolsonaro” indicou as dificuldades para construção de uma agenda nacional a partir das 600 organizações que o constituiu</a:t>
          </a:r>
          <a:endParaRPr lang="en-US"/>
        </a:p>
      </dgm:t>
    </dgm:pt>
    <dgm:pt modelId="{9D6645B3-877E-4D7C-929B-CAA8E69976E0}" type="parTrans" cxnId="{DC3A0733-F1BC-4826-AC83-617A4C76EB2B}">
      <dgm:prSet/>
      <dgm:spPr/>
      <dgm:t>
        <a:bodyPr/>
        <a:lstStyle/>
        <a:p>
          <a:endParaRPr lang="en-US"/>
        </a:p>
      </dgm:t>
    </dgm:pt>
    <dgm:pt modelId="{14B3693D-A1CD-47D6-B44F-65CA7FF61AE2}" type="sibTrans" cxnId="{DC3A0733-F1BC-4826-AC83-617A4C76EB2B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16708D9F-5FB2-4064-928E-BDEA70FABA2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reforma trabalhista quebrou um dos polos mais poderosos deste campo: o movimento sindical</a:t>
          </a:r>
          <a:endParaRPr lang="en-US"/>
        </a:p>
      </dgm:t>
    </dgm:pt>
    <dgm:pt modelId="{AB418B32-45F9-4C64-9B94-F384B3F6CB56}" type="parTrans" cxnId="{FAB45673-54EA-483E-93FB-31F9B935EE0C}">
      <dgm:prSet/>
      <dgm:spPr/>
      <dgm:t>
        <a:bodyPr/>
        <a:lstStyle/>
        <a:p>
          <a:endParaRPr lang="en-US"/>
        </a:p>
      </dgm:t>
    </dgm:pt>
    <dgm:pt modelId="{2A90846A-10AC-4F77-9B3C-1B0F226B895D}" type="sibTrans" cxnId="{FAB45673-54EA-483E-93FB-31F9B935EE0C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841EE073-5C48-43B6-805B-9EF007C853D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As bases sociais se tornaram clientelas das organizações populares do século XXI</a:t>
          </a:r>
          <a:endParaRPr lang="en-US"/>
        </a:p>
      </dgm:t>
    </dgm:pt>
    <dgm:pt modelId="{52E0AAB7-6810-4734-880E-3E959BDA05CB}" type="parTrans" cxnId="{6275B151-977C-4FCE-8CF9-B9B19EABFE8F}">
      <dgm:prSet/>
      <dgm:spPr/>
      <dgm:t>
        <a:bodyPr/>
        <a:lstStyle/>
        <a:p>
          <a:endParaRPr lang="en-US"/>
        </a:p>
      </dgm:t>
    </dgm:pt>
    <dgm:pt modelId="{79B483F2-B697-48E6-B67C-D37009E774FC}" type="sibTrans" cxnId="{6275B151-977C-4FCE-8CF9-B9B19EABFE8F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0C0CFD74-1E7E-4A27-BBD0-7DA9C675B4E2}" type="pres">
      <dgm:prSet presAssocID="{C3E420B9-9E07-40F4-A660-310885FECE79}" presName="Name0" presStyleCnt="0">
        <dgm:presLayoutVars>
          <dgm:animLvl val="lvl"/>
          <dgm:resizeHandles val="exact"/>
        </dgm:presLayoutVars>
      </dgm:prSet>
      <dgm:spPr/>
    </dgm:pt>
    <dgm:pt modelId="{C36A5B3B-6137-41E1-979D-6402B8688971}" type="pres">
      <dgm:prSet presAssocID="{FCA4160A-A92D-4F46-975F-7F9920F2C46E}" presName="compositeNode" presStyleCnt="0">
        <dgm:presLayoutVars>
          <dgm:bulletEnabled val="1"/>
        </dgm:presLayoutVars>
      </dgm:prSet>
      <dgm:spPr/>
    </dgm:pt>
    <dgm:pt modelId="{E1F26D69-3E9C-49B3-BAE7-CBDE30C7BEF0}" type="pres">
      <dgm:prSet presAssocID="{FCA4160A-A92D-4F46-975F-7F9920F2C46E}" presName="bgRect" presStyleLbl="alignNode1" presStyleIdx="0" presStyleCnt="4"/>
      <dgm:spPr/>
    </dgm:pt>
    <dgm:pt modelId="{D9DFB74D-17BF-4D70-93F2-2F8835A2380E}" type="pres">
      <dgm:prSet presAssocID="{87FEE4F2-7176-428A-AADA-E3B05F8069DB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7F3CED0-4E71-47AC-B53D-FEDB02EBDF1E}" type="pres">
      <dgm:prSet presAssocID="{FCA4160A-A92D-4F46-975F-7F9920F2C46E}" presName="nodeRect" presStyleLbl="alignNode1" presStyleIdx="0" presStyleCnt="4">
        <dgm:presLayoutVars>
          <dgm:bulletEnabled val="1"/>
        </dgm:presLayoutVars>
      </dgm:prSet>
      <dgm:spPr/>
    </dgm:pt>
    <dgm:pt modelId="{ECA82295-3890-432C-A4DD-CBECCF2E15CA}" type="pres">
      <dgm:prSet presAssocID="{87FEE4F2-7176-428A-AADA-E3B05F8069DB}" presName="sibTrans" presStyleCnt="0"/>
      <dgm:spPr/>
    </dgm:pt>
    <dgm:pt modelId="{5059CE99-B492-4B78-BAC1-428EB9A3D615}" type="pres">
      <dgm:prSet presAssocID="{7A3A5181-8201-4E1A-9124-C59DEA2758D7}" presName="compositeNode" presStyleCnt="0">
        <dgm:presLayoutVars>
          <dgm:bulletEnabled val="1"/>
        </dgm:presLayoutVars>
      </dgm:prSet>
      <dgm:spPr/>
    </dgm:pt>
    <dgm:pt modelId="{E508CD64-FB4E-494D-B666-BB77CA12451A}" type="pres">
      <dgm:prSet presAssocID="{7A3A5181-8201-4E1A-9124-C59DEA2758D7}" presName="bgRect" presStyleLbl="alignNode1" presStyleIdx="1" presStyleCnt="4"/>
      <dgm:spPr/>
    </dgm:pt>
    <dgm:pt modelId="{701D66EA-ED3E-4132-B814-6A38A8DC3610}" type="pres">
      <dgm:prSet presAssocID="{14B3693D-A1CD-47D6-B44F-65CA7FF61AE2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2655E975-FC32-4B85-9848-0773BA0D3926}" type="pres">
      <dgm:prSet presAssocID="{7A3A5181-8201-4E1A-9124-C59DEA2758D7}" presName="nodeRect" presStyleLbl="alignNode1" presStyleIdx="1" presStyleCnt="4">
        <dgm:presLayoutVars>
          <dgm:bulletEnabled val="1"/>
        </dgm:presLayoutVars>
      </dgm:prSet>
      <dgm:spPr/>
    </dgm:pt>
    <dgm:pt modelId="{78DBE940-148F-46FC-B1FD-F31D4969AB47}" type="pres">
      <dgm:prSet presAssocID="{14B3693D-A1CD-47D6-B44F-65CA7FF61AE2}" presName="sibTrans" presStyleCnt="0"/>
      <dgm:spPr/>
    </dgm:pt>
    <dgm:pt modelId="{BAFDF4CD-44C3-46A8-809C-56B8524C3337}" type="pres">
      <dgm:prSet presAssocID="{16708D9F-5FB2-4064-928E-BDEA70FABA2E}" presName="compositeNode" presStyleCnt="0">
        <dgm:presLayoutVars>
          <dgm:bulletEnabled val="1"/>
        </dgm:presLayoutVars>
      </dgm:prSet>
      <dgm:spPr/>
    </dgm:pt>
    <dgm:pt modelId="{38D0E0A4-0BBA-47CB-BF91-45D80A69BCE5}" type="pres">
      <dgm:prSet presAssocID="{16708D9F-5FB2-4064-928E-BDEA70FABA2E}" presName="bgRect" presStyleLbl="alignNode1" presStyleIdx="2" presStyleCnt="4"/>
      <dgm:spPr/>
    </dgm:pt>
    <dgm:pt modelId="{47B28ED2-648F-47B8-BC9E-3E0FB0CE3096}" type="pres">
      <dgm:prSet presAssocID="{2A90846A-10AC-4F77-9B3C-1B0F226B895D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FE35AE75-7474-4894-8327-BAEFDDBC0ED1}" type="pres">
      <dgm:prSet presAssocID="{16708D9F-5FB2-4064-928E-BDEA70FABA2E}" presName="nodeRect" presStyleLbl="alignNode1" presStyleIdx="2" presStyleCnt="4">
        <dgm:presLayoutVars>
          <dgm:bulletEnabled val="1"/>
        </dgm:presLayoutVars>
      </dgm:prSet>
      <dgm:spPr/>
    </dgm:pt>
    <dgm:pt modelId="{ADB2F132-C1A6-4DA7-8D0B-6A419610CC22}" type="pres">
      <dgm:prSet presAssocID="{2A90846A-10AC-4F77-9B3C-1B0F226B895D}" presName="sibTrans" presStyleCnt="0"/>
      <dgm:spPr/>
    </dgm:pt>
    <dgm:pt modelId="{16485628-92D3-4CCF-A55C-B9C0EA5EF9DE}" type="pres">
      <dgm:prSet presAssocID="{841EE073-5C48-43B6-805B-9EF007C853D2}" presName="compositeNode" presStyleCnt="0">
        <dgm:presLayoutVars>
          <dgm:bulletEnabled val="1"/>
        </dgm:presLayoutVars>
      </dgm:prSet>
      <dgm:spPr/>
    </dgm:pt>
    <dgm:pt modelId="{F3BCCA0B-86E9-44EA-B62D-6038F5020F1F}" type="pres">
      <dgm:prSet presAssocID="{841EE073-5C48-43B6-805B-9EF007C853D2}" presName="bgRect" presStyleLbl="alignNode1" presStyleIdx="3" presStyleCnt="4"/>
      <dgm:spPr/>
    </dgm:pt>
    <dgm:pt modelId="{0671FC55-D01E-40A6-B45F-F6E622B02317}" type="pres">
      <dgm:prSet presAssocID="{79B483F2-B697-48E6-B67C-D37009E774F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1C6B4D54-F13A-4A74-9EA9-64E732027CEA}" type="pres">
      <dgm:prSet presAssocID="{841EE073-5C48-43B6-805B-9EF007C853D2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1803610A-D62C-4D0D-9C70-345C349469E3}" type="presOf" srcId="{FCA4160A-A92D-4F46-975F-7F9920F2C46E}" destId="{07F3CED0-4E71-47AC-B53D-FEDB02EBDF1E}" srcOrd="1" destOrd="0" presId="urn:microsoft.com/office/officeart/2016/7/layout/LinearBlockProcessNumbered"/>
    <dgm:cxn modelId="{87F7BD10-4620-4BCC-B302-F3675760939A}" type="presOf" srcId="{7A3A5181-8201-4E1A-9124-C59DEA2758D7}" destId="{E508CD64-FB4E-494D-B666-BB77CA12451A}" srcOrd="0" destOrd="0" presId="urn:microsoft.com/office/officeart/2016/7/layout/LinearBlockProcessNumbered"/>
    <dgm:cxn modelId="{C7062A11-8294-40CE-A5B3-D089D2DBECFD}" type="presOf" srcId="{79B483F2-B697-48E6-B67C-D37009E774FC}" destId="{0671FC55-D01E-40A6-B45F-F6E622B02317}" srcOrd="0" destOrd="0" presId="urn:microsoft.com/office/officeart/2016/7/layout/LinearBlockProcessNumbered"/>
    <dgm:cxn modelId="{400D7B18-0AAC-4496-8B76-8D72E1EA0B4D}" type="presOf" srcId="{7A3A5181-8201-4E1A-9124-C59DEA2758D7}" destId="{2655E975-FC32-4B85-9848-0773BA0D3926}" srcOrd="1" destOrd="0" presId="urn:microsoft.com/office/officeart/2016/7/layout/LinearBlockProcessNumbered"/>
    <dgm:cxn modelId="{BE99862C-B9FE-4A8F-BCDC-CC5F3BE5532F}" srcId="{C3E420B9-9E07-40F4-A660-310885FECE79}" destId="{FCA4160A-A92D-4F46-975F-7F9920F2C46E}" srcOrd="0" destOrd="0" parTransId="{515C77CD-3E0F-41E4-BF37-FEED05B50509}" sibTransId="{87FEE4F2-7176-428A-AADA-E3B05F8069DB}"/>
    <dgm:cxn modelId="{B958A931-2B8F-42B6-B7C2-8E0600C5C216}" type="presOf" srcId="{C3E420B9-9E07-40F4-A660-310885FECE79}" destId="{0C0CFD74-1E7E-4A27-BBD0-7DA9C675B4E2}" srcOrd="0" destOrd="0" presId="urn:microsoft.com/office/officeart/2016/7/layout/LinearBlockProcessNumbered"/>
    <dgm:cxn modelId="{DC3A0733-F1BC-4826-AC83-617A4C76EB2B}" srcId="{C3E420B9-9E07-40F4-A660-310885FECE79}" destId="{7A3A5181-8201-4E1A-9124-C59DEA2758D7}" srcOrd="1" destOrd="0" parTransId="{9D6645B3-877E-4D7C-929B-CAA8E69976E0}" sibTransId="{14B3693D-A1CD-47D6-B44F-65CA7FF61AE2}"/>
    <dgm:cxn modelId="{AC0C394F-D7F7-4B98-81E6-9598A8B1A6B8}" type="presOf" srcId="{16708D9F-5FB2-4064-928E-BDEA70FABA2E}" destId="{FE35AE75-7474-4894-8327-BAEFDDBC0ED1}" srcOrd="1" destOrd="0" presId="urn:microsoft.com/office/officeart/2016/7/layout/LinearBlockProcessNumbered"/>
    <dgm:cxn modelId="{6275B151-977C-4FCE-8CF9-B9B19EABFE8F}" srcId="{C3E420B9-9E07-40F4-A660-310885FECE79}" destId="{841EE073-5C48-43B6-805B-9EF007C853D2}" srcOrd="3" destOrd="0" parTransId="{52E0AAB7-6810-4734-880E-3E959BDA05CB}" sibTransId="{79B483F2-B697-48E6-B67C-D37009E774FC}"/>
    <dgm:cxn modelId="{FAB45673-54EA-483E-93FB-31F9B935EE0C}" srcId="{C3E420B9-9E07-40F4-A660-310885FECE79}" destId="{16708D9F-5FB2-4064-928E-BDEA70FABA2E}" srcOrd="2" destOrd="0" parTransId="{AB418B32-45F9-4C64-9B94-F384B3F6CB56}" sibTransId="{2A90846A-10AC-4F77-9B3C-1B0F226B895D}"/>
    <dgm:cxn modelId="{84914597-09D1-444F-8E78-94299F1A2807}" type="presOf" srcId="{841EE073-5C48-43B6-805B-9EF007C853D2}" destId="{1C6B4D54-F13A-4A74-9EA9-64E732027CEA}" srcOrd="1" destOrd="0" presId="urn:microsoft.com/office/officeart/2016/7/layout/LinearBlockProcessNumbered"/>
    <dgm:cxn modelId="{2E78A4A8-C9A4-412E-BDB7-11FB71E5278E}" type="presOf" srcId="{FCA4160A-A92D-4F46-975F-7F9920F2C46E}" destId="{E1F26D69-3E9C-49B3-BAE7-CBDE30C7BEF0}" srcOrd="0" destOrd="0" presId="urn:microsoft.com/office/officeart/2016/7/layout/LinearBlockProcessNumbered"/>
    <dgm:cxn modelId="{055134B1-64BD-4BD0-B618-396D5B32F7C5}" type="presOf" srcId="{2A90846A-10AC-4F77-9B3C-1B0F226B895D}" destId="{47B28ED2-648F-47B8-BC9E-3E0FB0CE3096}" srcOrd="0" destOrd="0" presId="urn:microsoft.com/office/officeart/2016/7/layout/LinearBlockProcessNumbered"/>
    <dgm:cxn modelId="{16814BC2-EA1D-4C6B-870A-FC0BBA6F7119}" type="presOf" srcId="{14B3693D-A1CD-47D6-B44F-65CA7FF61AE2}" destId="{701D66EA-ED3E-4132-B814-6A38A8DC3610}" srcOrd="0" destOrd="0" presId="urn:microsoft.com/office/officeart/2016/7/layout/LinearBlockProcessNumbered"/>
    <dgm:cxn modelId="{1180BAD7-509B-421D-B402-0EF9B1E21AB8}" type="presOf" srcId="{87FEE4F2-7176-428A-AADA-E3B05F8069DB}" destId="{D9DFB74D-17BF-4D70-93F2-2F8835A2380E}" srcOrd="0" destOrd="0" presId="urn:microsoft.com/office/officeart/2016/7/layout/LinearBlockProcessNumbered"/>
    <dgm:cxn modelId="{77AFF0DE-21C5-411B-8A9E-7CD43BD81077}" type="presOf" srcId="{841EE073-5C48-43B6-805B-9EF007C853D2}" destId="{F3BCCA0B-86E9-44EA-B62D-6038F5020F1F}" srcOrd="0" destOrd="0" presId="urn:microsoft.com/office/officeart/2016/7/layout/LinearBlockProcessNumbered"/>
    <dgm:cxn modelId="{2F7165FC-740F-451D-AEC4-E16E93ABF24D}" type="presOf" srcId="{16708D9F-5FB2-4064-928E-BDEA70FABA2E}" destId="{38D0E0A4-0BBA-47CB-BF91-45D80A69BCE5}" srcOrd="0" destOrd="0" presId="urn:microsoft.com/office/officeart/2016/7/layout/LinearBlockProcessNumbered"/>
    <dgm:cxn modelId="{12F6AC31-C7A8-41F1-A9AB-11EE8735CF41}" type="presParOf" srcId="{0C0CFD74-1E7E-4A27-BBD0-7DA9C675B4E2}" destId="{C36A5B3B-6137-41E1-979D-6402B8688971}" srcOrd="0" destOrd="0" presId="urn:microsoft.com/office/officeart/2016/7/layout/LinearBlockProcessNumbered"/>
    <dgm:cxn modelId="{C1ED4A65-0829-4D1E-BBFE-6D0AE16D6500}" type="presParOf" srcId="{C36A5B3B-6137-41E1-979D-6402B8688971}" destId="{E1F26D69-3E9C-49B3-BAE7-CBDE30C7BEF0}" srcOrd="0" destOrd="0" presId="urn:microsoft.com/office/officeart/2016/7/layout/LinearBlockProcessNumbered"/>
    <dgm:cxn modelId="{BE82648B-E4F6-4C74-8337-3A1B6B0D9E80}" type="presParOf" srcId="{C36A5B3B-6137-41E1-979D-6402B8688971}" destId="{D9DFB74D-17BF-4D70-93F2-2F8835A2380E}" srcOrd="1" destOrd="0" presId="urn:microsoft.com/office/officeart/2016/7/layout/LinearBlockProcessNumbered"/>
    <dgm:cxn modelId="{20B470D2-79C0-4346-9A6D-90CE29853C8A}" type="presParOf" srcId="{C36A5B3B-6137-41E1-979D-6402B8688971}" destId="{07F3CED0-4E71-47AC-B53D-FEDB02EBDF1E}" srcOrd="2" destOrd="0" presId="urn:microsoft.com/office/officeart/2016/7/layout/LinearBlockProcessNumbered"/>
    <dgm:cxn modelId="{409E2386-F253-4ADB-8E76-96FD0DCD1C60}" type="presParOf" srcId="{0C0CFD74-1E7E-4A27-BBD0-7DA9C675B4E2}" destId="{ECA82295-3890-432C-A4DD-CBECCF2E15CA}" srcOrd="1" destOrd="0" presId="urn:microsoft.com/office/officeart/2016/7/layout/LinearBlockProcessNumbered"/>
    <dgm:cxn modelId="{F1FA15B4-3CEF-4C62-AE57-5C43B392EA9F}" type="presParOf" srcId="{0C0CFD74-1E7E-4A27-BBD0-7DA9C675B4E2}" destId="{5059CE99-B492-4B78-BAC1-428EB9A3D615}" srcOrd="2" destOrd="0" presId="urn:microsoft.com/office/officeart/2016/7/layout/LinearBlockProcessNumbered"/>
    <dgm:cxn modelId="{261865C3-C356-4714-B5E4-D0BA683C91A9}" type="presParOf" srcId="{5059CE99-B492-4B78-BAC1-428EB9A3D615}" destId="{E508CD64-FB4E-494D-B666-BB77CA12451A}" srcOrd="0" destOrd="0" presId="urn:microsoft.com/office/officeart/2016/7/layout/LinearBlockProcessNumbered"/>
    <dgm:cxn modelId="{3D7A066C-C46A-4ADF-8170-D34BAB8D967B}" type="presParOf" srcId="{5059CE99-B492-4B78-BAC1-428EB9A3D615}" destId="{701D66EA-ED3E-4132-B814-6A38A8DC3610}" srcOrd="1" destOrd="0" presId="urn:microsoft.com/office/officeart/2016/7/layout/LinearBlockProcessNumbered"/>
    <dgm:cxn modelId="{D94451EE-00FB-40C2-A4AB-67AAA53F8B89}" type="presParOf" srcId="{5059CE99-B492-4B78-BAC1-428EB9A3D615}" destId="{2655E975-FC32-4B85-9848-0773BA0D3926}" srcOrd="2" destOrd="0" presId="urn:microsoft.com/office/officeart/2016/7/layout/LinearBlockProcessNumbered"/>
    <dgm:cxn modelId="{E85E5143-B4EB-4918-B41F-8355D053317B}" type="presParOf" srcId="{0C0CFD74-1E7E-4A27-BBD0-7DA9C675B4E2}" destId="{78DBE940-148F-46FC-B1FD-F31D4969AB47}" srcOrd="3" destOrd="0" presId="urn:microsoft.com/office/officeart/2016/7/layout/LinearBlockProcessNumbered"/>
    <dgm:cxn modelId="{A74F9F91-B29A-4D43-8A73-E2470FCE4D4E}" type="presParOf" srcId="{0C0CFD74-1E7E-4A27-BBD0-7DA9C675B4E2}" destId="{BAFDF4CD-44C3-46A8-809C-56B8524C3337}" srcOrd="4" destOrd="0" presId="urn:microsoft.com/office/officeart/2016/7/layout/LinearBlockProcessNumbered"/>
    <dgm:cxn modelId="{9B3BCAC5-171A-4734-88CD-B787B28DB907}" type="presParOf" srcId="{BAFDF4CD-44C3-46A8-809C-56B8524C3337}" destId="{38D0E0A4-0BBA-47CB-BF91-45D80A69BCE5}" srcOrd="0" destOrd="0" presId="urn:microsoft.com/office/officeart/2016/7/layout/LinearBlockProcessNumbered"/>
    <dgm:cxn modelId="{5B05658D-5575-4ABE-9AE3-6D19D3C8725F}" type="presParOf" srcId="{BAFDF4CD-44C3-46A8-809C-56B8524C3337}" destId="{47B28ED2-648F-47B8-BC9E-3E0FB0CE3096}" srcOrd="1" destOrd="0" presId="urn:microsoft.com/office/officeart/2016/7/layout/LinearBlockProcessNumbered"/>
    <dgm:cxn modelId="{99AD9FB4-2C1D-4197-ADCE-04B3B7F85DB3}" type="presParOf" srcId="{BAFDF4CD-44C3-46A8-809C-56B8524C3337}" destId="{FE35AE75-7474-4894-8327-BAEFDDBC0ED1}" srcOrd="2" destOrd="0" presId="urn:microsoft.com/office/officeart/2016/7/layout/LinearBlockProcessNumbered"/>
    <dgm:cxn modelId="{EEC911FA-2AD2-4BBB-812A-685610AC0690}" type="presParOf" srcId="{0C0CFD74-1E7E-4A27-BBD0-7DA9C675B4E2}" destId="{ADB2F132-C1A6-4DA7-8D0B-6A419610CC22}" srcOrd="5" destOrd="0" presId="urn:microsoft.com/office/officeart/2016/7/layout/LinearBlockProcessNumbered"/>
    <dgm:cxn modelId="{E6E8208A-DFF0-42CE-848C-A4F35E20349B}" type="presParOf" srcId="{0C0CFD74-1E7E-4A27-BBD0-7DA9C675B4E2}" destId="{16485628-92D3-4CCF-A55C-B9C0EA5EF9DE}" srcOrd="6" destOrd="0" presId="urn:microsoft.com/office/officeart/2016/7/layout/LinearBlockProcessNumbered"/>
    <dgm:cxn modelId="{FF078BA7-1B21-4C96-B122-EB9A386C2E57}" type="presParOf" srcId="{16485628-92D3-4CCF-A55C-B9C0EA5EF9DE}" destId="{F3BCCA0B-86E9-44EA-B62D-6038F5020F1F}" srcOrd="0" destOrd="0" presId="urn:microsoft.com/office/officeart/2016/7/layout/LinearBlockProcessNumbered"/>
    <dgm:cxn modelId="{F1CACED0-B26C-4E56-ACE4-C7F735F3A84B}" type="presParOf" srcId="{16485628-92D3-4CCF-A55C-B9C0EA5EF9DE}" destId="{0671FC55-D01E-40A6-B45F-F6E622B02317}" srcOrd="1" destOrd="0" presId="urn:microsoft.com/office/officeart/2016/7/layout/LinearBlockProcessNumbered"/>
    <dgm:cxn modelId="{3BA025F6-A496-4E83-9451-6F4646231076}" type="presParOf" srcId="{16485628-92D3-4CCF-A55C-B9C0EA5EF9DE}" destId="{1C6B4D54-F13A-4A74-9EA9-64E732027CE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22665-572D-4130-AC64-406E25BDD2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EE8FCA0-D1EC-4108-A062-C40CE81AF6B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A oposição ao anti-establishment não é exatamente transformadora, mas conservadora</a:t>
          </a:r>
          <a:endParaRPr lang="en-US" b="1" dirty="0"/>
        </a:p>
      </dgm:t>
    </dgm:pt>
    <dgm:pt modelId="{F129ED3B-225C-4A54-9E16-38B47E84FC07}" type="parTrans" cxnId="{5A7CAF77-FB30-4FFE-9025-468375BBE9DC}">
      <dgm:prSet/>
      <dgm:spPr/>
      <dgm:t>
        <a:bodyPr/>
        <a:lstStyle/>
        <a:p>
          <a:endParaRPr lang="en-US"/>
        </a:p>
      </dgm:t>
    </dgm:pt>
    <dgm:pt modelId="{50C849F5-08A0-4093-9FC0-199BC9A27CED}" type="sibTrans" cxnId="{5A7CAF77-FB30-4FFE-9025-468375BBE9DC}">
      <dgm:prSet/>
      <dgm:spPr/>
      <dgm:t>
        <a:bodyPr/>
        <a:lstStyle/>
        <a:p>
          <a:endParaRPr lang="en-US"/>
        </a:p>
      </dgm:t>
    </dgm:pt>
    <dgm:pt modelId="{BBA7FBF9-3DE8-4B71-AD42-38DF654ED5F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Defende a conservação das bases institucionais e dos processos de tomada de decisão pública elitistas do país</a:t>
          </a:r>
          <a:endParaRPr lang="en-US" b="1" dirty="0"/>
        </a:p>
      </dgm:t>
    </dgm:pt>
    <dgm:pt modelId="{8F4AFED0-8B59-4986-8879-903BA36272FA}" type="parTrans" cxnId="{8F11BC8C-382E-4F7C-BD3A-73FFFF0DA106}">
      <dgm:prSet/>
      <dgm:spPr/>
      <dgm:t>
        <a:bodyPr/>
        <a:lstStyle/>
        <a:p>
          <a:endParaRPr lang="en-US"/>
        </a:p>
      </dgm:t>
    </dgm:pt>
    <dgm:pt modelId="{83BB59CC-562D-44AE-8A8D-5339C3A1FEC7}" type="sibTrans" cxnId="{8F11BC8C-382E-4F7C-BD3A-73FFFF0DA106}">
      <dgm:prSet/>
      <dgm:spPr/>
      <dgm:t>
        <a:bodyPr/>
        <a:lstStyle/>
        <a:p>
          <a:endParaRPr lang="en-US"/>
        </a:p>
      </dgm:t>
    </dgm:pt>
    <dgm:pt modelId="{AFC743A6-B7AC-4DE0-8C92-B08B1DF276C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Na outra ponta, o reacionarismo canaliza a revolta e o ressentimento populares e de parte das classes médias</a:t>
          </a:r>
          <a:endParaRPr lang="en-US" b="1" dirty="0"/>
        </a:p>
      </dgm:t>
    </dgm:pt>
    <dgm:pt modelId="{DBCD530E-31BA-4417-B6A9-6D5A742A9742}" type="parTrans" cxnId="{06EC3B8E-5776-499D-8D73-23D4A1DB5316}">
      <dgm:prSet/>
      <dgm:spPr/>
      <dgm:t>
        <a:bodyPr/>
        <a:lstStyle/>
        <a:p>
          <a:endParaRPr lang="en-US"/>
        </a:p>
      </dgm:t>
    </dgm:pt>
    <dgm:pt modelId="{4B20A894-78D0-4E4A-BA80-924E447646C6}" type="sibTrans" cxnId="{06EC3B8E-5776-499D-8D73-23D4A1DB5316}">
      <dgm:prSet/>
      <dgm:spPr/>
      <dgm:t>
        <a:bodyPr/>
        <a:lstStyle/>
        <a:p>
          <a:endParaRPr lang="en-US"/>
        </a:p>
      </dgm:t>
    </dgm:pt>
    <dgm:pt modelId="{33B41876-50A3-4831-A8C4-D8290A342C20}" type="pres">
      <dgm:prSet presAssocID="{88922665-572D-4130-AC64-406E25BDD2EA}" presName="root" presStyleCnt="0">
        <dgm:presLayoutVars>
          <dgm:dir/>
          <dgm:resizeHandles val="exact"/>
        </dgm:presLayoutVars>
      </dgm:prSet>
      <dgm:spPr/>
    </dgm:pt>
    <dgm:pt modelId="{4C164115-A75D-4AB8-8B06-C65EB16C529C}" type="pres">
      <dgm:prSet presAssocID="{9EE8FCA0-D1EC-4108-A062-C40CE81AF6B5}" presName="compNode" presStyleCnt="0"/>
      <dgm:spPr/>
    </dgm:pt>
    <dgm:pt modelId="{6027046C-013F-46B8-A152-03B48676F7A0}" type="pres">
      <dgm:prSet presAssocID="{9EE8FCA0-D1EC-4108-A062-C40CE81AF6B5}" presName="bgRect" presStyleLbl="bgShp" presStyleIdx="0" presStyleCnt="3"/>
      <dgm:spPr/>
    </dgm:pt>
    <dgm:pt modelId="{8A41B741-E262-411A-AB38-3421432F7076}" type="pres">
      <dgm:prSet presAssocID="{9EE8FCA0-D1EC-4108-A062-C40CE81AF6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ibido"/>
        </a:ext>
      </dgm:extLst>
    </dgm:pt>
    <dgm:pt modelId="{9049F528-4E67-47AE-9094-BA493F50B908}" type="pres">
      <dgm:prSet presAssocID="{9EE8FCA0-D1EC-4108-A062-C40CE81AF6B5}" presName="spaceRect" presStyleCnt="0"/>
      <dgm:spPr/>
    </dgm:pt>
    <dgm:pt modelId="{60D9D66D-EFFD-42BC-BBE9-AD4423C4DE38}" type="pres">
      <dgm:prSet presAssocID="{9EE8FCA0-D1EC-4108-A062-C40CE81AF6B5}" presName="parTx" presStyleLbl="revTx" presStyleIdx="0" presStyleCnt="3">
        <dgm:presLayoutVars>
          <dgm:chMax val="0"/>
          <dgm:chPref val="0"/>
        </dgm:presLayoutVars>
      </dgm:prSet>
      <dgm:spPr/>
    </dgm:pt>
    <dgm:pt modelId="{C8604528-07C8-471F-B7C2-F8B5A18A1226}" type="pres">
      <dgm:prSet presAssocID="{50C849F5-08A0-4093-9FC0-199BC9A27CED}" presName="sibTrans" presStyleCnt="0"/>
      <dgm:spPr/>
    </dgm:pt>
    <dgm:pt modelId="{FC26341B-AA8B-4CA8-B38D-D3D6896E7DA1}" type="pres">
      <dgm:prSet presAssocID="{BBA7FBF9-3DE8-4B71-AD42-38DF654ED5F4}" presName="compNode" presStyleCnt="0"/>
      <dgm:spPr/>
    </dgm:pt>
    <dgm:pt modelId="{2180E038-3ECD-473F-914B-D4F9D15A3DF0}" type="pres">
      <dgm:prSet presAssocID="{BBA7FBF9-3DE8-4B71-AD42-38DF654ED5F4}" presName="bgRect" presStyleLbl="bgShp" presStyleIdx="1" presStyleCnt="3"/>
      <dgm:spPr/>
    </dgm:pt>
    <dgm:pt modelId="{B591E9EC-ECDE-47C3-938A-644F20FFED1D}" type="pres">
      <dgm:prSet presAssocID="{BBA7FBF9-3DE8-4B71-AD42-38DF654ED5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0F7B6AC0-56B4-4CB0-AB6C-9F15BBCF6278}" type="pres">
      <dgm:prSet presAssocID="{BBA7FBF9-3DE8-4B71-AD42-38DF654ED5F4}" presName="spaceRect" presStyleCnt="0"/>
      <dgm:spPr/>
    </dgm:pt>
    <dgm:pt modelId="{5E8405AC-0BF1-488B-A073-3827C95413F6}" type="pres">
      <dgm:prSet presAssocID="{BBA7FBF9-3DE8-4B71-AD42-38DF654ED5F4}" presName="parTx" presStyleLbl="revTx" presStyleIdx="1" presStyleCnt="3">
        <dgm:presLayoutVars>
          <dgm:chMax val="0"/>
          <dgm:chPref val="0"/>
        </dgm:presLayoutVars>
      </dgm:prSet>
      <dgm:spPr/>
    </dgm:pt>
    <dgm:pt modelId="{77E3D6B2-9D1F-4B7D-A7E1-3E8488E61BB2}" type="pres">
      <dgm:prSet presAssocID="{83BB59CC-562D-44AE-8A8D-5339C3A1FEC7}" presName="sibTrans" presStyleCnt="0"/>
      <dgm:spPr/>
    </dgm:pt>
    <dgm:pt modelId="{D5844555-8AB3-46B0-B0DE-7DC6958DD1E1}" type="pres">
      <dgm:prSet presAssocID="{AFC743A6-B7AC-4DE0-8C92-B08B1DF276C3}" presName="compNode" presStyleCnt="0"/>
      <dgm:spPr/>
    </dgm:pt>
    <dgm:pt modelId="{0F28248A-5879-49C7-B13D-9E3FCCB242F7}" type="pres">
      <dgm:prSet presAssocID="{AFC743A6-B7AC-4DE0-8C92-B08B1DF276C3}" presName="bgRect" presStyleLbl="bgShp" presStyleIdx="2" presStyleCnt="3"/>
      <dgm:spPr/>
    </dgm:pt>
    <dgm:pt modelId="{C12D0030-30BD-47E6-B750-2FF87089B8B4}" type="pres">
      <dgm:prSet presAssocID="{AFC743A6-B7AC-4DE0-8C92-B08B1DF276C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gos de artifício"/>
        </a:ext>
      </dgm:extLst>
    </dgm:pt>
    <dgm:pt modelId="{9B03F7F1-CCC0-4B12-9430-E0A4464F2196}" type="pres">
      <dgm:prSet presAssocID="{AFC743A6-B7AC-4DE0-8C92-B08B1DF276C3}" presName="spaceRect" presStyleCnt="0"/>
      <dgm:spPr/>
    </dgm:pt>
    <dgm:pt modelId="{D729F652-B526-4073-AA57-D890B48CD123}" type="pres">
      <dgm:prSet presAssocID="{AFC743A6-B7AC-4DE0-8C92-B08B1DF276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7A0718-6488-42AB-9046-B0D93174EDFA}" type="presOf" srcId="{AFC743A6-B7AC-4DE0-8C92-B08B1DF276C3}" destId="{D729F652-B526-4073-AA57-D890B48CD123}" srcOrd="0" destOrd="0" presId="urn:microsoft.com/office/officeart/2018/2/layout/IconVerticalSolidList"/>
    <dgm:cxn modelId="{19E20123-C253-4694-B924-A7FDD0ECC61A}" type="presOf" srcId="{9EE8FCA0-D1EC-4108-A062-C40CE81AF6B5}" destId="{60D9D66D-EFFD-42BC-BBE9-AD4423C4DE38}" srcOrd="0" destOrd="0" presId="urn:microsoft.com/office/officeart/2018/2/layout/IconVerticalSolidList"/>
    <dgm:cxn modelId="{8A034851-843A-43C2-8A2F-7BF808168081}" type="presOf" srcId="{88922665-572D-4130-AC64-406E25BDD2EA}" destId="{33B41876-50A3-4831-A8C4-D8290A342C20}" srcOrd="0" destOrd="0" presId="urn:microsoft.com/office/officeart/2018/2/layout/IconVerticalSolidList"/>
    <dgm:cxn modelId="{5A7CAF77-FB30-4FFE-9025-468375BBE9DC}" srcId="{88922665-572D-4130-AC64-406E25BDD2EA}" destId="{9EE8FCA0-D1EC-4108-A062-C40CE81AF6B5}" srcOrd="0" destOrd="0" parTransId="{F129ED3B-225C-4A54-9E16-38B47E84FC07}" sibTransId="{50C849F5-08A0-4093-9FC0-199BC9A27CED}"/>
    <dgm:cxn modelId="{8F11BC8C-382E-4F7C-BD3A-73FFFF0DA106}" srcId="{88922665-572D-4130-AC64-406E25BDD2EA}" destId="{BBA7FBF9-3DE8-4B71-AD42-38DF654ED5F4}" srcOrd="1" destOrd="0" parTransId="{8F4AFED0-8B59-4986-8879-903BA36272FA}" sibTransId="{83BB59CC-562D-44AE-8A8D-5339C3A1FEC7}"/>
    <dgm:cxn modelId="{06EC3B8E-5776-499D-8D73-23D4A1DB5316}" srcId="{88922665-572D-4130-AC64-406E25BDD2EA}" destId="{AFC743A6-B7AC-4DE0-8C92-B08B1DF276C3}" srcOrd="2" destOrd="0" parTransId="{DBCD530E-31BA-4417-B6A9-6D5A742A9742}" sibTransId="{4B20A894-78D0-4E4A-BA80-924E447646C6}"/>
    <dgm:cxn modelId="{68437BA0-B5FE-4EF5-889E-0649338CF020}" type="presOf" srcId="{BBA7FBF9-3DE8-4B71-AD42-38DF654ED5F4}" destId="{5E8405AC-0BF1-488B-A073-3827C95413F6}" srcOrd="0" destOrd="0" presId="urn:microsoft.com/office/officeart/2018/2/layout/IconVerticalSolidList"/>
    <dgm:cxn modelId="{E6185B64-332A-4B6D-B945-24B2B22E3C74}" type="presParOf" srcId="{33B41876-50A3-4831-A8C4-D8290A342C20}" destId="{4C164115-A75D-4AB8-8B06-C65EB16C529C}" srcOrd="0" destOrd="0" presId="urn:microsoft.com/office/officeart/2018/2/layout/IconVerticalSolidList"/>
    <dgm:cxn modelId="{F31D2B96-C214-4D1A-822A-E5C3806E9431}" type="presParOf" srcId="{4C164115-A75D-4AB8-8B06-C65EB16C529C}" destId="{6027046C-013F-46B8-A152-03B48676F7A0}" srcOrd="0" destOrd="0" presId="urn:microsoft.com/office/officeart/2018/2/layout/IconVerticalSolidList"/>
    <dgm:cxn modelId="{B13E3123-4118-4830-8EFF-45DBFBE1B346}" type="presParOf" srcId="{4C164115-A75D-4AB8-8B06-C65EB16C529C}" destId="{8A41B741-E262-411A-AB38-3421432F7076}" srcOrd="1" destOrd="0" presId="urn:microsoft.com/office/officeart/2018/2/layout/IconVerticalSolidList"/>
    <dgm:cxn modelId="{7E6B4183-19AB-41DD-B690-516C61EED082}" type="presParOf" srcId="{4C164115-A75D-4AB8-8B06-C65EB16C529C}" destId="{9049F528-4E67-47AE-9094-BA493F50B908}" srcOrd="2" destOrd="0" presId="urn:microsoft.com/office/officeart/2018/2/layout/IconVerticalSolidList"/>
    <dgm:cxn modelId="{1A6D7202-E683-4DC4-BDC8-F6162F4D18A9}" type="presParOf" srcId="{4C164115-A75D-4AB8-8B06-C65EB16C529C}" destId="{60D9D66D-EFFD-42BC-BBE9-AD4423C4DE38}" srcOrd="3" destOrd="0" presId="urn:microsoft.com/office/officeart/2018/2/layout/IconVerticalSolidList"/>
    <dgm:cxn modelId="{F54A2F4B-E1D3-4AFC-8AD0-2F9DF24EEE15}" type="presParOf" srcId="{33B41876-50A3-4831-A8C4-D8290A342C20}" destId="{C8604528-07C8-471F-B7C2-F8B5A18A1226}" srcOrd="1" destOrd="0" presId="urn:microsoft.com/office/officeart/2018/2/layout/IconVerticalSolidList"/>
    <dgm:cxn modelId="{CB582465-8545-41E6-809B-41571902AB73}" type="presParOf" srcId="{33B41876-50A3-4831-A8C4-D8290A342C20}" destId="{FC26341B-AA8B-4CA8-B38D-D3D6896E7DA1}" srcOrd="2" destOrd="0" presId="urn:microsoft.com/office/officeart/2018/2/layout/IconVerticalSolidList"/>
    <dgm:cxn modelId="{087EFF58-65EE-4BA4-9AD4-438CC5F2E149}" type="presParOf" srcId="{FC26341B-AA8B-4CA8-B38D-D3D6896E7DA1}" destId="{2180E038-3ECD-473F-914B-D4F9D15A3DF0}" srcOrd="0" destOrd="0" presId="urn:microsoft.com/office/officeart/2018/2/layout/IconVerticalSolidList"/>
    <dgm:cxn modelId="{9759828F-0F86-443D-9C87-C3A148ACAD38}" type="presParOf" srcId="{FC26341B-AA8B-4CA8-B38D-D3D6896E7DA1}" destId="{B591E9EC-ECDE-47C3-938A-644F20FFED1D}" srcOrd="1" destOrd="0" presId="urn:microsoft.com/office/officeart/2018/2/layout/IconVerticalSolidList"/>
    <dgm:cxn modelId="{B2164082-5296-4EC2-ACAC-B55B9AF04A02}" type="presParOf" srcId="{FC26341B-AA8B-4CA8-B38D-D3D6896E7DA1}" destId="{0F7B6AC0-56B4-4CB0-AB6C-9F15BBCF6278}" srcOrd="2" destOrd="0" presId="urn:microsoft.com/office/officeart/2018/2/layout/IconVerticalSolidList"/>
    <dgm:cxn modelId="{6058FE11-CB42-4160-8C2E-806037F9EC8F}" type="presParOf" srcId="{FC26341B-AA8B-4CA8-B38D-D3D6896E7DA1}" destId="{5E8405AC-0BF1-488B-A073-3827C95413F6}" srcOrd="3" destOrd="0" presId="urn:microsoft.com/office/officeart/2018/2/layout/IconVerticalSolidList"/>
    <dgm:cxn modelId="{BA100448-D2BE-4963-8991-E0E4FEB83FC7}" type="presParOf" srcId="{33B41876-50A3-4831-A8C4-D8290A342C20}" destId="{77E3D6B2-9D1F-4B7D-A7E1-3E8488E61BB2}" srcOrd="3" destOrd="0" presId="urn:microsoft.com/office/officeart/2018/2/layout/IconVerticalSolidList"/>
    <dgm:cxn modelId="{0F4C38A6-1810-4DCE-A1BB-D27F518B26F6}" type="presParOf" srcId="{33B41876-50A3-4831-A8C4-D8290A342C20}" destId="{D5844555-8AB3-46B0-B0DE-7DC6958DD1E1}" srcOrd="4" destOrd="0" presId="urn:microsoft.com/office/officeart/2018/2/layout/IconVerticalSolidList"/>
    <dgm:cxn modelId="{04410550-E091-4885-A533-2DB3A396188C}" type="presParOf" srcId="{D5844555-8AB3-46B0-B0DE-7DC6958DD1E1}" destId="{0F28248A-5879-49C7-B13D-9E3FCCB242F7}" srcOrd="0" destOrd="0" presId="urn:microsoft.com/office/officeart/2018/2/layout/IconVerticalSolidList"/>
    <dgm:cxn modelId="{AA052E86-3264-4616-9B4E-7346F8B2FE4C}" type="presParOf" srcId="{D5844555-8AB3-46B0-B0DE-7DC6958DD1E1}" destId="{C12D0030-30BD-47E6-B750-2FF87089B8B4}" srcOrd="1" destOrd="0" presId="urn:microsoft.com/office/officeart/2018/2/layout/IconVerticalSolidList"/>
    <dgm:cxn modelId="{8AA3BD31-440C-4156-8B08-9D016DBCFECA}" type="presParOf" srcId="{D5844555-8AB3-46B0-B0DE-7DC6958DD1E1}" destId="{9B03F7F1-CCC0-4B12-9430-E0A4464F2196}" srcOrd="2" destOrd="0" presId="urn:microsoft.com/office/officeart/2018/2/layout/IconVerticalSolidList"/>
    <dgm:cxn modelId="{ED7BAA07-C99D-4A76-BE14-B885BAB43A37}" type="presParOf" srcId="{D5844555-8AB3-46B0-B0DE-7DC6958DD1E1}" destId="{D729F652-B526-4073-AA57-D890B48CD1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AF790-3308-474F-91AC-47B8D3843DD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EE7A76-FEA0-4A56-8CFD-BB7906389486}">
      <dgm:prSet/>
      <dgm:spPr/>
      <dgm:t>
        <a:bodyPr/>
        <a:lstStyle/>
        <a:p>
          <a:r>
            <a:rPr lang="pt-BR" b="1" dirty="0"/>
            <a:t>O trauma da prisão de Lula, queda de Dilma Rousseff e vitória eleitoral de Bolsonaro se mantém</a:t>
          </a:r>
          <a:endParaRPr lang="en-US" b="1" dirty="0"/>
        </a:p>
      </dgm:t>
    </dgm:pt>
    <dgm:pt modelId="{D83A74A9-2208-4819-AD93-A19290DC2994}" type="parTrans" cxnId="{87E70BB0-9151-42DA-AC9E-8AE9908DC98F}">
      <dgm:prSet/>
      <dgm:spPr/>
      <dgm:t>
        <a:bodyPr/>
        <a:lstStyle/>
        <a:p>
          <a:endParaRPr lang="en-US"/>
        </a:p>
      </dgm:t>
    </dgm:pt>
    <dgm:pt modelId="{9703C66D-C689-4705-ABF4-B8EAD526DA21}" type="sibTrans" cxnId="{87E70BB0-9151-42DA-AC9E-8AE9908DC98F}">
      <dgm:prSet/>
      <dgm:spPr/>
      <dgm:t>
        <a:bodyPr/>
        <a:lstStyle/>
        <a:p>
          <a:endParaRPr lang="en-US"/>
        </a:p>
      </dgm:t>
    </dgm:pt>
    <dgm:pt modelId="{E72DE175-B7F5-4D12-9C02-B7E938E9C11E}">
      <dgm:prSet/>
      <dgm:spPr/>
      <dgm:t>
        <a:bodyPr/>
        <a:lstStyle/>
        <a:p>
          <a:r>
            <a:rPr lang="pt-BR" b="1" dirty="0"/>
            <a:t>Qualquer notícia negativa para o bolsonarismo logo é interpretado pelo campo progressista como insuficiente</a:t>
          </a:r>
          <a:endParaRPr lang="en-US" b="1" dirty="0"/>
        </a:p>
      </dgm:t>
    </dgm:pt>
    <dgm:pt modelId="{B9E1CF5B-3B46-4296-9E37-6E4309036CF3}" type="parTrans" cxnId="{60C4934D-18BF-4129-AFB5-13BD02168286}">
      <dgm:prSet/>
      <dgm:spPr/>
      <dgm:t>
        <a:bodyPr/>
        <a:lstStyle/>
        <a:p>
          <a:endParaRPr lang="en-US"/>
        </a:p>
      </dgm:t>
    </dgm:pt>
    <dgm:pt modelId="{B5F24B02-DC12-463A-9734-FF6B8E857318}" type="sibTrans" cxnId="{60C4934D-18BF-4129-AFB5-13BD02168286}">
      <dgm:prSet/>
      <dgm:spPr/>
      <dgm:t>
        <a:bodyPr/>
        <a:lstStyle/>
        <a:p>
          <a:endParaRPr lang="en-US"/>
        </a:p>
      </dgm:t>
    </dgm:pt>
    <dgm:pt modelId="{84037CB6-5E3B-4D85-B8D8-9B7EA7A0491D}">
      <dgm:prSet/>
      <dgm:spPr/>
      <dgm:t>
        <a:bodyPr/>
        <a:lstStyle/>
        <a:p>
          <a:r>
            <a:rPr lang="pt-BR" b="1" dirty="0"/>
            <a:t>Qualquer reação da extrema-direita ou direita é supervalorizada pelo campo progressista</a:t>
          </a:r>
          <a:endParaRPr lang="en-US" b="1" dirty="0"/>
        </a:p>
      </dgm:t>
    </dgm:pt>
    <dgm:pt modelId="{E0F28AB5-0A37-44F4-A74E-E50583D70096}" type="parTrans" cxnId="{08D89E26-15B0-4785-9AF9-B528781D18D9}">
      <dgm:prSet/>
      <dgm:spPr/>
      <dgm:t>
        <a:bodyPr/>
        <a:lstStyle/>
        <a:p>
          <a:endParaRPr lang="en-US"/>
        </a:p>
      </dgm:t>
    </dgm:pt>
    <dgm:pt modelId="{32A33B40-06F3-4A50-81D2-BB88073D06F6}" type="sibTrans" cxnId="{08D89E26-15B0-4785-9AF9-B528781D18D9}">
      <dgm:prSet/>
      <dgm:spPr/>
      <dgm:t>
        <a:bodyPr/>
        <a:lstStyle/>
        <a:p>
          <a:endParaRPr lang="en-US"/>
        </a:p>
      </dgm:t>
    </dgm:pt>
    <dgm:pt modelId="{5457359C-DF57-4898-98BF-58591FD1791B}">
      <dgm:prSet/>
      <dgm:spPr/>
      <dgm:t>
        <a:bodyPr/>
        <a:lstStyle/>
        <a:p>
          <a:r>
            <a:rPr lang="pt-BR" b="1" dirty="0"/>
            <a:t>O catastrofismo passou a fazer parte da estrutura mental da base progressista no Brasil</a:t>
          </a:r>
          <a:endParaRPr lang="en-US" b="1" dirty="0"/>
        </a:p>
      </dgm:t>
    </dgm:pt>
    <dgm:pt modelId="{6D5E9CD2-54FD-46AD-B594-25F26B0A0927}" type="parTrans" cxnId="{D2C9B7A3-5961-4A45-8D9B-717BF6016BA9}">
      <dgm:prSet/>
      <dgm:spPr/>
      <dgm:t>
        <a:bodyPr/>
        <a:lstStyle/>
        <a:p>
          <a:endParaRPr lang="en-US"/>
        </a:p>
      </dgm:t>
    </dgm:pt>
    <dgm:pt modelId="{A9C0F406-780F-419D-B6F4-D7CBC6C1040D}" type="sibTrans" cxnId="{D2C9B7A3-5961-4A45-8D9B-717BF6016BA9}">
      <dgm:prSet/>
      <dgm:spPr/>
      <dgm:t>
        <a:bodyPr/>
        <a:lstStyle/>
        <a:p>
          <a:endParaRPr lang="en-US"/>
        </a:p>
      </dgm:t>
    </dgm:pt>
    <dgm:pt modelId="{EDB3F75E-A911-485E-AD31-37CAFDE75B72}" type="pres">
      <dgm:prSet presAssocID="{569AF790-3308-474F-91AC-47B8D3843DD1}" presName="vert0" presStyleCnt="0">
        <dgm:presLayoutVars>
          <dgm:dir/>
          <dgm:animOne val="branch"/>
          <dgm:animLvl val="lvl"/>
        </dgm:presLayoutVars>
      </dgm:prSet>
      <dgm:spPr/>
    </dgm:pt>
    <dgm:pt modelId="{F7EA8E93-B506-4BEB-AF43-CD2239BC7C47}" type="pres">
      <dgm:prSet presAssocID="{CFEE7A76-FEA0-4A56-8CFD-BB7906389486}" presName="thickLine" presStyleLbl="alignNode1" presStyleIdx="0" presStyleCnt="4"/>
      <dgm:spPr/>
    </dgm:pt>
    <dgm:pt modelId="{AE454FC0-E792-41EA-A0F1-5B8B51F123A6}" type="pres">
      <dgm:prSet presAssocID="{CFEE7A76-FEA0-4A56-8CFD-BB7906389486}" presName="horz1" presStyleCnt="0"/>
      <dgm:spPr/>
    </dgm:pt>
    <dgm:pt modelId="{B1FC450C-16B2-4D22-9E7B-D7EB2D7580CD}" type="pres">
      <dgm:prSet presAssocID="{CFEE7A76-FEA0-4A56-8CFD-BB7906389486}" presName="tx1" presStyleLbl="revTx" presStyleIdx="0" presStyleCnt="4"/>
      <dgm:spPr/>
    </dgm:pt>
    <dgm:pt modelId="{6A798F3F-A9B5-453C-87E5-F75A34DEC41A}" type="pres">
      <dgm:prSet presAssocID="{CFEE7A76-FEA0-4A56-8CFD-BB7906389486}" presName="vert1" presStyleCnt="0"/>
      <dgm:spPr/>
    </dgm:pt>
    <dgm:pt modelId="{C548CDCA-135D-4FAF-B101-CCCDE470C1CD}" type="pres">
      <dgm:prSet presAssocID="{E72DE175-B7F5-4D12-9C02-B7E938E9C11E}" presName="thickLine" presStyleLbl="alignNode1" presStyleIdx="1" presStyleCnt="4"/>
      <dgm:spPr/>
    </dgm:pt>
    <dgm:pt modelId="{85F7B324-5CD7-418B-9867-2FD8F0C1C783}" type="pres">
      <dgm:prSet presAssocID="{E72DE175-B7F5-4D12-9C02-B7E938E9C11E}" presName="horz1" presStyleCnt="0"/>
      <dgm:spPr/>
    </dgm:pt>
    <dgm:pt modelId="{F8A013D4-C729-4E8C-B01F-98E31F849FE6}" type="pres">
      <dgm:prSet presAssocID="{E72DE175-B7F5-4D12-9C02-B7E938E9C11E}" presName="tx1" presStyleLbl="revTx" presStyleIdx="1" presStyleCnt="4"/>
      <dgm:spPr/>
    </dgm:pt>
    <dgm:pt modelId="{94E57DB1-5291-4EA2-A2A4-4CF170BE6D29}" type="pres">
      <dgm:prSet presAssocID="{E72DE175-B7F5-4D12-9C02-B7E938E9C11E}" presName="vert1" presStyleCnt="0"/>
      <dgm:spPr/>
    </dgm:pt>
    <dgm:pt modelId="{E8B843E4-3EBA-4D6D-AF5A-28433A537E6A}" type="pres">
      <dgm:prSet presAssocID="{84037CB6-5E3B-4D85-B8D8-9B7EA7A0491D}" presName="thickLine" presStyleLbl="alignNode1" presStyleIdx="2" presStyleCnt="4"/>
      <dgm:spPr/>
    </dgm:pt>
    <dgm:pt modelId="{89E7F9C8-2848-4D6D-9563-F85B1FE6D801}" type="pres">
      <dgm:prSet presAssocID="{84037CB6-5E3B-4D85-B8D8-9B7EA7A0491D}" presName="horz1" presStyleCnt="0"/>
      <dgm:spPr/>
    </dgm:pt>
    <dgm:pt modelId="{4EF402E2-E78F-446B-9522-2CDCF836BD6E}" type="pres">
      <dgm:prSet presAssocID="{84037CB6-5E3B-4D85-B8D8-9B7EA7A0491D}" presName="tx1" presStyleLbl="revTx" presStyleIdx="2" presStyleCnt="4"/>
      <dgm:spPr/>
    </dgm:pt>
    <dgm:pt modelId="{8D9C59CE-E422-4390-B876-0038BC28455B}" type="pres">
      <dgm:prSet presAssocID="{84037CB6-5E3B-4D85-B8D8-9B7EA7A0491D}" presName="vert1" presStyleCnt="0"/>
      <dgm:spPr/>
    </dgm:pt>
    <dgm:pt modelId="{3F60F8BE-9FC5-48CF-8AB1-1810D713F8A4}" type="pres">
      <dgm:prSet presAssocID="{5457359C-DF57-4898-98BF-58591FD1791B}" presName="thickLine" presStyleLbl="alignNode1" presStyleIdx="3" presStyleCnt="4"/>
      <dgm:spPr/>
    </dgm:pt>
    <dgm:pt modelId="{6C482756-8C92-4557-933A-A6D6F6352AEC}" type="pres">
      <dgm:prSet presAssocID="{5457359C-DF57-4898-98BF-58591FD1791B}" presName="horz1" presStyleCnt="0"/>
      <dgm:spPr/>
    </dgm:pt>
    <dgm:pt modelId="{64703E50-7E81-4632-B225-05D1262D7604}" type="pres">
      <dgm:prSet presAssocID="{5457359C-DF57-4898-98BF-58591FD1791B}" presName="tx1" presStyleLbl="revTx" presStyleIdx="3" presStyleCnt="4"/>
      <dgm:spPr/>
    </dgm:pt>
    <dgm:pt modelId="{A394AF6B-BA41-4F63-A846-93BB50FC5766}" type="pres">
      <dgm:prSet presAssocID="{5457359C-DF57-4898-98BF-58591FD1791B}" presName="vert1" presStyleCnt="0"/>
      <dgm:spPr/>
    </dgm:pt>
  </dgm:ptLst>
  <dgm:cxnLst>
    <dgm:cxn modelId="{12E22809-E773-47DD-9FAA-797D476BF2D2}" type="presOf" srcId="{84037CB6-5E3B-4D85-B8D8-9B7EA7A0491D}" destId="{4EF402E2-E78F-446B-9522-2CDCF836BD6E}" srcOrd="0" destOrd="0" presId="urn:microsoft.com/office/officeart/2008/layout/LinedList"/>
    <dgm:cxn modelId="{08D89E26-15B0-4785-9AF9-B528781D18D9}" srcId="{569AF790-3308-474F-91AC-47B8D3843DD1}" destId="{84037CB6-5E3B-4D85-B8D8-9B7EA7A0491D}" srcOrd="2" destOrd="0" parTransId="{E0F28AB5-0A37-44F4-A74E-E50583D70096}" sibTransId="{32A33B40-06F3-4A50-81D2-BB88073D06F6}"/>
    <dgm:cxn modelId="{16A4B25C-26EE-4DF8-98F9-3492B21D2E2B}" type="presOf" srcId="{E72DE175-B7F5-4D12-9C02-B7E938E9C11E}" destId="{F8A013D4-C729-4E8C-B01F-98E31F849FE6}" srcOrd="0" destOrd="0" presId="urn:microsoft.com/office/officeart/2008/layout/LinedList"/>
    <dgm:cxn modelId="{60C4934D-18BF-4129-AFB5-13BD02168286}" srcId="{569AF790-3308-474F-91AC-47B8D3843DD1}" destId="{E72DE175-B7F5-4D12-9C02-B7E938E9C11E}" srcOrd="1" destOrd="0" parTransId="{B9E1CF5B-3B46-4296-9E37-6E4309036CF3}" sibTransId="{B5F24B02-DC12-463A-9734-FF6B8E857318}"/>
    <dgm:cxn modelId="{855EA18D-8F5D-4BA5-A547-3AF21E194E0F}" type="presOf" srcId="{5457359C-DF57-4898-98BF-58591FD1791B}" destId="{64703E50-7E81-4632-B225-05D1262D7604}" srcOrd="0" destOrd="0" presId="urn:microsoft.com/office/officeart/2008/layout/LinedList"/>
    <dgm:cxn modelId="{D2C9B7A3-5961-4A45-8D9B-717BF6016BA9}" srcId="{569AF790-3308-474F-91AC-47B8D3843DD1}" destId="{5457359C-DF57-4898-98BF-58591FD1791B}" srcOrd="3" destOrd="0" parTransId="{6D5E9CD2-54FD-46AD-B594-25F26B0A0927}" sibTransId="{A9C0F406-780F-419D-B6F4-D7CBC6C1040D}"/>
    <dgm:cxn modelId="{87E70BB0-9151-42DA-AC9E-8AE9908DC98F}" srcId="{569AF790-3308-474F-91AC-47B8D3843DD1}" destId="{CFEE7A76-FEA0-4A56-8CFD-BB7906389486}" srcOrd="0" destOrd="0" parTransId="{D83A74A9-2208-4819-AD93-A19290DC2994}" sibTransId="{9703C66D-C689-4705-ABF4-B8EAD526DA21}"/>
    <dgm:cxn modelId="{19BEBFBE-C0E7-4274-A162-944FDDE67DCF}" type="presOf" srcId="{CFEE7A76-FEA0-4A56-8CFD-BB7906389486}" destId="{B1FC450C-16B2-4D22-9E7B-D7EB2D7580CD}" srcOrd="0" destOrd="0" presId="urn:microsoft.com/office/officeart/2008/layout/LinedList"/>
    <dgm:cxn modelId="{F5D461DE-3C44-4112-B568-6DE66B2C4B2B}" type="presOf" srcId="{569AF790-3308-474F-91AC-47B8D3843DD1}" destId="{EDB3F75E-A911-485E-AD31-37CAFDE75B72}" srcOrd="0" destOrd="0" presId="urn:microsoft.com/office/officeart/2008/layout/LinedList"/>
    <dgm:cxn modelId="{995F9150-000B-469B-A7EC-94BD00AA124C}" type="presParOf" srcId="{EDB3F75E-A911-485E-AD31-37CAFDE75B72}" destId="{F7EA8E93-B506-4BEB-AF43-CD2239BC7C47}" srcOrd="0" destOrd="0" presId="urn:microsoft.com/office/officeart/2008/layout/LinedList"/>
    <dgm:cxn modelId="{6B84E547-1F1C-4C0B-9C61-D1724C61FA92}" type="presParOf" srcId="{EDB3F75E-A911-485E-AD31-37CAFDE75B72}" destId="{AE454FC0-E792-41EA-A0F1-5B8B51F123A6}" srcOrd="1" destOrd="0" presId="urn:microsoft.com/office/officeart/2008/layout/LinedList"/>
    <dgm:cxn modelId="{12525D3D-DBDF-40BA-9A28-146935B69BCD}" type="presParOf" srcId="{AE454FC0-E792-41EA-A0F1-5B8B51F123A6}" destId="{B1FC450C-16B2-4D22-9E7B-D7EB2D7580CD}" srcOrd="0" destOrd="0" presId="urn:microsoft.com/office/officeart/2008/layout/LinedList"/>
    <dgm:cxn modelId="{DA1519CD-E87D-43F3-8462-51514244F259}" type="presParOf" srcId="{AE454FC0-E792-41EA-A0F1-5B8B51F123A6}" destId="{6A798F3F-A9B5-453C-87E5-F75A34DEC41A}" srcOrd="1" destOrd="0" presId="urn:microsoft.com/office/officeart/2008/layout/LinedList"/>
    <dgm:cxn modelId="{9C8B30FD-522D-494D-BF94-1BCF4E6722B8}" type="presParOf" srcId="{EDB3F75E-A911-485E-AD31-37CAFDE75B72}" destId="{C548CDCA-135D-4FAF-B101-CCCDE470C1CD}" srcOrd="2" destOrd="0" presId="urn:microsoft.com/office/officeart/2008/layout/LinedList"/>
    <dgm:cxn modelId="{C2DF2B2B-B652-4103-87C5-6CACEF8AC18F}" type="presParOf" srcId="{EDB3F75E-A911-485E-AD31-37CAFDE75B72}" destId="{85F7B324-5CD7-418B-9867-2FD8F0C1C783}" srcOrd="3" destOrd="0" presId="urn:microsoft.com/office/officeart/2008/layout/LinedList"/>
    <dgm:cxn modelId="{2364C124-7CCC-4078-AFEC-349DF9CB0503}" type="presParOf" srcId="{85F7B324-5CD7-418B-9867-2FD8F0C1C783}" destId="{F8A013D4-C729-4E8C-B01F-98E31F849FE6}" srcOrd="0" destOrd="0" presId="urn:microsoft.com/office/officeart/2008/layout/LinedList"/>
    <dgm:cxn modelId="{9130B1D8-0B29-4BE4-961A-1A5E47A5E25D}" type="presParOf" srcId="{85F7B324-5CD7-418B-9867-2FD8F0C1C783}" destId="{94E57DB1-5291-4EA2-A2A4-4CF170BE6D29}" srcOrd="1" destOrd="0" presId="urn:microsoft.com/office/officeart/2008/layout/LinedList"/>
    <dgm:cxn modelId="{F8AAAB73-C21B-49C7-9549-9F232D1E4C4C}" type="presParOf" srcId="{EDB3F75E-A911-485E-AD31-37CAFDE75B72}" destId="{E8B843E4-3EBA-4D6D-AF5A-28433A537E6A}" srcOrd="4" destOrd="0" presId="urn:microsoft.com/office/officeart/2008/layout/LinedList"/>
    <dgm:cxn modelId="{00086955-1D13-483D-96EE-672669707711}" type="presParOf" srcId="{EDB3F75E-A911-485E-AD31-37CAFDE75B72}" destId="{89E7F9C8-2848-4D6D-9563-F85B1FE6D801}" srcOrd="5" destOrd="0" presId="urn:microsoft.com/office/officeart/2008/layout/LinedList"/>
    <dgm:cxn modelId="{9C14AF2E-067F-45B0-A942-DA01E6B446BA}" type="presParOf" srcId="{89E7F9C8-2848-4D6D-9563-F85B1FE6D801}" destId="{4EF402E2-E78F-446B-9522-2CDCF836BD6E}" srcOrd="0" destOrd="0" presId="urn:microsoft.com/office/officeart/2008/layout/LinedList"/>
    <dgm:cxn modelId="{B0EE53FA-3128-4565-ABED-F148A9DBA31F}" type="presParOf" srcId="{89E7F9C8-2848-4D6D-9563-F85B1FE6D801}" destId="{8D9C59CE-E422-4390-B876-0038BC28455B}" srcOrd="1" destOrd="0" presId="urn:microsoft.com/office/officeart/2008/layout/LinedList"/>
    <dgm:cxn modelId="{26875596-5658-49BB-8D52-477B89EC3CB3}" type="presParOf" srcId="{EDB3F75E-A911-485E-AD31-37CAFDE75B72}" destId="{3F60F8BE-9FC5-48CF-8AB1-1810D713F8A4}" srcOrd="6" destOrd="0" presId="urn:microsoft.com/office/officeart/2008/layout/LinedList"/>
    <dgm:cxn modelId="{2CE2A56F-EF27-486A-A924-F31A778BE5B4}" type="presParOf" srcId="{EDB3F75E-A911-485E-AD31-37CAFDE75B72}" destId="{6C482756-8C92-4557-933A-A6D6F6352AEC}" srcOrd="7" destOrd="0" presId="urn:microsoft.com/office/officeart/2008/layout/LinedList"/>
    <dgm:cxn modelId="{596AF28B-42E6-44C3-9E6C-7D62CCBC29F4}" type="presParOf" srcId="{6C482756-8C92-4557-933A-A6D6F6352AEC}" destId="{64703E50-7E81-4632-B225-05D1262D7604}" srcOrd="0" destOrd="0" presId="urn:microsoft.com/office/officeart/2008/layout/LinedList"/>
    <dgm:cxn modelId="{87B6FE39-AF26-44B4-9D69-29BCD87A92F0}" type="presParOf" srcId="{6C482756-8C92-4557-933A-A6D6F6352AEC}" destId="{A394AF6B-BA41-4F63-A846-93BB50FC57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57AB7-879B-48ED-A696-BEBA663B550B}">
      <dsp:nvSpPr>
        <dsp:cNvPr id="0" name=""/>
        <dsp:cNvSpPr/>
      </dsp:nvSpPr>
      <dsp:spPr>
        <a:xfrm>
          <a:off x="0" y="0"/>
          <a:ext cx="3411209" cy="347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Substituição de ministros progressistas pelos do Centrão</a:t>
          </a:r>
          <a:endParaRPr lang="en-US" sz="2500" b="1" kern="1200" dirty="0"/>
        </a:p>
      </dsp:txBody>
      <dsp:txXfrm>
        <a:off x="0" y="1321997"/>
        <a:ext cx="3411209" cy="2087364"/>
      </dsp:txXfrm>
    </dsp:sp>
    <dsp:sp modelId="{627B7B5A-6435-459F-BA0C-0289321A197E}">
      <dsp:nvSpPr>
        <dsp:cNvPr id="0" name=""/>
        <dsp:cNvSpPr/>
      </dsp:nvSpPr>
      <dsp:spPr>
        <a:xfrm>
          <a:off x="1183763" y="347893"/>
          <a:ext cx="1043682" cy="1043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6607" y="500737"/>
        <a:ext cx="737994" cy="737994"/>
      </dsp:txXfrm>
    </dsp:sp>
    <dsp:sp modelId="{587483A3-9F94-4EDE-8FD5-039673A984CF}">
      <dsp:nvSpPr>
        <dsp:cNvPr id="0" name=""/>
        <dsp:cNvSpPr/>
      </dsp:nvSpPr>
      <dsp:spPr>
        <a:xfrm>
          <a:off x="0" y="3478868"/>
          <a:ext cx="341120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0E52C-8593-4EBD-BD8D-578AC988D523}">
      <dsp:nvSpPr>
        <dsp:cNvPr id="0" name=""/>
        <dsp:cNvSpPr/>
      </dsp:nvSpPr>
      <dsp:spPr>
        <a:xfrm>
          <a:off x="3752329" y="0"/>
          <a:ext cx="3411209" cy="34789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Ofensiva das bancadas de direita e extremistas no Congresso Nacional</a:t>
          </a:r>
          <a:endParaRPr lang="en-US" sz="2500" b="1" kern="1200" dirty="0"/>
        </a:p>
      </dsp:txBody>
      <dsp:txXfrm>
        <a:off x="3752329" y="1321997"/>
        <a:ext cx="3411209" cy="2087364"/>
      </dsp:txXfrm>
    </dsp:sp>
    <dsp:sp modelId="{A999E7D0-F7C9-45BE-9BB6-490032C111A5}">
      <dsp:nvSpPr>
        <dsp:cNvPr id="0" name=""/>
        <dsp:cNvSpPr/>
      </dsp:nvSpPr>
      <dsp:spPr>
        <a:xfrm>
          <a:off x="4936093" y="347893"/>
          <a:ext cx="1043682" cy="1043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88937" y="500737"/>
        <a:ext cx="737994" cy="737994"/>
      </dsp:txXfrm>
    </dsp:sp>
    <dsp:sp modelId="{294F3430-577C-4D8B-A522-65BF3374A57C}">
      <dsp:nvSpPr>
        <dsp:cNvPr id="0" name=""/>
        <dsp:cNvSpPr/>
      </dsp:nvSpPr>
      <dsp:spPr>
        <a:xfrm>
          <a:off x="3752329" y="3478868"/>
          <a:ext cx="341120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15863-588F-4650-8892-A8FC75F277B3}">
      <dsp:nvSpPr>
        <dsp:cNvPr id="0" name=""/>
        <dsp:cNvSpPr/>
      </dsp:nvSpPr>
      <dsp:spPr>
        <a:xfrm>
          <a:off x="7504659" y="0"/>
          <a:ext cx="3411209" cy="34789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Descenso de lutas sociais por garantia e ampliação de direitos coletivos</a:t>
          </a:r>
          <a:endParaRPr lang="en-US" sz="2500" b="1" kern="1200" dirty="0"/>
        </a:p>
      </dsp:txBody>
      <dsp:txXfrm>
        <a:off x="7504659" y="1321997"/>
        <a:ext cx="3411209" cy="2087364"/>
      </dsp:txXfrm>
    </dsp:sp>
    <dsp:sp modelId="{0A098DEF-E69B-41CF-B2D0-22313D89EFA5}">
      <dsp:nvSpPr>
        <dsp:cNvPr id="0" name=""/>
        <dsp:cNvSpPr/>
      </dsp:nvSpPr>
      <dsp:spPr>
        <a:xfrm>
          <a:off x="8688423" y="347893"/>
          <a:ext cx="1043682" cy="1043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41267" y="500737"/>
        <a:ext cx="737994" cy="737994"/>
      </dsp:txXfrm>
    </dsp:sp>
    <dsp:sp modelId="{DF4543AE-3C38-463B-9D5C-0B910F23E7AB}">
      <dsp:nvSpPr>
        <dsp:cNvPr id="0" name=""/>
        <dsp:cNvSpPr/>
      </dsp:nvSpPr>
      <dsp:spPr>
        <a:xfrm>
          <a:off x="7504659" y="3478868"/>
          <a:ext cx="341120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1A7F-5A58-433A-B3C1-3F88F69B43AC}">
      <dsp:nvSpPr>
        <dsp:cNvPr id="0" name=""/>
        <dsp:cNvSpPr/>
      </dsp:nvSpPr>
      <dsp:spPr>
        <a:xfrm>
          <a:off x="0" y="59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F6C14-FBDA-4909-A3FC-3263959082DE}">
      <dsp:nvSpPr>
        <dsp:cNvPr id="0" name=""/>
        <dsp:cNvSpPr/>
      </dsp:nvSpPr>
      <dsp:spPr>
        <a:xfrm>
          <a:off x="0" y="59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PT é percebido como “A” esquerda brasileira</a:t>
          </a:r>
          <a:endParaRPr lang="en-US" sz="2200" b="1" kern="1200" dirty="0"/>
        </a:p>
      </dsp:txBody>
      <dsp:txXfrm>
        <a:off x="0" y="598"/>
        <a:ext cx="6266011" cy="979670"/>
      </dsp:txXfrm>
    </dsp:sp>
    <dsp:sp modelId="{EEBA6090-9C82-429D-80DB-BB36E12BE7C2}">
      <dsp:nvSpPr>
        <dsp:cNvPr id="0" name=""/>
        <dsp:cNvSpPr/>
      </dsp:nvSpPr>
      <dsp:spPr>
        <a:xfrm>
          <a:off x="0" y="98026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77515"/>
                <a:satOff val="-1467"/>
                <a:lumOff val="-3137"/>
                <a:alphaOff val="0"/>
                <a:tint val="96000"/>
                <a:lumMod val="104000"/>
              </a:schemeClr>
            </a:gs>
            <a:gs pos="100000">
              <a:schemeClr val="accent2">
                <a:hueOff val="-177515"/>
                <a:satOff val="-1467"/>
                <a:lumOff val="-313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77515"/>
              <a:satOff val="-1467"/>
              <a:lumOff val="-313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A6840-55B6-447E-8D16-CFB593C7A76F}">
      <dsp:nvSpPr>
        <dsp:cNvPr id="0" name=""/>
        <dsp:cNvSpPr/>
      </dsp:nvSpPr>
      <dsp:spPr>
        <a:xfrm>
          <a:off x="0" y="98026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 perda de ministros de esquerda como referência dilui a imagem e a orientação na sociedade</a:t>
          </a:r>
          <a:endParaRPr lang="en-US" sz="2200" kern="1200" dirty="0"/>
        </a:p>
      </dsp:txBody>
      <dsp:txXfrm>
        <a:off x="0" y="980268"/>
        <a:ext cx="6266011" cy="979670"/>
      </dsp:txXfrm>
    </dsp:sp>
    <dsp:sp modelId="{797BBCC1-A10C-447A-9CB2-256D601DFBE8}">
      <dsp:nvSpPr>
        <dsp:cNvPr id="0" name=""/>
        <dsp:cNvSpPr/>
      </dsp:nvSpPr>
      <dsp:spPr>
        <a:xfrm>
          <a:off x="0" y="195993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355029"/>
                <a:satOff val="-2934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-355029"/>
                <a:satOff val="-2934"/>
                <a:lumOff val="-627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355029"/>
              <a:satOff val="-2934"/>
              <a:lumOff val="-627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04410-EBFA-48E4-BBD7-2E94A982A425}">
      <dsp:nvSpPr>
        <dsp:cNvPr id="0" name=""/>
        <dsp:cNvSpPr/>
      </dsp:nvSpPr>
      <dsp:spPr>
        <a:xfrm>
          <a:off x="0" y="195993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 institucionalismo interditou os canais de comunicação com lutas e demandas populares</a:t>
          </a:r>
          <a:endParaRPr lang="en-US" sz="2200" kern="1200"/>
        </a:p>
      </dsp:txBody>
      <dsp:txXfrm>
        <a:off x="0" y="1959938"/>
        <a:ext cx="6266011" cy="979670"/>
      </dsp:txXfrm>
    </dsp:sp>
    <dsp:sp modelId="{4EBAA5D8-0147-4D9D-83DA-BF4456A52F9C}">
      <dsp:nvSpPr>
        <dsp:cNvPr id="0" name=""/>
        <dsp:cNvSpPr/>
      </dsp:nvSpPr>
      <dsp:spPr>
        <a:xfrm>
          <a:off x="0" y="293960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532544"/>
                <a:satOff val="-4401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-532544"/>
                <a:satOff val="-4401"/>
                <a:lumOff val="-9412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32544"/>
              <a:satOff val="-4401"/>
              <a:lumOff val="-941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33791-8CCA-4C12-9C79-3E2467E48897}">
      <dsp:nvSpPr>
        <dsp:cNvPr id="0" name=""/>
        <dsp:cNvSpPr/>
      </dsp:nvSpPr>
      <dsp:spPr>
        <a:xfrm>
          <a:off x="0" y="293960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Gradativamente, o Centrão define o que é razoável como agenda nacional</a:t>
          </a:r>
          <a:endParaRPr lang="en-US" sz="2200" kern="1200"/>
        </a:p>
      </dsp:txBody>
      <dsp:txXfrm>
        <a:off x="0" y="2939608"/>
        <a:ext cx="6266011" cy="979670"/>
      </dsp:txXfrm>
    </dsp:sp>
    <dsp:sp modelId="{50093665-9699-4E51-AE8B-48915774C232}">
      <dsp:nvSpPr>
        <dsp:cNvPr id="0" name=""/>
        <dsp:cNvSpPr/>
      </dsp:nvSpPr>
      <dsp:spPr>
        <a:xfrm>
          <a:off x="0" y="391927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8FDF6-5372-4081-91A9-6E237F0C0BEA}">
      <dsp:nvSpPr>
        <dsp:cNvPr id="0" name=""/>
        <dsp:cNvSpPr/>
      </dsp:nvSpPr>
      <dsp:spPr>
        <a:xfrm>
          <a:off x="0" y="391927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 melhora do ambiente econômico passa a ser o maior ganho do campo progressista</a:t>
          </a:r>
          <a:endParaRPr lang="en-US" sz="2200" kern="1200"/>
        </a:p>
      </dsp:txBody>
      <dsp:txXfrm>
        <a:off x="0" y="3919278"/>
        <a:ext cx="6266011" cy="97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F3463-0604-468C-84F5-55781501EC1C}">
      <dsp:nvSpPr>
        <dsp:cNvPr id="0" name=""/>
        <dsp:cNvSpPr/>
      </dsp:nvSpPr>
      <dsp:spPr>
        <a:xfrm>
          <a:off x="0" y="2392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3F3B18-65AA-4EF5-840C-938A27A85783}">
      <dsp:nvSpPr>
        <dsp:cNvPr id="0" name=""/>
        <dsp:cNvSpPr/>
      </dsp:nvSpPr>
      <dsp:spPr>
        <a:xfrm>
          <a:off x="0" y="2392"/>
          <a:ext cx="6266011" cy="16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Na prática, o medo revela os limites da democracia brasileira</a:t>
          </a:r>
          <a:endParaRPr lang="en-US" sz="3500" kern="1200"/>
        </a:p>
      </dsp:txBody>
      <dsp:txXfrm>
        <a:off x="0" y="2392"/>
        <a:ext cx="6266011" cy="1631587"/>
      </dsp:txXfrm>
    </dsp:sp>
    <dsp:sp modelId="{77AACAD4-79CC-42C5-B946-EC96B40A27B1}">
      <dsp:nvSpPr>
        <dsp:cNvPr id="0" name=""/>
        <dsp:cNvSpPr/>
      </dsp:nvSpPr>
      <dsp:spPr>
        <a:xfrm>
          <a:off x="0" y="1633979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355029"/>
                <a:satOff val="-2934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-355029"/>
                <a:satOff val="-2934"/>
                <a:lumOff val="-627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355029"/>
              <a:satOff val="-2934"/>
              <a:lumOff val="-627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9EC6D8-CB11-4AA5-AD5B-AF0283570CF7}">
      <dsp:nvSpPr>
        <dsp:cNvPr id="0" name=""/>
        <dsp:cNvSpPr/>
      </dsp:nvSpPr>
      <dsp:spPr>
        <a:xfrm>
          <a:off x="0" y="1633979"/>
          <a:ext cx="6266011" cy="16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Os militares se impõem como poder ameaçador</a:t>
          </a:r>
          <a:endParaRPr lang="en-US" sz="3500" kern="1200"/>
        </a:p>
      </dsp:txBody>
      <dsp:txXfrm>
        <a:off x="0" y="1633979"/>
        <a:ext cx="6266011" cy="1631587"/>
      </dsp:txXfrm>
    </dsp:sp>
    <dsp:sp modelId="{CA0B73C5-3664-4B06-A3B8-0905A0FB9E3D}">
      <dsp:nvSpPr>
        <dsp:cNvPr id="0" name=""/>
        <dsp:cNvSpPr/>
      </dsp:nvSpPr>
      <dsp:spPr>
        <a:xfrm>
          <a:off x="0" y="3265567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E7978-3F28-4055-9DD5-B51BD8C6D46F}">
      <dsp:nvSpPr>
        <dsp:cNvPr id="0" name=""/>
        <dsp:cNvSpPr/>
      </dsp:nvSpPr>
      <dsp:spPr>
        <a:xfrm>
          <a:off x="0" y="3265567"/>
          <a:ext cx="6266011" cy="163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campo progressista fica em compasso de espera</a:t>
          </a:r>
          <a:endParaRPr lang="en-US" sz="3500" kern="1200"/>
        </a:p>
      </dsp:txBody>
      <dsp:txXfrm>
        <a:off x="0" y="3265567"/>
        <a:ext cx="6266011" cy="1631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FE4B9-3EA5-456A-9C9C-D0142AB09947}">
      <dsp:nvSpPr>
        <dsp:cNvPr id="0" name=""/>
        <dsp:cNvSpPr/>
      </dsp:nvSpPr>
      <dsp:spPr>
        <a:xfrm>
          <a:off x="0" y="64539"/>
          <a:ext cx="10353675" cy="11969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Por que o individualismo tomou conta das comunidades mais pobres?</a:t>
          </a:r>
          <a:endParaRPr lang="en-US" sz="3100" kern="1200"/>
        </a:p>
      </dsp:txBody>
      <dsp:txXfrm>
        <a:off x="58428" y="122967"/>
        <a:ext cx="10236819" cy="1080053"/>
      </dsp:txXfrm>
    </dsp:sp>
    <dsp:sp modelId="{F34F4A67-B016-43B9-9627-4933AEBE81A6}">
      <dsp:nvSpPr>
        <dsp:cNvPr id="0" name=""/>
        <dsp:cNvSpPr/>
      </dsp:nvSpPr>
      <dsp:spPr>
        <a:xfrm>
          <a:off x="0" y="1350729"/>
          <a:ext cx="10353675" cy="11969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Por que os pobres não conseguem criar um projeto político autônomo e coletivo como o dos Panteras Negras?</a:t>
          </a:r>
          <a:endParaRPr lang="en-US" sz="3100" kern="1200"/>
        </a:p>
      </dsp:txBody>
      <dsp:txXfrm>
        <a:off x="58428" y="1409157"/>
        <a:ext cx="10236819" cy="1080053"/>
      </dsp:txXfrm>
    </dsp:sp>
    <dsp:sp modelId="{DB8A932B-E1FD-4261-8F32-45767C59EE1C}">
      <dsp:nvSpPr>
        <dsp:cNvPr id="0" name=""/>
        <dsp:cNvSpPr/>
      </dsp:nvSpPr>
      <dsp:spPr>
        <a:xfrm>
          <a:off x="0" y="2636919"/>
          <a:ext cx="10353675" cy="11969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Por qual motivo as bases populares se mantém como clientela política?</a:t>
          </a:r>
          <a:endParaRPr lang="en-US" sz="3100" kern="1200"/>
        </a:p>
      </dsp:txBody>
      <dsp:txXfrm>
        <a:off x="58428" y="2695347"/>
        <a:ext cx="10236819" cy="1080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6D69-3E9C-49B3-BAE7-CBDE30C7BEF0}">
      <dsp:nvSpPr>
        <dsp:cNvPr id="0" name=""/>
        <dsp:cNvSpPr/>
      </dsp:nvSpPr>
      <dsp:spPr>
        <a:xfrm>
          <a:off x="202" y="564533"/>
          <a:ext cx="2441809" cy="29301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2013 revelou os limites da unidade democrático-popular forjada no final do século XX</a:t>
          </a:r>
          <a:endParaRPr lang="en-US" sz="1300" kern="1200"/>
        </a:p>
      </dsp:txBody>
      <dsp:txXfrm>
        <a:off x="202" y="1736601"/>
        <a:ext cx="2441809" cy="1758102"/>
      </dsp:txXfrm>
    </dsp:sp>
    <dsp:sp modelId="{D9DFB74D-17BF-4D70-93F2-2F8835A2380E}">
      <dsp:nvSpPr>
        <dsp:cNvPr id="0" name=""/>
        <dsp:cNvSpPr/>
      </dsp:nvSpPr>
      <dsp:spPr>
        <a:xfrm>
          <a:off x="202" y="564533"/>
          <a:ext cx="2441809" cy="117206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202" y="564533"/>
        <a:ext cx="2441809" cy="1172068"/>
      </dsp:txXfrm>
    </dsp:sp>
    <dsp:sp modelId="{E508CD64-FB4E-494D-B666-BB77CA12451A}">
      <dsp:nvSpPr>
        <dsp:cNvPr id="0" name=""/>
        <dsp:cNvSpPr/>
      </dsp:nvSpPr>
      <dsp:spPr>
        <a:xfrm>
          <a:off x="2637356" y="564533"/>
          <a:ext cx="2441809" cy="2930170"/>
        </a:xfrm>
        <a:prstGeom prst="rect">
          <a:avLst/>
        </a:prstGeom>
        <a:gradFill rotWithShape="0">
          <a:gsLst>
            <a:gs pos="0">
              <a:schemeClr val="accent5">
                <a:hueOff val="534349"/>
                <a:satOff val="-6292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534349"/>
                <a:satOff val="-6292"/>
                <a:lumOff val="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34349"/>
              <a:satOff val="-6292"/>
              <a:lumOff val="41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 movimento “Fora Bolsonaro” indicou as dificuldades para construção de uma agenda nacional a partir das 600 organizações que o constituiu</a:t>
          </a:r>
          <a:endParaRPr lang="en-US" sz="1300" kern="1200"/>
        </a:p>
      </dsp:txBody>
      <dsp:txXfrm>
        <a:off x="2637356" y="1736601"/>
        <a:ext cx="2441809" cy="1758102"/>
      </dsp:txXfrm>
    </dsp:sp>
    <dsp:sp modelId="{701D66EA-ED3E-4132-B814-6A38A8DC3610}">
      <dsp:nvSpPr>
        <dsp:cNvPr id="0" name=""/>
        <dsp:cNvSpPr/>
      </dsp:nvSpPr>
      <dsp:spPr>
        <a:xfrm>
          <a:off x="2637356" y="564533"/>
          <a:ext cx="2441809" cy="117206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2637356" y="564533"/>
        <a:ext cx="2441809" cy="1172068"/>
      </dsp:txXfrm>
    </dsp:sp>
    <dsp:sp modelId="{38D0E0A4-0BBA-47CB-BF91-45D80A69BCE5}">
      <dsp:nvSpPr>
        <dsp:cNvPr id="0" name=""/>
        <dsp:cNvSpPr/>
      </dsp:nvSpPr>
      <dsp:spPr>
        <a:xfrm>
          <a:off x="5274509" y="564533"/>
          <a:ext cx="2441809" cy="2930170"/>
        </a:xfrm>
        <a:prstGeom prst="rect">
          <a:avLst/>
        </a:prstGeom>
        <a:gradFill rotWithShape="0">
          <a:gsLst>
            <a:gs pos="0">
              <a:schemeClr val="accent5">
                <a:hueOff val="1068698"/>
                <a:satOff val="-12584"/>
                <a:lumOff val="8366"/>
                <a:alphaOff val="0"/>
                <a:tint val="96000"/>
                <a:lumMod val="104000"/>
              </a:schemeClr>
            </a:gs>
            <a:gs pos="100000">
              <a:schemeClr val="accent5">
                <a:hueOff val="1068698"/>
                <a:satOff val="-12584"/>
                <a:lumOff val="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068698"/>
              <a:satOff val="-12584"/>
              <a:lumOff val="83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 reforma trabalhista quebrou um dos polos mais poderosos deste campo: o movimento sindical</a:t>
          </a:r>
          <a:endParaRPr lang="en-US" sz="1300" kern="1200"/>
        </a:p>
      </dsp:txBody>
      <dsp:txXfrm>
        <a:off x="5274509" y="1736601"/>
        <a:ext cx="2441809" cy="1758102"/>
      </dsp:txXfrm>
    </dsp:sp>
    <dsp:sp modelId="{47B28ED2-648F-47B8-BC9E-3E0FB0CE3096}">
      <dsp:nvSpPr>
        <dsp:cNvPr id="0" name=""/>
        <dsp:cNvSpPr/>
      </dsp:nvSpPr>
      <dsp:spPr>
        <a:xfrm>
          <a:off x="5274509" y="564533"/>
          <a:ext cx="2441809" cy="117206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5274509" y="564533"/>
        <a:ext cx="2441809" cy="1172068"/>
      </dsp:txXfrm>
    </dsp:sp>
    <dsp:sp modelId="{F3BCCA0B-86E9-44EA-B62D-6038F5020F1F}">
      <dsp:nvSpPr>
        <dsp:cNvPr id="0" name=""/>
        <dsp:cNvSpPr/>
      </dsp:nvSpPr>
      <dsp:spPr>
        <a:xfrm>
          <a:off x="7911663" y="564533"/>
          <a:ext cx="2441809" cy="2930170"/>
        </a:xfrm>
        <a:prstGeom prst="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As bases sociais se tornaram clientelas das organizações populares do século XXI</a:t>
          </a:r>
          <a:endParaRPr lang="en-US" sz="1300" kern="1200"/>
        </a:p>
      </dsp:txBody>
      <dsp:txXfrm>
        <a:off x="7911663" y="1736601"/>
        <a:ext cx="2441809" cy="1758102"/>
      </dsp:txXfrm>
    </dsp:sp>
    <dsp:sp modelId="{0671FC55-D01E-40A6-B45F-F6E622B02317}">
      <dsp:nvSpPr>
        <dsp:cNvPr id="0" name=""/>
        <dsp:cNvSpPr/>
      </dsp:nvSpPr>
      <dsp:spPr>
        <a:xfrm>
          <a:off x="7911663" y="564533"/>
          <a:ext cx="2441809" cy="1172068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04</a:t>
          </a:r>
        </a:p>
      </dsp:txBody>
      <dsp:txXfrm>
        <a:off x="7911663" y="564533"/>
        <a:ext cx="2441809" cy="1172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046C-013F-46B8-A152-03B48676F7A0}">
      <dsp:nvSpPr>
        <dsp:cNvPr id="0" name=""/>
        <dsp:cNvSpPr/>
      </dsp:nvSpPr>
      <dsp:spPr>
        <a:xfrm>
          <a:off x="0" y="495"/>
          <a:ext cx="10353761" cy="1159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1B741-E262-411A-AB38-3421432F7076}">
      <dsp:nvSpPr>
        <dsp:cNvPr id="0" name=""/>
        <dsp:cNvSpPr/>
      </dsp:nvSpPr>
      <dsp:spPr>
        <a:xfrm>
          <a:off x="350706" y="261351"/>
          <a:ext cx="637648" cy="637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9D66D-EFFD-42BC-BBE9-AD4423C4DE38}">
      <dsp:nvSpPr>
        <dsp:cNvPr id="0" name=""/>
        <dsp:cNvSpPr/>
      </dsp:nvSpPr>
      <dsp:spPr>
        <a:xfrm>
          <a:off x="1339060" y="495"/>
          <a:ext cx="9014701" cy="115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9" tIns="122699" rIns="122699" bIns="122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oposição ao anti-establishment não é exatamente transformadora, mas conservadora</a:t>
          </a:r>
          <a:endParaRPr lang="en-US" sz="2500" b="1" kern="1200" dirty="0"/>
        </a:p>
      </dsp:txBody>
      <dsp:txXfrm>
        <a:off x="1339060" y="495"/>
        <a:ext cx="9014701" cy="1159360"/>
      </dsp:txXfrm>
    </dsp:sp>
    <dsp:sp modelId="{2180E038-3ECD-473F-914B-D4F9D15A3DF0}">
      <dsp:nvSpPr>
        <dsp:cNvPr id="0" name=""/>
        <dsp:cNvSpPr/>
      </dsp:nvSpPr>
      <dsp:spPr>
        <a:xfrm>
          <a:off x="0" y="1449695"/>
          <a:ext cx="10353761" cy="1159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1E9EC-ECDE-47C3-938A-644F20FFED1D}">
      <dsp:nvSpPr>
        <dsp:cNvPr id="0" name=""/>
        <dsp:cNvSpPr/>
      </dsp:nvSpPr>
      <dsp:spPr>
        <a:xfrm>
          <a:off x="350706" y="1710551"/>
          <a:ext cx="637648" cy="637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05AC-0BF1-488B-A073-3827C95413F6}">
      <dsp:nvSpPr>
        <dsp:cNvPr id="0" name=""/>
        <dsp:cNvSpPr/>
      </dsp:nvSpPr>
      <dsp:spPr>
        <a:xfrm>
          <a:off x="1339060" y="1449695"/>
          <a:ext cx="9014701" cy="115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9" tIns="122699" rIns="122699" bIns="122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Defende a conservação das bases institucionais e dos processos de tomada de decisão pública elitistas do país</a:t>
          </a:r>
          <a:endParaRPr lang="en-US" sz="2500" b="1" kern="1200" dirty="0"/>
        </a:p>
      </dsp:txBody>
      <dsp:txXfrm>
        <a:off x="1339060" y="1449695"/>
        <a:ext cx="9014701" cy="1159360"/>
      </dsp:txXfrm>
    </dsp:sp>
    <dsp:sp modelId="{0F28248A-5879-49C7-B13D-9E3FCCB242F7}">
      <dsp:nvSpPr>
        <dsp:cNvPr id="0" name=""/>
        <dsp:cNvSpPr/>
      </dsp:nvSpPr>
      <dsp:spPr>
        <a:xfrm>
          <a:off x="0" y="2898895"/>
          <a:ext cx="10353761" cy="11593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D0030-30BD-47E6-B750-2FF87089B8B4}">
      <dsp:nvSpPr>
        <dsp:cNvPr id="0" name=""/>
        <dsp:cNvSpPr/>
      </dsp:nvSpPr>
      <dsp:spPr>
        <a:xfrm>
          <a:off x="350706" y="3159751"/>
          <a:ext cx="637648" cy="637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9F652-B526-4073-AA57-D890B48CD123}">
      <dsp:nvSpPr>
        <dsp:cNvPr id="0" name=""/>
        <dsp:cNvSpPr/>
      </dsp:nvSpPr>
      <dsp:spPr>
        <a:xfrm>
          <a:off x="1339060" y="2898895"/>
          <a:ext cx="9014701" cy="115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99" tIns="122699" rIns="122699" bIns="122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Na outra ponta, o reacionarismo canaliza a revolta e o ressentimento populares e de parte das classes médias</a:t>
          </a:r>
          <a:endParaRPr lang="en-US" sz="2500" b="1" kern="1200" dirty="0"/>
        </a:p>
      </dsp:txBody>
      <dsp:txXfrm>
        <a:off x="1339060" y="2898895"/>
        <a:ext cx="9014701" cy="1159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8E93-B506-4BEB-AF43-CD2239BC7C47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C450C-16B2-4D22-9E7B-D7EB2D7580CD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O trauma da prisão de Lula, queda de Dilma Rousseff e vitória eleitoral de Bolsonaro se mantém</a:t>
          </a:r>
          <a:endParaRPr lang="en-US" sz="2500" b="1" kern="1200" dirty="0"/>
        </a:p>
      </dsp:txBody>
      <dsp:txXfrm>
        <a:off x="0" y="0"/>
        <a:ext cx="6266011" cy="1224886"/>
      </dsp:txXfrm>
    </dsp:sp>
    <dsp:sp modelId="{C548CDCA-135D-4FAF-B101-CCCDE470C1CD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236686"/>
                <a:satOff val="-1956"/>
                <a:lumOff val="-4183"/>
                <a:alphaOff val="0"/>
                <a:tint val="96000"/>
                <a:lumMod val="104000"/>
              </a:schemeClr>
            </a:gs>
            <a:gs pos="100000">
              <a:schemeClr val="accent2">
                <a:hueOff val="-236686"/>
                <a:satOff val="-1956"/>
                <a:lumOff val="-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36686"/>
              <a:satOff val="-1956"/>
              <a:lumOff val="-41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013D4-C729-4E8C-B01F-98E31F849FE6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Qualquer notícia negativa para o bolsonarismo logo é interpretado pelo campo progressista como insuficiente</a:t>
          </a:r>
          <a:endParaRPr lang="en-US" sz="2500" b="1" kern="1200" dirty="0"/>
        </a:p>
      </dsp:txBody>
      <dsp:txXfrm>
        <a:off x="0" y="1224886"/>
        <a:ext cx="6266011" cy="1224886"/>
      </dsp:txXfrm>
    </dsp:sp>
    <dsp:sp modelId="{E8B843E4-3EBA-4D6D-AF5A-28433A537E6A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473373"/>
                <a:satOff val="-3912"/>
                <a:lumOff val="-8366"/>
                <a:alphaOff val="0"/>
                <a:tint val="96000"/>
                <a:lumMod val="104000"/>
              </a:schemeClr>
            </a:gs>
            <a:gs pos="100000">
              <a:schemeClr val="accent2">
                <a:hueOff val="-473373"/>
                <a:satOff val="-3912"/>
                <a:lumOff val="-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73373"/>
              <a:satOff val="-3912"/>
              <a:lumOff val="-83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402E2-E78F-446B-9522-2CDCF836BD6E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Qualquer reação da extrema-direita ou direita é supervalorizada pelo campo progressista</a:t>
          </a:r>
          <a:endParaRPr lang="en-US" sz="2500" b="1" kern="1200" dirty="0"/>
        </a:p>
      </dsp:txBody>
      <dsp:txXfrm>
        <a:off x="0" y="2449773"/>
        <a:ext cx="6266011" cy="1224886"/>
      </dsp:txXfrm>
    </dsp:sp>
    <dsp:sp modelId="{3F60F8BE-9FC5-48CF-8AB1-1810D713F8A4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03E50-7E81-4632-B225-05D1262D7604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O catastrofismo passou a fazer parte da estrutura mental da base progressista no Brasil</a:t>
          </a:r>
          <a:endParaRPr lang="en-US" sz="2500" b="1" kern="1200" dirty="0"/>
        </a:p>
      </dsp:txBody>
      <dsp:txXfrm>
        <a:off x="0" y="3674660"/>
        <a:ext cx="6266011" cy="122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74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1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6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9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4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8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1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3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345051-2045-45DA-935E-2E3CA1A69ADC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4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DC744-5B2D-F5A0-85A3-D04C490B2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2" b="132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6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04EB5A-FF52-01A3-64A0-7A497457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13868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3700"/>
              <a:t>6 teses sobre a crise do projeto de esquerda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3EE93F-CFA6-E706-B985-8B45105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pt-BR" sz="1800">
                <a:solidFill>
                  <a:srgbClr val="A5E462"/>
                </a:solidFill>
              </a:rPr>
              <a:t>1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24795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2668-AB3C-E3A2-774B-A3A7E671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pt-BR" sz="7200"/>
              <a:t>O cenário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51BA6FD-E4C8-50DB-8B00-314505D9D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59598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9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4632A-6CF7-50CB-832B-9A43797E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pt-BR"/>
              <a:t>TESE 1: Um governo desfigurado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3F9FE60-3E96-1CC7-EC57-CDA57CFF8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25080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696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BED4C-80AA-1445-EBA5-1DA0D122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pt-BR"/>
              <a:t>Tese 2: dificuldades para enfrentar o militarismo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C13B08-C469-935E-C767-C816D0B84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96994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431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3EC8A-DB47-2D54-8B10-93F06018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400"/>
              <a:t>TESE 3: cultura popular imediatista e empreendedora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E50BBC-BB8F-A0A3-3D74-682F17EBC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6319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24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69064-CED4-3C01-34D6-478D1B58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pt-BR" sz="3700"/>
              <a:t>Tese 4: fragmentação das organizações populares</a:t>
            </a:r>
          </a:p>
        </p:txBody>
      </p: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B3CF0BA8-6645-385D-C70C-E21D56888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44710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61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05D1A-C3D4-29A1-A8BA-223F4D51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Tese 5: o conservadorismo enfrenta o anti-establishment reacionário</a:t>
            </a:r>
          </a:p>
        </p:txBody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BC08BD82-3F53-1213-AACC-B97474ACF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28028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17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863B7-F17C-2A38-1F46-5E4CCCA4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pt-BR"/>
              <a:t>Tese 6: baixa autoestima do campo progressista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7A0370-A974-54AC-BFD6-99777AF95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53227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2205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23</TotalTime>
  <Words>391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Calisto MT</vt:lpstr>
      <vt:lpstr>Wingdings 2</vt:lpstr>
      <vt:lpstr>Ardósia</vt:lpstr>
      <vt:lpstr>6 teses sobre a crise do projeto de esquerda no Brasil</vt:lpstr>
      <vt:lpstr>O cenário</vt:lpstr>
      <vt:lpstr>TESE 1: Um governo desfigurado</vt:lpstr>
      <vt:lpstr>Tese 2: dificuldades para enfrentar o militarismo</vt:lpstr>
      <vt:lpstr>TESE 3: cultura popular imediatista e empreendedora </vt:lpstr>
      <vt:lpstr>Tese 4: fragmentação das organizações populares</vt:lpstr>
      <vt:lpstr>Tese 5: o conservadorismo enfrenta o anti-establishment reacionário</vt:lpstr>
      <vt:lpstr>Tese 6: baixa autoestima do campo progressista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teses sobre a crise do projeto de esquerda no Brasil</dc:title>
  <dc:creator>Rudá Ricci</dc:creator>
  <cp:lastModifiedBy>Rudá Ricci</cp:lastModifiedBy>
  <cp:revision>1</cp:revision>
  <dcterms:created xsi:type="dcterms:W3CDTF">2023-09-30T17:57:20Z</dcterms:created>
  <dcterms:modified xsi:type="dcterms:W3CDTF">2023-10-01T10:30:11Z</dcterms:modified>
</cp:coreProperties>
</file>