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62" r:id="rId4"/>
    <p:sldId id="258" r:id="rId5"/>
    <p:sldId id="261" r:id="rId6"/>
    <p:sldId id="257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3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1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0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10/15/2023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274B4-B001-4088-B01D-E6999509E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854FA1-8E2D-BB2E-95CE-77E95CC7B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3901736" cy="3130807"/>
          </a:xfrm>
        </p:spPr>
        <p:txBody>
          <a:bodyPr>
            <a:normAutofit/>
          </a:bodyPr>
          <a:lstStyle/>
          <a:p>
            <a:r>
              <a:rPr lang="pt-BR" dirty="0"/>
              <a:t>A semana da guerra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66BA07-28F1-E5F8-546A-539EEF99A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3901736" cy="2240529"/>
          </a:xfrm>
        </p:spPr>
        <p:txBody>
          <a:bodyPr>
            <a:normAutofit/>
          </a:bodyPr>
          <a:lstStyle/>
          <a:p>
            <a:r>
              <a:rPr lang="pt-BR" dirty="0"/>
              <a:t>15 de outubro de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2491C-AEB3-2DE9-81B2-78FD16082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6" r="19074" b="-1"/>
          <a:stretch/>
        </p:blipFill>
        <p:spPr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9777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2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4" name="Rectangle 24">
            <a:extLst>
              <a:ext uri="{FF2B5EF4-FFF2-40B4-BE49-F238E27FC236}">
                <a16:creationId xmlns:a16="http://schemas.microsoft.com/office/drawing/2014/main" id="{D8B9DA9B-1DBC-42C5-BFBC-E0C86E5C9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8AED5CDB-4995-4A89-9100-B18138FC1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28">
            <a:extLst>
              <a:ext uri="{FF2B5EF4-FFF2-40B4-BE49-F238E27FC236}">
                <a16:creationId xmlns:a16="http://schemas.microsoft.com/office/drawing/2014/main" id="{89CDA313-72BB-4EE7-AA4B-9BC2F68ED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026300" cy="4785065"/>
            <a:chOff x="-1" y="-1"/>
            <a:chExt cx="12026300" cy="478506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6D05D73-D9BE-41AA-AA77-0A0A3EB9A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0"/>
              <a:ext cx="5305979" cy="4785064"/>
            </a:xfrm>
            <a:custGeom>
              <a:avLst/>
              <a:gdLst>
                <a:gd name="connsiteX0" fmla="*/ 2864224 w 4608036"/>
                <a:gd name="connsiteY0" fmla="*/ 3013465 h 4155642"/>
                <a:gd name="connsiteX1" fmla="*/ 3193644 w 4608036"/>
                <a:gd name="connsiteY1" fmla="*/ 3342885 h 4155642"/>
                <a:gd name="connsiteX2" fmla="*/ 2864224 w 4608036"/>
                <a:gd name="connsiteY2" fmla="*/ 3672305 h 4155642"/>
                <a:gd name="connsiteX3" fmla="*/ 2534804 w 4608036"/>
                <a:gd name="connsiteY3" fmla="*/ 3342885 h 4155642"/>
                <a:gd name="connsiteX4" fmla="*/ 2864224 w 4608036"/>
                <a:gd name="connsiteY4" fmla="*/ 3013465 h 4155642"/>
                <a:gd name="connsiteX5" fmla="*/ 4137192 w 4608036"/>
                <a:gd name="connsiteY5" fmla="*/ 1067730 h 4155642"/>
                <a:gd name="connsiteX6" fmla="*/ 4608036 w 4608036"/>
                <a:gd name="connsiteY6" fmla="*/ 1538574 h 4155642"/>
                <a:gd name="connsiteX7" fmla="*/ 4137192 w 4608036"/>
                <a:gd name="connsiteY7" fmla="*/ 2009418 h 4155642"/>
                <a:gd name="connsiteX8" fmla="*/ 3666348 w 4608036"/>
                <a:gd name="connsiteY8" fmla="*/ 1538574 h 4155642"/>
                <a:gd name="connsiteX9" fmla="*/ 4137192 w 4608036"/>
                <a:gd name="connsiteY9" fmla="*/ 1067730 h 4155642"/>
                <a:gd name="connsiteX10" fmla="*/ 0 w 4608036"/>
                <a:gd name="connsiteY10" fmla="*/ 0 h 4155642"/>
                <a:gd name="connsiteX11" fmla="*/ 3795833 w 4608036"/>
                <a:gd name="connsiteY11" fmla="*/ 0 h 4155642"/>
                <a:gd name="connsiteX12" fmla="*/ 3841595 w 4608036"/>
                <a:gd name="connsiteY12" fmla="*/ 73186 h 4155642"/>
                <a:gd name="connsiteX13" fmla="*/ 3934738 w 4608036"/>
                <a:gd name="connsiteY13" fmla="*/ 385943 h 4155642"/>
                <a:gd name="connsiteX14" fmla="*/ 3463544 w 4608036"/>
                <a:gd name="connsiteY14" fmla="*/ 1479388 h 4155642"/>
                <a:gd name="connsiteX15" fmla="*/ 3697976 w 4608036"/>
                <a:gd name="connsiteY15" fmla="*/ 2152566 h 4155642"/>
                <a:gd name="connsiteX16" fmla="*/ 4453203 w 4608036"/>
                <a:gd name="connsiteY16" fmla="*/ 2717907 h 4155642"/>
                <a:gd name="connsiteX17" fmla="*/ 4496628 w 4608036"/>
                <a:gd name="connsiteY17" fmla="*/ 3226246 h 4155642"/>
                <a:gd name="connsiteX18" fmla="*/ 4496096 w 4608036"/>
                <a:gd name="connsiteY18" fmla="*/ 3225957 h 4155642"/>
                <a:gd name="connsiteX19" fmla="*/ 4451007 w 4608036"/>
                <a:gd name="connsiteY19" fmla="*/ 3316076 h 4155642"/>
                <a:gd name="connsiteX20" fmla="*/ 3823709 w 4608036"/>
                <a:gd name="connsiteY20" fmla="*/ 3546693 h 4155642"/>
                <a:gd name="connsiteX21" fmla="*/ 3248158 w 4608036"/>
                <a:gd name="connsiteY21" fmla="*/ 2922031 h 4155642"/>
                <a:gd name="connsiteX22" fmla="*/ 2530174 w 4608036"/>
                <a:gd name="connsiteY22" fmla="*/ 2860271 h 4155642"/>
                <a:gd name="connsiteX23" fmla="*/ 2016602 w 4608036"/>
                <a:gd name="connsiteY23" fmla="*/ 4003023 h 4155642"/>
                <a:gd name="connsiteX24" fmla="*/ 1217280 w 4608036"/>
                <a:gd name="connsiteY24" fmla="*/ 4085330 h 4155642"/>
                <a:gd name="connsiteX25" fmla="*/ 610283 w 4608036"/>
                <a:gd name="connsiteY25" fmla="*/ 3347934 h 4155642"/>
                <a:gd name="connsiteX26" fmla="*/ 64778 w 4608036"/>
                <a:gd name="connsiteY26" fmla="*/ 3424177 h 4155642"/>
                <a:gd name="connsiteX27" fmla="*/ 0 w 4608036"/>
                <a:gd name="connsiteY27" fmla="*/ 3439842 h 415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08036" h="4155642">
                  <a:moveTo>
                    <a:pt x="2864224" y="3013465"/>
                  </a:moveTo>
                  <a:cubicBezTo>
                    <a:pt x="3046158" y="3013465"/>
                    <a:pt x="3193644" y="3160951"/>
                    <a:pt x="3193644" y="3342885"/>
                  </a:cubicBezTo>
                  <a:cubicBezTo>
                    <a:pt x="3193644" y="3524819"/>
                    <a:pt x="3046158" y="3672305"/>
                    <a:pt x="2864224" y="3672305"/>
                  </a:cubicBezTo>
                  <a:cubicBezTo>
                    <a:pt x="2682290" y="3672305"/>
                    <a:pt x="2534804" y="3524819"/>
                    <a:pt x="2534804" y="3342885"/>
                  </a:cubicBezTo>
                  <a:cubicBezTo>
                    <a:pt x="2534804" y="3160951"/>
                    <a:pt x="2682290" y="3013465"/>
                    <a:pt x="2864224" y="3013465"/>
                  </a:cubicBezTo>
                  <a:close/>
                  <a:moveTo>
                    <a:pt x="4137192" y="1067730"/>
                  </a:moveTo>
                  <a:cubicBezTo>
                    <a:pt x="4397232" y="1067730"/>
                    <a:pt x="4608036" y="1278534"/>
                    <a:pt x="4608036" y="1538574"/>
                  </a:cubicBezTo>
                  <a:cubicBezTo>
                    <a:pt x="4608036" y="1798614"/>
                    <a:pt x="4397232" y="2009418"/>
                    <a:pt x="4137192" y="2009418"/>
                  </a:cubicBezTo>
                  <a:cubicBezTo>
                    <a:pt x="3877152" y="2009418"/>
                    <a:pt x="3666348" y="1798614"/>
                    <a:pt x="3666348" y="1538574"/>
                  </a:cubicBezTo>
                  <a:cubicBezTo>
                    <a:pt x="3666348" y="1278534"/>
                    <a:pt x="3877152" y="1067730"/>
                    <a:pt x="4137192" y="1067730"/>
                  </a:cubicBezTo>
                  <a:close/>
                  <a:moveTo>
                    <a:pt x="0" y="0"/>
                  </a:moveTo>
                  <a:lnTo>
                    <a:pt x="3795833" y="0"/>
                  </a:lnTo>
                  <a:lnTo>
                    <a:pt x="3841595" y="73186"/>
                  </a:lnTo>
                  <a:cubicBezTo>
                    <a:pt x="3894967" y="172063"/>
                    <a:pt x="3928651" y="280143"/>
                    <a:pt x="3934738" y="385943"/>
                  </a:cubicBezTo>
                  <a:cubicBezTo>
                    <a:pt x="3960418" y="832278"/>
                    <a:pt x="3478459" y="955056"/>
                    <a:pt x="3463544" y="1479388"/>
                  </a:cubicBezTo>
                  <a:cubicBezTo>
                    <a:pt x="3453054" y="1845938"/>
                    <a:pt x="3679069" y="2129671"/>
                    <a:pt x="3697976" y="2152566"/>
                  </a:cubicBezTo>
                  <a:cubicBezTo>
                    <a:pt x="3965589" y="2479019"/>
                    <a:pt x="4316509" y="2388300"/>
                    <a:pt x="4453203" y="2717907"/>
                  </a:cubicBezTo>
                  <a:cubicBezTo>
                    <a:pt x="4482150" y="2787623"/>
                    <a:pt x="4575626" y="3013102"/>
                    <a:pt x="4496628" y="3226246"/>
                  </a:cubicBezTo>
                  <a:lnTo>
                    <a:pt x="4496096" y="3225957"/>
                  </a:lnTo>
                  <a:cubicBezTo>
                    <a:pt x="4484372" y="3257587"/>
                    <a:pt x="4469256" y="3287777"/>
                    <a:pt x="4451007" y="3316076"/>
                  </a:cubicBezTo>
                  <a:cubicBezTo>
                    <a:pt x="4320132" y="3518667"/>
                    <a:pt x="4035532" y="3615706"/>
                    <a:pt x="3823709" y="3546693"/>
                  </a:cubicBezTo>
                  <a:cubicBezTo>
                    <a:pt x="3538592" y="3453712"/>
                    <a:pt x="3591223" y="3127434"/>
                    <a:pt x="3248158" y="2922031"/>
                  </a:cubicBezTo>
                  <a:cubicBezTo>
                    <a:pt x="3067991" y="2814166"/>
                    <a:pt x="2749462" y="2730532"/>
                    <a:pt x="2530174" y="2860271"/>
                  </a:cubicBezTo>
                  <a:cubicBezTo>
                    <a:pt x="2163165" y="3077424"/>
                    <a:pt x="2417778" y="3690971"/>
                    <a:pt x="2016602" y="4003023"/>
                  </a:cubicBezTo>
                  <a:cubicBezTo>
                    <a:pt x="1798688" y="4172165"/>
                    <a:pt x="1453297" y="4202389"/>
                    <a:pt x="1217280" y="4085330"/>
                  </a:cubicBezTo>
                  <a:cubicBezTo>
                    <a:pt x="855483" y="3905582"/>
                    <a:pt x="940040" y="3474447"/>
                    <a:pt x="610283" y="3347934"/>
                  </a:cubicBezTo>
                  <a:cubicBezTo>
                    <a:pt x="439259" y="3282322"/>
                    <a:pt x="269119" y="3365698"/>
                    <a:pt x="64778" y="3424177"/>
                  </a:cubicBezTo>
                  <a:lnTo>
                    <a:pt x="0" y="34398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03098B-9C5B-42CF-8CB5-49E411EA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50385" y="-1"/>
              <a:ext cx="7375914" cy="3459317"/>
            </a:xfrm>
            <a:custGeom>
              <a:avLst/>
              <a:gdLst>
                <a:gd name="connsiteX0" fmla="*/ 2376185 w 6680315"/>
                <a:gd name="connsiteY0" fmla="*/ 2274739 h 3133080"/>
                <a:gd name="connsiteX1" fmla="*/ 2621677 w 6680315"/>
                <a:gd name="connsiteY1" fmla="*/ 2520231 h 3133080"/>
                <a:gd name="connsiteX2" fmla="*/ 2376185 w 6680315"/>
                <a:gd name="connsiteY2" fmla="*/ 2765723 h 3133080"/>
                <a:gd name="connsiteX3" fmla="*/ 2130693 w 6680315"/>
                <a:gd name="connsiteY3" fmla="*/ 2520231 h 3133080"/>
                <a:gd name="connsiteX4" fmla="*/ 2376185 w 6680315"/>
                <a:gd name="connsiteY4" fmla="*/ 2274739 h 3133080"/>
                <a:gd name="connsiteX5" fmla="*/ 915559 w 6680315"/>
                <a:gd name="connsiteY5" fmla="*/ 0 h 3133080"/>
                <a:gd name="connsiteX6" fmla="*/ 6269857 w 6680315"/>
                <a:gd name="connsiteY6" fmla="*/ 0 h 3133080"/>
                <a:gd name="connsiteX7" fmla="*/ 6333461 w 6680315"/>
                <a:gd name="connsiteY7" fmla="*/ 55051 h 3133080"/>
                <a:gd name="connsiteX8" fmla="*/ 6627820 w 6680315"/>
                <a:gd name="connsiteY8" fmla="*/ 535633 h 3133080"/>
                <a:gd name="connsiteX9" fmla="*/ 5916976 w 6680315"/>
                <a:gd name="connsiteY9" fmla="*/ 1967923 h 3133080"/>
                <a:gd name="connsiteX10" fmla="*/ 5656632 w 6680315"/>
                <a:gd name="connsiteY10" fmla="*/ 2028995 h 3133080"/>
                <a:gd name="connsiteX11" fmla="*/ 5657201 w 6680315"/>
                <a:gd name="connsiteY11" fmla="*/ 2029343 h 3133080"/>
                <a:gd name="connsiteX12" fmla="*/ 4819410 w 6680315"/>
                <a:gd name="connsiteY12" fmla="*/ 2573019 h 3133080"/>
                <a:gd name="connsiteX13" fmla="*/ 4152315 w 6680315"/>
                <a:gd name="connsiteY13" fmla="*/ 3087290 h 3133080"/>
                <a:gd name="connsiteX14" fmla="*/ 2764377 w 6680315"/>
                <a:gd name="connsiteY14" fmla="*/ 2425642 h 3133080"/>
                <a:gd name="connsiteX15" fmla="*/ 2750517 w 6680315"/>
                <a:gd name="connsiteY15" fmla="*/ 2391089 h 3133080"/>
                <a:gd name="connsiteX16" fmla="*/ 2240374 w 6680315"/>
                <a:gd name="connsiteY16" fmla="*/ 2149627 h 3133080"/>
                <a:gd name="connsiteX17" fmla="*/ 2225364 w 6680315"/>
                <a:gd name="connsiteY17" fmla="*/ 2154748 h 3133080"/>
                <a:gd name="connsiteX18" fmla="*/ 1325912 w 6680315"/>
                <a:gd name="connsiteY18" fmla="*/ 2089711 h 3133080"/>
                <a:gd name="connsiteX19" fmla="*/ 824187 w 6680315"/>
                <a:gd name="connsiteY19" fmla="*/ 535061 h 3133080"/>
                <a:gd name="connsiteX20" fmla="*/ 919100 w 6680315"/>
                <a:gd name="connsiteY20" fmla="*/ 16532 h 3133080"/>
                <a:gd name="connsiteX21" fmla="*/ 0 w 6680315"/>
                <a:gd name="connsiteY21" fmla="*/ 0 h 3133080"/>
                <a:gd name="connsiteX22" fmla="*/ 759926 w 6680315"/>
                <a:gd name="connsiteY22" fmla="*/ 0 h 3133080"/>
                <a:gd name="connsiteX23" fmla="*/ 379963 w 6680315"/>
                <a:gd name="connsiteY23" fmla="*/ 379963 h 3133080"/>
                <a:gd name="connsiteX24" fmla="*/ 0 w 6680315"/>
                <a:gd name="connsiteY24" fmla="*/ 0 h 31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80315" h="3133080">
                  <a:moveTo>
                    <a:pt x="2376185" y="2274739"/>
                  </a:moveTo>
                  <a:cubicBezTo>
                    <a:pt x="2511766" y="2274739"/>
                    <a:pt x="2621677" y="2384650"/>
                    <a:pt x="2621677" y="2520231"/>
                  </a:cubicBezTo>
                  <a:cubicBezTo>
                    <a:pt x="2621677" y="2655812"/>
                    <a:pt x="2511766" y="2765723"/>
                    <a:pt x="2376185" y="2765723"/>
                  </a:cubicBezTo>
                  <a:cubicBezTo>
                    <a:pt x="2240604" y="2765723"/>
                    <a:pt x="2130693" y="2655812"/>
                    <a:pt x="2130693" y="2520231"/>
                  </a:cubicBezTo>
                  <a:cubicBezTo>
                    <a:pt x="2130693" y="2384650"/>
                    <a:pt x="2240604" y="2274739"/>
                    <a:pt x="2376185" y="2274739"/>
                  </a:cubicBezTo>
                  <a:close/>
                  <a:moveTo>
                    <a:pt x="915559" y="0"/>
                  </a:moveTo>
                  <a:lnTo>
                    <a:pt x="6269857" y="0"/>
                  </a:lnTo>
                  <a:lnTo>
                    <a:pt x="6333461" y="55051"/>
                  </a:lnTo>
                  <a:cubicBezTo>
                    <a:pt x="6467804" y="186497"/>
                    <a:pt x="6570056" y="350740"/>
                    <a:pt x="6627820" y="535633"/>
                  </a:cubicBezTo>
                  <a:cubicBezTo>
                    <a:pt x="6812129" y="1122863"/>
                    <a:pt x="6495949" y="1759672"/>
                    <a:pt x="5916976" y="1967923"/>
                  </a:cubicBezTo>
                  <a:cubicBezTo>
                    <a:pt x="5832813" y="1998168"/>
                    <a:pt x="5745467" y="2018689"/>
                    <a:pt x="5656632" y="2028995"/>
                  </a:cubicBezTo>
                  <a:lnTo>
                    <a:pt x="5657201" y="2029343"/>
                  </a:lnTo>
                  <a:cubicBezTo>
                    <a:pt x="5308450" y="2070037"/>
                    <a:pt x="4998668" y="2271133"/>
                    <a:pt x="4819410" y="2573019"/>
                  </a:cubicBezTo>
                  <a:cubicBezTo>
                    <a:pt x="4670050" y="2822633"/>
                    <a:pt x="4431704" y="3006386"/>
                    <a:pt x="4152315" y="3087290"/>
                  </a:cubicBezTo>
                  <a:cubicBezTo>
                    <a:pt x="3592036" y="3250782"/>
                    <a:pt x="2989950" y="2964019"/>
                    <a:pt x="2764377" y="2425642"/>
                  </a:cubicBezTo>
                  <a:cubicBezTo>
                    <a:pt x="2759551" y="2414135"/>
                    <a:pt x="2754885" y="2402573"/>
                    <a:pt x="2750517" y="2391089"/>
                  </a:cubicBezTo>
                  <a:cubicBezTo>
                    <a:pt x="2672611" y="2187301"/>
                    <a:pt x="2445841" y="2076373"/>
                    <a:pt x="2240374" y="2149627"/>
                  </a:cubicBezTo>
                  <a:cubicBezTo>
                    <a:pt x="2235371" y="2151333"/>
                    <a:pt x="2230368" y="2153040"/>
                    <a:pt x="2225364" y="2154748"/>
                  </a:cubicBezTo>
                  <a:cubicBezTo>
                    <a:pt x="1929107" y="2255822"/>
                    <a:pt x="1604512" y="2232327"/>
                    <a:pt x="1325912" y="2089711"/>
                  </a:cubicBezTo>
                  <a:cubicBezTo>
                    <a:pt x="758058" y="1798925"/>
                    <a:pt x="533439" y="1102920"/>
                    <a:pt x="824187" y="535061"/>
                  </a:cubicBezTo>
                  <a:cubicBezTo>
                    <a:pt x="906824" y="374161"/>
                    <a:pt x="939105" y="193647"/>
                    <a:pt x="919100" y="16532"/>
                  </a:cubicBezTo>
                  <a:close/>
                  <a:moveTo>
                    <a:pt x="0" y="0"/>
                  </a:moveTo>
                  <a:lnTo>
                    <a:pt x="759926" y="0"/>
                  </a:lnTo>
                  <a:cubicBezTo>
                    <a:pt x="759926" y="209848"/>
                    <a:pt x="589811" y="379963"/>
                    <a:pt x="379963" y="379963"/>
                  </a:cubicBezTo>
                  <a:cubicBezTo>
                    <a:pt x="170115" y="379963"/>
                    <a:pt x="0" y="2098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7F581CD-9CFA-71E9-428C-7106B018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49363"/>
            <a:ext cx="6125154" cy="17651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O palco da guerra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08A1785-3814-712B-C911-C0E86B24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2" y="241984"/>
            <a:ext cx="2581909" cy="32173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67725A-22D4-49A5-34ED-7AE60891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586" y="211666"/>
            <a:ext cx="3064509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5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B492FA-F7E7-4C37-A395-EC3426FA8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1D41860-C334-4AEF-B2BB-71CB98CC8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AB84F-F90E-FE82-63E1-02527720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50563"/>
            <a:ext cx="6658405" cy="13279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 região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7D283B30-EA34-6BC7-AC24-E4FB1B4FD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7345" y="313185"/>
            <a:ext cx="5594260" cy="34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7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4AC979-20E2-D162-A821-A193F785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2782"/>
            <a:ext cx="4606456" cy="1154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/>
              <a:t>Os números da guerra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CC7E34-F316-17D1-D9EC-25F4115B3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4594537" cy="31747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700" dirty="0"/>
              <a:t>Após o ataque do Hamas a Israel, a Faixa de Gaza foi atingida por ataques israelenses, resultando na morte de 2.329 pessoas, de acordo com informe do Ministério da Saúde em Gaza neste domingo</a:t>
            </a:r>
          </a:p>
          <a:p>
            <a:pPr>
              <a:lnSpc>
                <a:spcPct val="100000"/>
              </a:lnSpc>
            </a:pPr>
            <a:r>
              <a:rPr lang="pt-BR" sz="1700" dirty="0"/>
              <a:t>Até agora, 2014 tinha sido o ano mais mortal registado de um conflito Israel-Palestina, com pelo menos 2.251 vítimas em Gaza durante 50 dias de guerra, segundo dados do Gabinete das Nações Unidas para a Coordenação de Assuntos Humanitários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028AEC-8CDE-6F76-06A2-220F77434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3" r="21793" b="-1"/>
          <a:stretch/>
        </p:blipFill>
        <p:spPr>
          <a:xfrm>
            <a:off x="5879198" y="490264"/>
            <a:ext cx="6312802" cy="6367736"/>
          </a:xfrm>
          <a:custGeom>
            <a:avLst/>
            <a:gdLst/>
            <a:ahLst/>
            <a:cxnLst/>
            <a:rect l="l" t="t" r="r" b="b"/>
            <a:pathLst>
              <a:path w="6312802" h="6367736">
                <a:moveTo>
                  <a:pt x="789715" y="708127"/>
                </a:moveTo>
                <a:cubicBezTo>
                  <a:pt x="845978" y="711650"/>
                  <a:pt x="901296" y="724302"/>
                  <a:pt x="953475" y="745602"/>
                </a:cubicBezTo>
                <a:cubicBezTo>
                  <a:pt x="1173612" y="834890"/>
                  <a:pt x="1309905" y="1073925"/>
                  <a:pt x="1278834" y="1315681"/>
                </a:cubicBezTo>
                <a:cubicBezTo>
                  <a:pt x="1233750" y="1669869"/>
                  <a:pt x="880524" y="1881517"/>
                  <a:pt x="560369" y="1747304"/>
                </a:cubicBezTo>
                <a:cubicBezTo>
                  <a:pt x="338151" y="1654256"/>
                  <a:pt x="204742" y="1408974"/>
                  <a:pt x="242538" y="1164574"/>
                </a:cubicBezTo>
                <a:cubicBezTo>
                  <a:pt x="286421" y="880774"/>
                  <a:pt x="529219" y="692590"/>
                  <a:pt x="789715" y="708127"/>
                </a:cubicBezTo>
                <a:close/>
                <a:moveTo>
                  <a:pt x="2877121" y="364348"/>
                </a:moveTo>
                <a:cubicBezTo>
                  <a:pt x="2901561" y="365790"/>
                  <a:pt x="2925601" y="371235"/>
                  <a:pt x="2948310" y="380363"/>
                </a:cubicBezTo>
                <a:cubicBezTo>
                  <a:pt x="3044405" y="419202"/>
                  <a:pt x="3103503" y="523063"/>
                  <a:pt x="3089970" y="628607"/>
                </a:cubicBezTo>
                <a:cubicBezTo>
                  <a:pt x="3070190" y="782758"/>
                  <a:pt x="2916600" y="874848"/>
                  <a:pt x="2777343" y="816472"/>
                </a:cubicBezTo>
                <a:cubicBezTo>
                  <a:pt x="2680608" y="775952"/>
                  <a:pt x="2622552" y="669287"/>
                  <a:pt x="2639048" y="562863"/>
                </a:cubicBezTo>
                <a:cubicBezTo>
                  <a:pt x="2658106" y="439382"/>
                  <a:pt x="2763810" y="357542"/>
                  <a:pt x="2877121" y="364348"/>
                </a:cubicBezTo>
                <a:close/>
                <a:moveTo>
                  <a:pt x="5725514" y="29060"/>
                </a:moveTo>
                <a:lnTo>
                  <a:pt x="5748657" y="29701"/>
                </a:lnTo>
                <a:cubicBezTo>
                  <a:pt x="5935681" y="36387"/>
                  <a:pt x="6081789" y="65616"/>
                  <a:pt x="6194082" y="113315"/>
                </a:cubicBezTo>
                <a:lnTo>
                  <a:pt x="6312802" y="183322"/>
                </a:lnTo>
                <a:lnTo>
                  <a:pt x="6312802" y="6367736"/>
                </a:lnTo>
                <a:lnTo>
                  <a:pt x="3171877" y="6367736"/>
                </a:lnTo>
                <a:lnTo>
                  <a:pt x="3171635" y="6367591"/>
                </a:lnTo>
                <a:lnTo>
                  <a:pt x="2683232" y="6367591"/>
                </a:lnTo>
                <a:lnTo>
                  <a:pt x="2683031" y="6367736"/>
                </a:lnTo>
                <a:lnTo>
                  <a:pt x="1006759" y="6367736"/>
                </a:lnTo>
                <a:lnTo>
                  <a:pt x="1017798" y="6253705"/>
                </a:lnTo>
                <a:cubicBezTo>
                  <a:pt x="1043303" y="6019815"/>
                  <a:pt x="1065826" y="5776617"/>
                  <a:pt x="897420" y="5565130"/>
                </a:cubicBezTo>
                <a:cubicBezTo>
                  <a:pt x="700507" y="5318087"/>
                  <a:pt x="491822" y="5428997"/>
                  <a:pt x="271526" y="5130943"/>
                </a:cubicBezTo>
                <a:cubicBezTo>
                  <a:pt x="108646" y="4910648"/>
                  <a:pt x="-26366" y="4708290"/>
                  <a:pt x="39940" y="4415201"/>
                </a:cubicBezTo>
                <a:cubicBezTo>
                  <a:pt x="128666" y="4023216"/>
                  <a:pt x="467878" y="3870268"/>
                  <a:pt x="464356" y="3587268"/>
                </a:cubicBezTo>
                <a:cubicBezTo>
                  <a:pt x="460351" y="3247094"/>
                  <a:pt x="43943" y="3178950"/>
                  <a:pt x="3183" y="2791128"/>
                </a:cubicBezTo>
                <a:cubicBezTo>
                  <a:pt x="-23403" y="2538162"/>
                  <a:pt x="118896" y="2235225"/>
                  <a:pt x="343758" y="2095087"/>
                </a:cubicBezTo>
                <a:cubicBezTo>
                  <a:pt x="758163" y="1836512"/>
                  <a:pt x="1225342" y="2272862"/>
                  <a:pt x="1543093" y="2013487"/>
                </a:cubicBezTo>
                <a:cubicBezTo>
                  <a:pt x="1732879" y="1858534"/>
                  <a:pt x="1763790" y="1542064"/>
                  <a:pt x="1726873" y="1342749"/>
                </a:cubicBezTo>
                <a:cubicBezTo>
                  <a:pt x="1656484" y="963255"/>
                  <a:pt x="1345299" y="901114"/>
                  <a:pt x="1356831" y="612032"/>
                </a:cubicBezTo>
                <a:cubicBezTo>
                  <a:pt x="1365319" y="397180"/>
                  <a:pt x="1547578" y="171600"/>
                  <a:pt x="1773239" y="121551"/>
                </a:cubicBezTo>
                <a:cubicBezTo>
                  <a:pt x="1804789" y="114503"/>
                  <a:pt x="1837013" y="110980"/>
                  <a:pt x="1869333" y="110980"/>
                </a:cubicBezTo>
                <a:cubicBezTo>
                  <a:pt x="2087466" y="110980"/>
                  <a:pt x="2259155" y="271137"/>
                  <a:pt x="2312167" y="320866"/>
                </a:cubicBezTo>
                <a:cubicBezTo>
                  <a:pt x="2563133" y="555255"/>
                  <a:pt x="2364538" y="842498"/>
                  <a:pt x="2568899" y="1194363"/>
                </a:cubicBezTo>
                <a:cubicBezTo>
                  <a:pt x="2600650" y="1246494"/>
                  <a:pt x="2637078" y="1295662"/>
                  <a:pt x="2677726" y="1341226"/>
                </a:cubicBezTo>
                <a:cubicBezTo>
                  <a:pt x="2757804" y="1432276"/>
                  <a:pt x="2906990" y="1416261"/>
                  <a:pt x="2964327" y="1310316"/>
                </a:cubicBezTo>
                <a:cubicBezTo>
                  <a:pt x="3059059" y="1135183"/>
                  <a:pt x="3149628" y="938831"/>
                  <a:pt x="3333248" y="887741"/>
                </a:cubicBezTo>
                <a:cubicBezTo>
                  <a:pt x="3690239" y="788365"/>
                  <a:pt x="3902767" y="1378543"/>
                  <a:pt x="4272730" y="1307994"/>
                </a:cubicBezTo>
                <a:cubicBezTo>
                  <a:pt x="4426320" y="1278686"/>
                  <a:pt x="4515368" y="1152802"/>
                  <a:pt x="4596327" y="996810"/>
                </a:cubicBezTo>
                <a:cubicBezTo>
                  <a:pt x="4618829" y="953326"/>
                  <a:pt x="4640770" y="907521"/>
                  <a:pt x="4663272" y="860676"/>
                </a:cubicBezTo>
                <a:cubicBezTo>
                  <a:pt x="4732781" y="613153"/>
                  <a:pt x="4835282" y="115946"/>
                  <a:pt x="5572324" y="40189"/>
                </a:cubicBezTo>
                <a:cubicBezTo>
                  <a:pt x="5622910" y="31543"/>
                  <a:pt x="5674208" y="27859"/>
                  <a:pt x="5725514" y="29060"/>
                </a:cubicBezTo>
                <a:close/>
                <a:moveTo>
                  <a:pt x="4169348" y="793"/>
                </a:moveTo>
                <a:cubicBezTo>
                  <a:pt x="4219966" y="3995"/>
                  <a:pt x="4269734" y="15368"/>
                  <a:pt x="4316693" y="34505"/>
                </a:cubicBezTo>
                <a:cubicBezTo>
                  <a:pt x="4514808" y="114584"/>
                  <a:pt x="4637488" y="329676"/>
                  <a:pt x="4609540" y="547569"/>
                </a:cubicBezTo>
                <a:cubicBezTo>
                  <a:pt x="4568620" y="865801"/>
                  <a:pt x="4251108" y="1055907"/>
                  <a:pt x="3962986" y="935790"/>
                </a:cubicBezTo>
                <a:cubicBezTo>
                  <a:pt x="3762790" y="852028"/>
                  <a:pt x="3642672" y="631491"/>
                  <a:pt x="3676946" y="411355"/>
                </a:cubicBezTo>
                <a:cubicBezTo>
                  <a:pt x="3716424" y="155985"/>
                  <a:pt x="3934959" y="-13061"/>
                  <a:pt x="4169348" y="79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171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6BDF4D-4826-490A-8307-7247A295E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0FF4CF-25CB-4537-9BBF-28B36C76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5328" y="1352190"/>
            <a:ext cx="7823624" cy="5505810"/>
          </a:xfrm>
          <a:custGeom>
            <a:avLst/>
            <a:gdLst>
              <a:gd name="connsiteX0" fmla="*/ 7676365 w 7823624"/>
              <a:gd name="connsiteY0" fmla="*/ 583688 h 5505810"/>
              <a:gd name="connsiteX1" fmla="*/ 7807957 w 7823624"/>
              <a:gd name="connsiteY1" fmla="*/ 609260 h 5505810"/>
              <a:gd name="connsiteX2" fmla="*/ 7823624 w 7823624"/>
              <a:gd name="connsiteY2" fmla="*/ 618028 h 5505810"/>
              <a:gd name="connsiteX3" fmla="*/ 7823624 w 7823624"/>
              <a:gd name="connsiteY3" fmla="*/ 1356037 h 5505810"/>
              <a:gd name="connsiteX4" fmla="*/ 7783921 w 7823624"/>
              <a:gd name="connsiteY4" fmla="*/ 1367061 h 5505810"/>
              <a:gd name="connsiteX5" fmla="*/ 7685829 w 7823624"/>
              <a:gd name="connsiteY5" fmla="*/ 1364631 h 5505810"/>
              <a:gd name="connsiteX6" fmla="*/ 7556041 w 7823624"/>
              <a:gd name="connsiteY6" fmla="*/ 1308528 h 5505810"/>
              <a:gd name="connsiteX7" fmla="*/ 7412440 w 7823624"/>
              <a:gd name="connsiteY7" fmla="*/ 765688 h 5505810"/>
              <a:gd name="connsiteX8" fmla="*/ 7676365 w 7823624"/>
              <a:gd name="connsiteY8" fmla="*/ 583688 h 5505810"/>
              <a:gd name="connsiteX9" fmla="*/ 7062857 w 7823624"/>
              <a:gd name="connsiteY9" fmla="*/ 396783 h 5505810"/>
              <a:gd name="connsiteX10" fmla="*/ 7127059 w 7823624"/>
              <a:gd name="connsiteY10" fmla="*/ 424535 h 5505810"/>
              <a:gd name="connsiteX11" fmla="*/ 7198094 w 7823624"/>
              <a:gd name="connsiteY11" fmla="*/ 693059 h 5505810"/>
              <a:gd name="connsiteX12" fmla="*/ 7099157 w 7823624"/>
              <a:gd name="connsiteY12" fmla="*/ 778505 h 5505810"/>
              <a:gd name="connsiteX13" fmla="*/ 7034998 w 7823624"/>
              <a:gd name="connsiteY13" fmla="*/ 780480 h 5505810"/>
              <a:gd name="connsiteX14" fmla="*/ 6970795 w 7823624"/>
              <a:gd name="connsiteY14" fmla="*/ 752727 h 5505810"/>
              <a:gd name="connsiteX15" fmla="*/ 6899760 w 7823624"/>
              <a:gd name="connsiteY15" fmla="*/ 484203 h 5505810"/>
              <a:gd name="connsiteX16" fmla="*/ 7062857 w 7823624"/>
              <a:gd name="connsiteY16" fmla="*/ 396783 h 5505810"/>
              <a:gd name="connsiteX17" fmla="*/ 1780739 w 7823624"/>
              <a:gd name="connsiteY17" fmla="*/ 1190 h 5505810"/>
              <a:gd name="connsiteX18" fmla="*/ 2850847 w 7823624"/>
              <a:gd name="connsiteY18" fmla="*/ 384530 h 5505810"/>
              <a:gd name="connsiteX19" fmla="*/ 3809413 w 7823624"/>
              <a:gd name="connsiteY19" fmla="*/ 1153764 h 5505810"/>
              <a:gd name="connsiteX20" fmla="*/ 5160376 w 7823624"/>
              <a:gd name="connsiteY20" fmla="*/ 1003825 h 5505810"/>
              <a:gd name="connsiteX21" fmla="*/ 5677238 w 7823624"/>
              <a:gd name="connsiteY21" fmla="*/ 480424 h 5505810"/>
              <a:gd name="connsiteX22" fmla="*/ 7082965 w 7823624"/>
              <a:gd name="connsiteY22" fmla="*/ 1065272 h 5505810"/>
              <a:gd name="connsiteX23" fmla="*/ 7687818 w 7823624"/>
              <a:gd name="connsiteY23" fmla="*/ 1625585 h 5505810"/>
              <a:gd name="connsiteX24" fmla="*/ 7823624 w 7823624"/>
              <a:gd name="connsiteY24" fmla="*/ 1633445 h 5505810"/>
              <a:gd name="connsiteX25" fmla="*/ 7823624 w 7823624"/>
              <a:gd name="connsiteY25" fmla="*/ 5505810 h 5505810"/>
              <a:gd name="connsiteX26" fmla="*/ 1419133 w 7823624"/>
              <a:gd name="connsiteY26" fmla="*/ 5505810 h 5505810"/>
              <a:gd name="connsiteX27" fmla="*/ 1422753 w 7823624"/>
              <a:gd name="connsiteY27" fmla="*/ 5488656 h 5505810"/>
              <a:gd name="connsiteX28" fmla="*/ 1543078 w 7823624"/>
              <a:gd name="connsiteY28" fmla="*/ 4961644 h 5505810"/>
              <a:gd name="connsiteX29" fmla="*/ 1334564 w 7823624"/>
              <a:gd name="connsiteY29" fmla="*/ 4133160 h 5505810"/>
              <a:gd name="connsiteX30" fmla="*/ 670875 w 7823624"/>
              <a:gd name="connsiteY30" fmla="*/ 3489628 h 5505810"/>
              <a:gd name="connsiteX31" fmla="*/ 499515 w 7823624"/>
              <a:gd name="connsiteY31" fmla="*/ 578153 h 5505810"/>
              <a:gd name="connsiteX32" fmla="*/ 1780739 w 7823624"/>
              <a:gd name="connsiteY32" fmla="*/ 1190 h 5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23624" h="5505810">
                <a:moveTo>
                  <a:pt x="7676365" y="583688"/>
                </a:moveTo>
                <a:cubicBezTo>
                  <a:pt x="7719804" y="582304"/>
                  <a:pt x="7764489" y="590613"/>
                  <a:pt x="7807957" y="609260"/>
                </a:cubicBezTo>
                <a:lnTo>
                  <a:pt x="7823624" y="618028"/>
                </a:lnTo>
                <a:lnTo>
                  <a:pt x="7823624" y="1356037"/>
                </a:lnTo>
                <a:lnTo>
                  <a:pt x="7783921" y="1367061"/>
                </a:lnTo>
                <a:cubicBezTo>
                  <a:pt x="7751926" y="1371702"/>
                  <a:pt x="7718882" y="1370985"/>
                  <a:pt x="7685829" y="1364631"/>
                </a:cubicBezTo>
                <a:cubicBezTo>
                  <a:pt x="7641760" y="1356162"/>
                  <a:pt x="7597675" y="1337676"/>
                  <a:pt x="7556041" y="1308528"/>
                </a:cubicBezTo>
                <a:cubicBezTo>
                  <a:pt x="7389499" y="1191936"/>
                  <a:pt x="7325207" y="948898"/>
                  <a:pt x="7412440" y="765688"/>
                </a:cubicBezTo>
                <a:cubicBezTo>
                  <a:pt x="7466961" y="651183"/>
                  <a:pt x="7567768" y="587147"/>
                  <a:pt x="7676365" y="583688"/>
                </a:cubicBezTo>
                <a:close/>
                <a:moveTo>
                  <a:pt x="7062857" y="396783"/>
                </a:moveTo>
                <a:cubicBezTo>
                  <a:pt x="7084657" y="400973"/>
                  <a:pt x="7106463" y="410117"/>
                  <a:pt x="7127059" y="424535"/>
                </a:cubicBezTo>
                <a:cubicBezTo>
                  <a:pt x="7209442" y="482209"/>
                  <a:pt x="7241245" y="602433"/>
                  <a:pt x="7198094" y="693059"/>
                </a:cubicBezTo>
                <a:cubicBezTo>
                  <a:pt x="7176519" y="738373"/>
                  <a:pt x="7140289" y="767709"/>
                  <a:pt x="7099157" y="778505"/>
                </a:cubicBezTo>
                <a:cubicBezTo>
                  <a:pt x="7078590" y="783905"/>
                  <a:pt x="7056797" y="784670"/>
                  <a:pt x="7034998" y="780480"/>
                </a:cubicBezTo>
                <a:cubicBezTo>
                  <a:pt x="7013198" y="776289"/>
                  <a:pt x="6991391" y="767146"/>
                  <a:pt x="6970795" y="752727"/>
                </a:cubicBezTo>
                <a:cubicBezTo>
                  <a:pt x="6888412" y="695052"/>
                  <a:pt x="6856608" y="574829"/>
                  <a:pt x="6899760" y="484203"/>
                </a:cubicBezTo>
                <a:cubicBezTo>
                  <a:pt x="6932124" y="416232"/>
                  <a:pt x="6997458" y="384213"/>
                  <a:pt x="7062857" y="396783"/>
                </a:cubicBezTo>
                <a:close/>
                <a:moveTo>
                  <a:pt x="1780739" y="1190"/>
                </a:moveTo>
                <a:cubicBezTo>
                  <a:pt x="2129768" y="14988"/>
                  <a:pt x="2488852" y="148495"/>
                  <a:pt x="2850847" y="384530"/>
                </a:cubicBezTo>
                <a:cubicBezTo>
                  <a:pt x="3184362" y="601036"/>
                  <a:pt x="3487788" y="901267"/>
                  <a:pt x="3809413" y="1153764"/>
                </a:cubicBezTo>
                <a:cubicBezTo>
                  <a:pt x="4262448" y="1508236"/>
                  <a:pt x="4750558" y="1545992"/>
                  <a:pt x="5160376" y="1003825"/>
                </a:cubicBezTo>
                <a:cubicBezTo>
                  <a:pt x="5313232" y="801671"/>
                  <a:pt x="5481196" y="587300"/>
                  <a:pt x="5677238" y="480424"/>
                </a:cubicBezTo>
                <a:cubicBezTo>
                  <a:pt x="6182723" y="204840"/>
                  <a:pt x="6667481" y="431193"/>
                  <a:pt x="7082965" y="1065272"/>
                </a:cubicBezTo>
                <a:cubicBezTo>
                  <a:pt x="7249706" y="1319645"/>
                  <a:pt x="7421998" y="1601453"/>
                  <a:pt x="7687818" y="1625585"/>
                </a:cubicBezTo>
                <a:lnTo>
                  <a:pt x="7823624" y="1633445"/>
                </a:lnTo>
                <a:lnTo>
                  <a:pt x="7823624" y="5505810"/>
                </a:lnTo>
                <a:lnTo>
                  <a:pt x="1419133" y="5505810"/>
                </a:lnTo>
                <a:lnTo>
                  <a:pt x="1422753" y="5488656"/>
                </a:lnTo>
                <a:cubicBezTo>
                  <a:pt x="1462649" y="5312984"/>
                  <a:pt x="1506176" y="5138278"/>
                  <a:pt x="1543078" y="4961644"/>
                </a:cubicBezTo>
                <a:cubicBezTo>
                  <a:pt x="1609806" y="4640258"/>
                  <a:pt x="1539760" y="4343419"/>
                  <a:pt x="1334564" y="4133160"/>
                </a:cubicBezTo>
                <a:cubicBezTo>
                  <a:pt x="1117562" y="3910930"/>
                  <a:pt x="900716" y="3685928"/>
                  <a:pt x="670875" y="3489628"/>
                </a:cubicBezTo>
                <a:cubicBezTo>
                  <a:pt x="-321639" y="2642174"/>
                  <a:pt x="-67393" y="1165752"/>
                  <a:pt x="499515" y="578153"/>
                </a:cubicBezTo>
                <a:cubicBezTo>
                  <a:pt x="899852" y="163598"/>
                  <a:pt x="1331986" y="-16550"/>
                  <a:pt x="1780739" y="1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610E76-EB69-7578-B755-5F4BFACE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3"/>
            <a:ext cx="10972800" cy="1570804"/>
          </a:xfrm>
        </p:spPr>
        <p:txBody>
          <a:bodyPr>
            <a:normAutofit/>
          </a:bodyPr>
          <a:lstStyle/>
          <a:p>
            <a:r>
              <a:rPr lang="pt-BR" dirty="0"/>
              <a:t>O  ultimato de Israel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A61794-A875-245C-B171-485985CD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97689"/>
            <a:ext cx="3750023" cy="34458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700"/>
              <a:t>Israel deu um ultimato aos moradores no norte da Faixa de Gaza — cerca de 1,1 milhão de pessoas — para se deslocarem para o sul do território</a:t>
            </a:r>
          </a:p>
          <a:p>
            <a:pPr>
              <a:lnSpc>
                <a:spcPct val="100000"/>
              </a:lnSpc>
            </a:pPr>
            <a:r>
              <a:rPr lang="pt-BR" sz="1700"/>
              <a:t>O Exército israelense se preparou para uma ofensiva lançando 6.000 bombas em Gaza</a:t>
            </a:r>
          </a:p>
          <a:p>
            <a:pPr>
              <a:lnSpc>
                <a:spcPct val="100000"/>
              </a:lnSpc>
            </a:pPr>
            <a:r>
              <a:rPr lang="pt-BR" sz="1700"/>
              <a:t>Além de sua força permanente, de 160 mil militares, foram chamados cerca de 300.000 reservistas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284BC6-5874-60F4-AD54-05DADA38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584" y="3181682"/>
            <a:ext cx="5352816" cy="235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1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64E4A9-D8D0-4AE7-99BD-EFE51D6EB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FD62F46-8DC3-4EDF-BDEF-27C439C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FBDF10-8819-C9F8-EF8D-AEF0B844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458" y="552782"/>
            <a:ext cx="5125941" cy="19367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O sucesso do resgate dos brasileiros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2FA577-E7AC-A7EF-7063-FE8F155E8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458" y="2735229"/>
            <a:ext cx="5125941" cy="3484596"/>
          </a:xfrm>
        </p:spPr>
        <p:txBody>
          <a:bodyPr>
            <a:normAutofit/>
          </a:bodyPr>
          <a:lstStyle/>
          <a:p>
            <a:r>
              <a:rPr lang="en-US" dirty="0"/>
              <a:t>Artigo de Gaspari compara a trapalhada do resgate de brasileiros na China em 2020 e o atual resgate na Faixa de Gaza</a:t>
            </a:r>
          </a:p>
          <a:p>
            <a:r>
              <a:rPr lang="en-US" dirty="0"/>
              <a:t>Afirma: “a FAB e o Itamaraty funcionaram como um relógio, refletindo uma mudança ocorrida Também no comportamento dos militares”</a:t>
            </a:r>
          </a:p>
        </p:txBody>
      </p:sp>
      <p:pic>
        <p:nvPicPr>
          <p:cNvPr id="4" name="Espaço Reservado para Conteúdo 3" descr="Jorna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2F7E258-B2C9-1AE9-6841-38C415C4D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4091"/>
          <a:stretch/>
        </p:blipFill>
        <p:spPr>
          <a:xfrm>
            <a:off x="609600" y="628290"/>
            <a:ext cx="4600913" cy="55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7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8FC730-A02A-58B7-4C22-D2BB387D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545870" cy="1658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700"/>
              <a:t>No Brasil... A tentativa de retomada da ofensiva da extrema-direita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497886-1540-68B2-7470-A71958978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48521"/>
            <a:ext cx="5545867" cy="3470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900"/>
              <a:t>Integrantes do PL de Bolsonaro e outros parlamentares fazem requerimentos para convocar ministros</a:t>
            </a:r>
          </a:p>
          <a:p>
            <a:pPr>
              <a:lnSpc>
                <a:spcPct val="100000"/>
              </a:lnSpc>
            </a:pPr>
            <a:r>
              <a:rPr lang="pt-BR" sz="1900"/>
              <a:t>Autor de vários requerimentos: Eduardo Bolsonaro</a:t>
            </a:r>
          </a:p>
          <a:p>
            <a:pPr>
              <a:lnSpc>
                <a:spcPct val="100000"/>
              </a:lnSpc>
            </a:pPr>
            <a:r>
              <a:rPr lang="pt-BR" sz="1900"/>
              <a:t>Foco do ataque: postura do governo em relação ao Hamas</a:t>
            </a:r>
          </a:p>
          <a:p>
            <a:pPr>
              <a:lnSpc>
                <a:spcPct val="100000"/>
              </a:lnSpc>
            </a:pPr>
            <a:r>
              <a:rPr lang="pt-BR" sz="1900"/>
              <a:t>Procuram, ainda, encerrar acordo de cooperação entre Brasil e a Organização para a Libertação da Palestina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0BD796-50A6-3C7F-D572-AEB8A57AE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116" y="791808"/>
            <a:ext cx="4289283" cy="50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6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76BDF4D-4826-490A-8307-7247A295E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2E0FF4CF-25CB-4537-9BBF-28B36C76B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5328" y="1352190"/>
            <a:ext cx="7823624" cy="5505810"/>
          </a:xfrm>
          <a:custGeom>
            <a:avLst/>
            <a:gdLst>
              <a:gd name="connsiteX0" fmla="*/ 7676365 w 7823624"/>
              <a:gd name="connsiteY0" fmla="*/ 583688 h 5505810"/>
              <a:gd name="connsiteX1" fmla="*/ 7807957 w 7823624"/>
              <a:gd name="connsiteY1" fmla="*/ 609260 h 5505810"/>
              <a:gd name="connsiteX2" fmla="*/ 7823624 w 7823624"/>
              <a:gd name="connsiteY2" fmla="*/ 618028 h 5505810"/>
              <a:gd name="connsiteX3" fmla="*/ 7823624 w 7823624"/>
              <a:gd name="connsiteY3" fmla="*/ 1356037 h 5505810"/>
              <a:gd name="connsiteX4" fmla="*/ 7783921 w 7823624"/>
              <a:gd name="connsiteY4" fmla="*/ 1367061 h 5505810"/>
              <a:gd name="connsiteX5" fmla="*/ 7685829 w 7823624"/>
              <a:gd name="connsiteY5" fmla="*/ 1364631 h 5505810"/>
              <a:gd name="connsiteX6" fmla="*/ 7556041 w 7823624"/>
              <a:gd name="connsiteY6" fmla="*/ 1308528 h 5505810"/>
              <a:gd name="connsiteX7" fmla="*/ 7412440 w 7823624"/>
              <a:gd name="connsiteY7" fmla="*/ 765688 h 5505810"/>
              <a:gd name="connsiteX8" fmla="*/ 7676365 w 7823624"/>
              <a:gd name="connsiteY8" fmla="*/ 583688 h 5505810"/>
              <a:gd name="connsiteX9" fmla="*/ 7062857 w 7823624"/>
              <a:gd name="connsiteY9" fmla="*/ 396783 h 5505810"/>
              <a:gd name="connsiteX10" fmla="*/ 7127059 w 7823624"/>
              <a:gd name="connsiteY10" fmla="*/ 424535 h 5505810"/>
              <a:gd name="connsiteX11" fmla="*/ 7198094 w 7823624"/>
              <a:gd name="connsiteY11" fmla="*/ 693059 h 5505810"/>
              <a:gd name="connsiteX12" fmla="*/ 7099157 w 7823624"/>
              <a:gd name="connsiteY12" fmla="*/ 778505 h 5505810"/>
              <a:gd name="connsiteX13" fmla="*/ 7034998 w 7823624"/>
              <a:gd name="connsiteY13" fmla="*/ 780480 h 5505810"/>
              <a:gd name="connsiteX14" fmla="*/ 6970795 w 7823624"/>
              <a:gd name="connsiteY14" fmla="*/ 752727 h 5505810"/>
              <a:gd name="connsiteX15" fmla="*/ 6899760 w 7823624"/>
              <a:gd name="connsiteY15" fmla="*/ 484203 h 5505810"/>
              <a:gd name="connsiteX16" fmla="*/ 7062857 w 7823624"/>
              <a:gd name="connsiteY16" fmla="*/ 396783 h 5505810"/>
              <a:gd name="connsiteX17" fmla="*/ 1780739 w 7823624"/>
              <a:gd name="connsiteY17" fmla="*/ 1190 h 5505810"/>
              <a:gd name="connsiteX18" fmla="*/ 2850847 w 7823624"/>
              <a:gd name="connsiteY18" fmla="*/ 384530 h 5505810"/>
              <a:gd name="connsiteX19" fmla="*/ 3809413 w 7823624"/>
              <a:gd name="connsiteY19" fmla="*/ 1153764 h 5505810"/>
              <a:gd name="connsiteX20" fmla="*/ 5160376 w 7823624"/>
              <a:gd name="connsiteY20" fmla="*/ 1003825 h 5505810"/>
              <a:gd name="connsiteX21" fmla="*/ 5677238 w 7823624"/>
              <a:gd name="connsiteY21" fmla="*/ 480424 h 5505810"/>
              <a:gd name="connsiteX22" fmla="*/ 7082965 w 7823624"/>
              <a:gd name="connsiteY22" fmla="*/ 1065272 h 5505810"/>
              <a:gd name="connsiteX23" fmla="*/ 7687818 w 7823624"/>
              <a:gd name="connsiteY23" fmla="*/ 1625585 h 5505810"/>
              <a:gd name="connsiteX24" fmla="*/ 7823624 w 7823624"/>
              <a:gd name="connsiteY24" fmla="*/ 1633445 h 5505810"/>
              <a:gd name="connsiteX25" fmla="*/ 7823624 w 7823624"/>
              <a:gd name="connsiteY25" fmla="*/ 5505810 h 5505810"/>
              <a:gd name="connsiteX26" fmla="*/ 1419133 w 7823624"/>
              <a:gd name="connsiteY26" fmla="*/ 5505810 h 5505810"/>
              <a:gd name="connsiteX27" fmla="*/ 1422753 w 7823624"/>
              <a:gd name="connsiteY27" fmla="*/ 5488656 h 5505810"/>
              <a:gd name="connsiteX28" fmla="*/ 1543078 w 7823624"/>
              <a:gd name="connsiteY28" fmla="*/ 4961644 h 5505810"/>
              <a:gd name="connsiteX29" fmla="*/ 1334564 w 7823624"/>
              <a:gd name="connsiteY29" fmla="*/ 4133160 h 5505810"/>
              <a:gd name="connsiteX30" fmla="*/ 670875 w 7823624"/>
              <a:gd name="connsiteY30" fmla="*/ 3489628 h 5505810"/>
              <a:gd name="connsiteX31" fmla="*/ 499515 w 7823624"/>
              <a:gd name="connsiteY31" fmla="*/ 578153 h 5505810"/>
              <a:gd name="connsiteX32" fmla="*/ 1780739 w 7823624"/>
              <a:gd name="connsiteY32" fmla="*/ 1190 h 5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23624" h="5505810">
                <a:moveTo>
                  <a:pt x="7676365" y="583688"/>
                </a:moveTo>
                <a:cubicBezTo>
                  <a:pt x="7719804" y="582304"/>
                  <a:pt x="7764489" y="590613"/>
                  <a:pt x="7807957" y="609260"/>
                </a:cubicBezTo>
                <a:lnTo>
                  <a:pt x="7823624" y="618028"/>
                </a:lnTo>
                <a:lnTo>
                  <a:pt x="7823624" y="1356037"/>
                </a:lnTo>
                <a:lnTo>
                  <a:pt x="7783921" y="1367061"/>
                </a:lnTo>
                <a:cubicBezTo>
                  <a:pt x="7751926" y="1371702"/>
                  <a:pt x="7718882" y="1370985"/>
                  <a:pt x="7685829" y="1364631"/>
                </a:cubicBezTo>
                <a:cubicBezTo>
                  <a:pt x="7641760" y="1356162"/>
                  <a:pt x="7597675" y="1337676"/>
                  <a:pt x="7556041" y="1308528"/>
                </a:cubicBezTo>
                <a:cubicBezTo>
                  <a:pt x="7389499" y="1191936"/>
                  <a:pt x="7325207" y="948898"/>
                  <a:pt x="7412440" y="765688"/>
                </a:cubicBezTo>
                <a:cubicBezTo>
                  <a:pt x="7466961" y="651183"/>
                  <a:pt x="7567768" y="587147"/>
                  <a:pt x="7676365" y="583688"/>
                </a:cubicBezTo>
                <a:close/>
                <a:moveTo>
                  <a:pt x="7062857" y="396783"/>
                </a:moveTo>
                <a:cubicBezTo>
                  <a:pt x="7084657" y="400973"/>
                  <a:pt x="7106463" y="410117"/>
                  <a:pt x="7127059" y="424535"/>
                </a:cubicBezTo>
                <a:cubicBezTo>
                  <a:pt x="7209442" y="482209"/>
                  <a:pt x="7241245" y="602433"/>
                  <a:pt x="7198094" y="693059"/>
                </a:cubicBezTo>
                <a:cubicBezTo>
                  <a:pt x="7176519" y="738373"/>
                  <a:pt x="7140289" y="767709"/>
                  <a:pt x="7099157" y="778505"/>
                </a:cubicBezTo>
                <a:cubicBezTo>
                  <a:pt x="7078590" y="783905"/>
                  <a:pt x="7056797" y="784670"/>
                  <a:pt x="7034998" y="780480"/>
                </a:cubicBezTo>
                <a:cubicBezTo>
                  <a:pt x="7013198" y="776289"/>
                  <a:pt x="6991391" y="767146"/>
                  <a:pt x="6970795" y="752727"/>
                </a:cubicBezTo>
                <a:cubicBezTo>
                  <a:pt x="6888412" y="695052"/>
                  <a:pt x="6856608" y="574829"/>
                  <a:pt x="6899760" y="484203"/>
                </a:cubicBezTo>
                <a:cubicBezTo>
                  <a:pt x="6932124" y="416232"/>
                  <a:pt x="6997458" y="384213"/>
                  <a:pt x="7062857" y="396783"/>
                </a:cubicBezTo>
                <a:close/>
                <a:moveTo>
                  <a:pt x="1780739" y="1190"/>
                </a:moveTo>
                <a:cubicBezTo>
                  <a:pt x="2129768" y="14988"/>
                  <a:pt x="2488852" y="148495"/>
                  <a:pt x="2850847" y="384530"/>
                </a:cubicBezTo>
                <a:cubicBezTo>
                  <a:pt x="3184362" y="601036"/>
                  <a:pt x="3487788" y="901267"/>
                  <a:pt x="3809413" y="1153764"/>
                </a:cubicBezTo>
                <a:cubicBezTo>
                  <a:pt x="4262448" y="1508236"/>
                  <a:pt x="4750558" y="1545992"/>
                  <a:pt x="5160376" y="1003825"/>
                </a:cubicBezTo>
                <a:cubicBezTo>
                  <a:pt x="5313232" y="801671"/>
                  <a:pt x="5481196" y="587300"/>
                  <a:pt x="5677238" y="480424"/>
                </a:cubicBezTo>
                <a:cubicBezTo>
                  <a:pt x="6182723" y="204840"/>
                  <a:pt x="6667481" y="431193"/>
                  <a:pt x="7082965" y="1065272"/>
                </a:cubicBezTo>
                <a:cubicBezTo>
                  <a:pt x="7249706" y="1319645"/>
                  <a:pt x="7421998" y="1601453"/>
                  <a:pt x="7687818" y="1625585"/>
                </a:cubicBezTo>
                <a:lnTo>
                  <a:pt x="7823624" y="1633445"/>
                </a:lnTo>
                <a:lnTo>
                  <a:pt x="7823624" y="5505810"/>
                </a:lnTo>
                <a:lnTo>
                  <a:pt x="1419133" y="5505810"/>
                </a:lnTo>
                <a:lnTo>
                  <a:pt x="1422753" y="5488656"/>
                </a:lnTo>
                <a:cubicBezTo>
                  <a:pt x="1462649" y="5312984"/>
                  <a:pt x="1506176" y="5138278"/>
                  <a:pt x="1543078" y="4961644"/>
                </a:cubicBezTo>
                <a:cubicBezTo>
                  <a:pt x="1609806" y="4640258"/>
                  <a:pt x="1539760" y="4343419"/>
                  <a:pt x="1334564" y="4133160"/>
                </a:cubicBezTo>
                <a:cubicBezTo>
                  <a:pt x="1117562" y="3910930"/>
                  <a:pt x="900716" y="3685928"/>
                  <a:pt x="670875" y="3489628"/>
                </a:cubicBezTo>
                <a:cubicBezTo>
                  <a:pt x="-321639" y="2642174"/>
                  <a:pt x="-67393" y="1165752"/>
                  <a:pt x="499515" y="578153"/>
                </a:cubicBezTo>
                <a:cubicBezTo>
                  <a:pt x="899852" y="163598"/>
                  <a:pt x="1331986" y="-16550"/>
                  <a:pt x="1780739" y="1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70300C-096E-22B6-4DC6-23691E47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3"/>
            <a:ext cx="10972800" cy="1570804"/>
          </a:xfrm>
        </p:spPr>
        <p:txBody>
          <a:bodyPr>
            <a:normAutofit/>
          </a:bodyPr>
          <a:lstStyle/>
          <a:p>
            <a:r>
              <a:rPr lang="pt-BR"/>
              <a:t>O sumiço das metralhadoras em São Paulo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0FEEE9-F9EB-84A0-AA19-EE10BCC8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97689"/>
            <a:ext cx="3750023" cy="34458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600" dirty="0"/>
              <a:t>21 metralhadoras do Arsenal de Guerra de São Paulo em Barueri, na Grande São Paulo</a:t>
            </a:r>
          </a:p>
          <a:p>
            <a:pPr>
              <a:lnSpc>
                <a:spcPct val="100000"/>
              </a:lnSpc>
            </a:pPr>
            <a:r>
              <a:rPr lang="pt-BR" sz="1600" dirty="0"/>
              <a:t>O Comando Militar do Sudeste aquartelou 480 militares para investigação</a:t>
            </a:r>
          </a:p>
          <a:p>
            <a:pPr>
              <a:lnSpc>
                <a:spcPct val="100000"/>
              </a:lnSpc>
            </a:pPr>
            <a:r>
              <a:rPr lang="pt-BR" sz="1600" dirty="0"/>
              <a:t>O secretário de Segurança de São Paulo, Guilherme Derrite, disse neste sábado que as polícias do estado trabalham para evitar que o sumiço de armas do Exército tenha "consequências catastróficas”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D2BADD8-C0E0-44DF-7FCF-B34488F14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584" y="3308812"/>
            <a:ext cx="5352816" cy="21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29045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LeftStep">
      <a:dk1>
        <a:srgbClr val="000000"/>
      </a:dk1>
      <a:lt1>
        <a:srgbClr val="FFFFFF"/>
      </a:lt1>
      <a:dk2>
        <a:srgbClr val="213B37"/>
      </a:dk2>
      <a:lt2>
        <a:srgbClr val="E8E6E2"/>
      </a:lt2>
      <a:accent1>
        <a:srgbClr val="8BA3D1"/>
      </a:accent1>
      <a:accent2>
        <a:srgbClr val="68ADC3"/>
      </a:accent2>
      <a:accent3>
        <a:srgbClr val="73ADA3"/>
      </a:accent3>
      <a:accent4>
        <a:srgbClr val="65B184"/>
      </a:accent4>
      <a:accent5>
        <a:srgbClr val="70B36F"/>
      </a:accent5>
      <a:accent6>
        <a:srgbClr val="83AF64"/>
      </a:accent6>
      <a:hlink>
        <a:srgbClr val="948059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Posterama</vt:lpstr>
      <vt:lpstr>SplashVTI</vt:lpstr>
      <vt:lpstr>A semana da guerra</vt:lpstr>
      <vt:lpstr>O palco da guerra</vt:lpstr>
      <vt:lpstr>A região</vt:lpstr>
      <vt:lpstr>Os números da guerra</vt:lpstr>
      <vt:lpstr>O  ultimato de Israel</vt:lpstr>
      <vt:lpstr>O sucesso do resgate dos brasileiros</vt:lpstr>
      <vt:lpstr>No Brasil... A tentativa de retomada da ofensiva da extrema-direita</vt:lpstr>
      <vt:lpstr>O sumiço das metralhadoras em São Paulo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semana da guerra</dc:title>
  <dc:creator>Rudá Ricci</dc:creator>
  <cp:lastModifiedBy>Rudá Ricci</cp:lastModifiedBy>
  <cp:revision>1</cp:revision>
  <dcterms:created xsi:type="dcterms:W3CDTF">2023-10-15T11:03:18Z</dcterms:created>
  <dcterms:modified xsi:type="dcterms:W3CDTF">2023-10-15T11:33:33Z</dcterms:modified>
</cp:coreProperties>
</file>