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BC4D3-35B9-4EDB-82AC-3D47EA9A1A6D}" v="10" dt="2023-10-21T11:40:36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7AEBC4D3-35B9-4EDB-82AC-3D47EA9A1A6D}"/>
    <pc:docChg chg="undo custSel addSld modSld">
      <pc:chgData name="Rudá Ricci" userId="fd4d6abc9f047792" providerId="LiveId" clId="{7AEBC4D3-35B9-4EDB-82AC-3D47EA9A1A6D}" dt="2023-10-21T11:49:21.469" v="1529" actId="113"/>
      <pc:docMkLst>
        <pc:docMk/>
      </pc:docMkLst>
      <pc:sldChg chg="modSp mod">
        <pc:chgData name="Rudá Ricci" userId="fd4d6abc9f047792" providerId="LiveId" clId="{7AEBC4D3-35B9-4EDB-82AC-3D47EA9A1A6D}" dt="2023-10-21T11:49:21.469" v="1529" actId="113"/>
        <pc:sldMkLst>
          <pc:docMk/>
          <pc:sldMk cId="3272562208" sldId="257"/>
        </pc:sldMkLst>
        <pc:spChg chg="mod">
          <ac:chgData name="Rudá Ricci" userId="fd4d6abc9f047792" providerId="LiveId" clId="{7AEBC4D3-35B9-4EDB-82AC-3D47EA9A1A6D}" dt="2023-10-21T11:49:21.469" v="1529" actId="113"/>
          <ac:spMkLst>
            <pc:docMk/>
            <pc:sldMk cId="3272562208" sldId="257"/>
            <ac:spMk id="2" creationId="{D380685A-EF54-4734-D516-0F888266AFD9}"/>
          </ac:spMkLst>
        </pc:spChg>
      </pc:sldChg>
      <pc:sldChg chg="addSp delSp modSp new mod setBg">
        <pc:chgData name="Rudá Ricci" userId="fd4d6abc9f047792" providerId="LiveId" clId="{7AEBC4D3-35B9-4EDB-82AC-3D47EA9A1A6D}" dt="2023-10-21T11:40:36.062" v="493" actId="20577"/>
        <pc:sldMkLst>
          <pc:docMk/>
          <pc:sldMk cId="2089484375" sldId="259"/>
        </pc:sldMkLst>
        <pc:spChg chg="mod">
          <ac:chgData name="Rudá Ricci" userId="fd4d6abc9f047792" providerId="LiveId" clId="{7AEBC4D3-35B9-4EDB-82AC-3D47EA9A1A6D}" dt="2023-10-21T11:39:32.612" v="482" actId="26606"/>
          <ac:spMkLst>
            <pc:docMk/>
            <pc:sldMk cId="2089484375" sldId="259"/>
            <ac:spMk id="2" creationId="{92850D4D-5391-315B-6415-15C41557D08C}"/>
          </ac:spMkLst>
        </pc:spChg>
        <pc:spChg chg="add del mod">
          <ac:chgData name="Rudá Ricci" userId="fd4d6abc9f047792" providerId="LiveId" clId="{7AEBC4D3-35B9-4EDB-82AC-3D47EA9A1A6D}" dt="2023-10-21T11:39:00.811" v="480" actId="26606"/>
          <ac:spMkLst>
            <pc:docMk/>
            <pc:sldMk cId="2089484375" sldId="259"/>
            <ac:spMk id="3" creationId="{8419A92D-16E7-EDC4-1308-069C056923FA}"/>
          </ac:spMkLst>
        </pc:spChg>
        <pc:spChg chg="add del">
          <ac:chgData name="Rudá Ricci" userId="fd4d6abc9f047792" providerId="LiveId" clId="{7AEBC4D3-35B9-4EDB-82AC-3D47EA9A1A6D}" dt="2023-10-21T11:39:32.628" v="483" actId="26606"/>
          <ac:spMkLst>
            <pc:docMk/>
            <pc:sldMk cId="2089484375" sldId="259"/>
            <ac:spMk id="8" creationId="{E8A8EAB8-D2FF-444D-B34B-7D32F106AD0E}"/>
          </ac:spMkLst>
        </pc:spChg>
        <pc:spChg chg="add del">
          <ac:chgData name="Rudá Ricci" userId="fd4d6abc9f047792" providerId="LiveId" clId="{7AEBC4D3-35B9-4EDB-82AC-3D47EA9A1A6D}" dt="2023-10-21T11:39:00.808" v="479" actId="26606"/>
          <ac:spMkLst>
            <pc:docMk/>
            <pc:sldMk cId="2089484375" sldId="259"/>
            <ac:spMk id="9" creationId="{BACC6370-2D7E-4714-9D71-7542949D7D5D}"/>
          </ac:spMkLst>
        </pc:spChg>
        <pc:spChg chg="add del">
          <ac:chgData name="Rudá Ricci" userId="fd4d6abc9f047792" providerId="LiveId" clId="{7AEBC4D3-35B9-4EDB-82AC-3D47EA9A1A6D}" dt="2023-10-21T11:39:00.808" v="479" actId="26606"/>
          <ac:spMkLst>
            <pc:docMk/>
            <pc:sldMk cId="2089484375" sldId="259"/>
            <ac:spMk id="11" creationId="{256B2C21-A230-48C0-8DF1-C46611373C44}"/>
          </ac:spMkLst>
        </pc:spChg>
        <pc:spChg chg="add del">
          <ac:chgData name="Rudá Ricci" userId="fd4d6abc9f047792" providerId="LiveId" clId="{7AEBC4D3-35B9-4EDB-82AC-3D47EA9A1A6D}" dt="2023-10-21T11:39:00.808" v="479" actId="26606"/>
          <ac:spMkLst>
            <pc:docMk/>
            <pc:sldMk cId="2089484375" sldId="259"/>
            <ac:spMk id="13" creationId="{3847E18C-932D-4C95-AABA-FEC7C9499AD7}"/>
          </ac:spMkLst>
        </pc:spChg>
        <pc:spChg chg="add del">
          <ac:chgData name="Rudá Ricci" userId="fd4d6abc9f047792" providerId="LiveId" clId="{7AEBC4D3-35B9-4EDB-82AC-3D47EA9A1A6D}" dt="2023-10-21T11:39:00.808" v="479" actId="26606"/>
          <ac:spMkLst>
            <pc:docMk/>
            <pc:sldMk cId="2089484375" sldId="259"/>
            <ac:spMk id="15" creationId="{3150CB11-0C61-439E-910F-5787759E72A0}"/>
          </ac:spMkLst>
        </pc:spChg>
        <pc:spChg chg="add del">
          <ac:chgData name="Rudá Ricci" userId="fd4d6abc9f047792" providerId="LiveId" clId="{7AEBC4D3-35B9-4EDB-82AC-3D47EA9A1A6D}" dt="2023-10-21T11:39:00.808" v="479" actId="26606"/>
          <ac:spMkLst>
            <pc:docMk/>
            <pc:sldMk cId="2089484375" sldId="259"/>
            <ac:spMk id="17" creationId="{43F8A58B-5155-44CE-A5FF-7647B47D0A7A}"/>
          </ac:spMkLst>
        </pc:spChg>
        <pc:spChg chg="add del">
          <ac:chgData name="Rudá Ricci" userId="fd4d6abc9f047792" providerId="LiveId" clId="{7AEBC4D3-35B9-4EDB-82AC-3D47EA9A1A6D}" dt="2023-10-21T11:39:00.808" v="479" actId="26606"/>
          <ac:spMkLst>
            <pc:docMk/>
            <pc:sldMk cId="2089484375" sldId="259"/>
            <ac:spMk id="19" creationId="{443F2ACA-E6D6-4028-82DD-F03C262D5DE6}"/>
          </ac:spMkLst>
        </pc:spChg>
        <pc:spChg chg="add del mod">
          <ac:chgData name="Rudá Ricci" userId="fd4d6abc9f047792" providerId="LiveId" clId="{7AEBC4D3-35B9-4EDB-82AC-3D47EA9A1A6D}" dt="2023-10-21T11:39:32.628" v="483" actId="26606"/>
          <ac:spMkLst>
            <pc:docMk/>
            <pc:sldMk cId="2089484375" sldId="259"/>
            <ac:spMk id="21" creationId="{8419A92D-16E7-EDC4-1308-069C056923FA}"/>
          </ac:spMkLst>
        </pc:spChg>
        <pc:spChg chg="add del">
          <ac:chgData name="Rudá Ricci" userId="fd4d6abc9f047792" providerId="LiveId" clId="{7AEBC4D3-35B9-4EDB-82AC-3D47EA9A1A6D}" dt="2023-10-21T11:39:32.612" v="482" actId="26606"/>
          <ac:spMkLst>
            <pc:docMk/>
            <pc:sldMk cId="2089484375" sldId="259"/>
            <ac:spMk id="26" creationId="{A7AE9375-4664-4DB2-922D-2782A6E439AC}"/>
          </ac:spMkLst>
        </pc:spChg>
        <pc:spChg chg="add del">
          <ac:chgData name="Rudá Ricci" userId="fd4d6abc9f047792" providerId="LiveId" clId="{7AEBC4D3-35B9-4EDB-82AC-3D47EA9A1A6D}" dt="2023-10-21T11:39:32.612" v="482" actId="26606"/>
          <ac:spMkLst>
            <pc:docMk/>
            <pc:sldMk cId="2089484375" sldId="259"/>
            <ac:spMk id="30" creationId="{9DD005C1-8C51-42D6-9BEE-B9B83849743D}"/>
          </ac:spMkLst>
        </pc:spChg>
        <pc:spChg chg="add">
          <ac:chgData name="Rudá Ricci" userId="fd4d6abc9f047792" providerId="LiveId" clId="{7AEBC4D3-35B9-4EDB-82AC-3D47EA9A1A6D}" dt="2023-10-21T11:39:32.628" v="483" actId="26606"/>
          <ac:spMkLst>
            <pc:docMk/>
            <pc:sldMk cId="2089484375" sldId="259"/>
            <ac:spMk id="32" creationId="{E8A8EAB8-D2FF-444D-B34B-7D32F106AD0E}"/>
          </ac:spMkLst>
        </pc:spChg>
        <pc:graphicFrameChg chg="add del">
          <ac:chgData name="Rudá Ricci" userId="fd4d6abc9f047792" providerId="LiveId" clId="{7AEBC4D3-35B9-4EDB-82AC-3D47EA9A1A6D}" dt="2023-10-21T11:39:00.808" v="479" actId="26606"/>
          <ac:graphicFrameMkLst>
            <pc:docMk/>
            <pc:sldMk cId="2089484375" sldId="259"/>
            <ac:graphicFrameMk id="5" creationId="{463ADBAD-0614-DDC8-E796-1456F40B8BCC}"/>
          </ac:graphicFrameMkLst>
        </pc:graphicFrameChg>
        <pc:graphicFrameChg chg="add mod">
          <ac:chgData name="Rudá Ricci" userId="fd4d6abc9f047792" providerId="LiveId" clId="{7AEBC4D3-35B9-4EDB-82AC-3D47EA9A1A6D}" dt="2023-10-21T11:40:36.062" v="493" actId="20577"/>
          <ac:graphicFrameMkLst>
            <pc:docMk/>
            <pc:sldMk cId="2089484375" sldId="259"/>
            <ac:graphicFrameMk id="23" creationId="{B46304E8-C7A2-312E-AC65-94D383583252}"/>
          </ac:graphicFrameMkLst>
        </pc:graphicFrameChg>
        <pc:cxnChg chg="add del">
          <ac:chgData name="Rudá Ricci" userId="fd4d6abc9f047792" providerId="LiveId" clId="{7AEBC4D3-35B9-4EDB-82AC-3D47EA9A1A6D}" dt="2023-10-21T11:39:32.628" v="483" actId="26606"/>
          <ac:cxnSpMkLst>
            <pc:docMk/>
            <pc:sldMk cId="2089484375" sldId="259"/>
            <ac:cxnSpMk id="10" creationId="{067633D1-6EE6-4118-B9F0-B363477BEE7A}"/>
          </ac:cxnSpMkLst>
        </pc:cxnChg>
        <pc:cxnChg chg="add del">
          <ac:chgData name="Rudá Ricci" userId="fd4d6abc9f047792" providerId="LiveId" clId="{7AEBC4D3-35B9-4EDB-82AC-3D47EA9A1A6D}" dt="2023-10-21T11:39:32.628" v="483" actId="26606"/>
          <ac:cxnSpMkLst>
            <pc:docMk/>
            <pc:sldMk cId="2089484375" sldId="259"/>
            <ac:cxnSpMk id="12" creationId="{4AD7FFC6-42A9-49CB-B5E9-B3F6B038331B}"/>
          </ac:cxnSpMkLst>
        </pc:cxnChg>
        <pc:cxnChg chg="add del">
          <ac:chgData name="Rudá Ricci" userId="fd4d6abc9f047792" providerId="LiveId" clId="{7AEBC4D3-35B9-4EDB-82AC-3D47EA9A1A6D}" dt="2023-10-21T11:39:32.612" v="482" actId="26606"/>
          <ac:cxnSpMkLst>
            <pc:docMk/>
            <pc:sldMk cId="2089484375" sldId="259"/>
            <ac:cxnSpMk id="28" creationId="{EE504C98-6397-41C1-A8D8-2D9C4ED307E0}"/>
          </ac:cxnSpMkLst>
        </pc:cxnChg>
        <pc:cxnChg chg="add">
          <ac:chgData name="Rudá Ricci" userId="fd4d6abc9f047792" providerId="LiveId" clId="{7AEBC4D3-35B9-4EDB-82AC-3D47EA9A1A6D}" dt="2023-10-21T11:39:32.628" v="483" actId="26606"/>
          <ac:cxnSpMkLst>
            <pc:docMk/>
            <pc:sldMk cId="2089484375" sldId="259"/>
            <ac:cxnSpMk id="33" creationId="{067633D1-6EE6-4118-B9F0-B363477BEE7A}"/>
          </ac:cxnSpMkLst>
        </pc:cxnChg>
        <pc:cxnChg chg="add">
          <ac:chgData name="Rudá Ricci" userId="fd4d6abc9f047792" providerId="LiveId" clId="{7AEBC4D3-35B9-4EDB-82AC-3D47EA9A1A6D}" dt="2023-10-21T11:39:32.628" v="483" actId="26606"/>
          <ac:cxnSpMkLst>
            <pc:docMk/>
            <pc:sldMk cId="2089484375" sldId="259"/>
            <ac:cxnSpMk id="34" creationId="{4AD7FFC6-42A9-49CB-B5E9-B3F6B038331B}"/>
          </ac:cxnSpMkLst>
        </pc:cxnChg>
      </pc:sldChg>
      <pc:sldChg chg="addSp modSp new mod setBg">
        <pc:chgData name="Rudá Ricci" userId="fd4d6abc9f047792" providerId="LiveId" clId="{7AEBC4D3-35B9-4EDB-82AC-3D47EA9A1A6D}" dt="2023-10-21T11:43:26.370" v="1001" actId="26606"/>
        <pc:sldMkLst>
          <pc:docMk/>
          <pc:sldMk cId="3005648181" sldId="260"/>
        </pc:sldMkLst>
        <pc:spChg chg="mod">
          <ac:chgData name="Rudá Ricci" userId="fd4d6abc9f047792" providerId="LiveId" clId="{7AEBC4D3-35B9-4EDB-82AC-3D47EA9A1A6D}" dt="2023-10-21T11:43:26.370" v="1001" actId="26606"/>
          <ac:spMkLst>
            <pc:docMk/>
            <pc:sldMk cId="3005648181" sldId="260"/>
            <ac:spMk id="2" creationId="{AFE08B16-EFC6-BC69-B507-E56EEE7154A3}"/>
          </ac:spMkLst>
        </pc:spChg>
        <pc:spChg chg="mod">
          <ac:chgData name="Rudá Ricci" userId="fd4d6abc9f047792" providerId="LiveId" clId="{7AEBC4D3-35B9-4EDB-82AC-3D47EA9A1A6D}" dt="2023-10-21T11:43:26.370" v="1001" actId="26606"/>
          <ac:spMkLst>
            <pc:docMk/>
            <pc:sldMk cId="3005648181" sldId="260"/>
            <ac:spMk id="3" creationId="{02965292-9CF7-DA2B-98B5-549CA5B6773B}"/>
          </ac:spMkLst>
        </pc:spChg>
        <pc:spChg chg="add">
          <ac:chgData name="Rudá Ricci" userId="fd4d6abc9f047792" providerId="LiveId" clId="{7AEBC4D3-35B9-4EDB-82AC-3D47EA9A1A6D}" dt="2023-10-21T11:43:26.370" v="1001" actId="26606"/>
          <ac:spMkLst>
            <pc:docMk/>
            <pc:sldMk cId="3005648181" sldId="260"/>
            <ac:spMk id="9" creationId="{E8A8EAB8-D2FF-444D-B34B-7D32F106AD0E}"/>
          </ac:spMkLst>
        </pc:spChg>
        <pc:picChg chg="add">
          <ac:chgData name="Rudá Ricci" userId="fd4d6abc9f047792" providerId="LiveId" clId="{7AEBC4D3-35B9-4EDB-82AC-3D47EA9A1A6D}" dt="2023-10-21T11:43:26.370" v="1001" actId="26606"/>
          <ac:picMkLst>
            <pc:docMk/>
            <pc:sldMk cId="3005648181" sldId="260"/>
            <ac:picMk id="5" creationId="{E9BCD3C2-B3B2-DA0D-C4DF-F6A65D6B42DF}"/>
          </ac:picMkLst>
        </pc:picChg>
        <pc:cxnChg chg="add">
          <ac:chgData name="Rudá Ricci" userId="fd4d6abc9f047792" providerId="LiveId" clId="{7AEBC4D3-35B9-4EDB-82AC-3D47EA9A1A6D}" dt="2023-10-21T11:43:26.370" v="1001" actId="26606"/>
          <ac:cxnSpMkLst>
            <pc:docMk/>
            <pc:sldMk cId="3005648181" sldId="260"/>
            <ac:cxnSpMk id="11" creationId="{EEA38897-7BA3-4408-8083-3235339C4A60}"/>
          </ac:cxnSpMkLst>
        </pc:cxnChg>
        <pc:cxnChg chg="add">
          <ac:chgData name="Rudá Ricci" userId="fd4d6abc9f047792" providerId="LiveId" clId="{7AEBC4D3-35B9-4EDB-82AC-3D47EA9A1A6D}" dt="2023-10-21T11:43:26.370" v="1001" actId="26606"/>
          <ac:cxnSpMkLst>
            <pc:docMk/>
            <pc:sldMk cId="3005648181" sldId="260"/>
            <ac:cxnSpMk id="13" creationId="{F11AD06B-AB20-4097-8606-5DA00DBACE88}"/>
          </ac:cxnSpMkLst>
        </pc:cxnChg>
      </pc:sldChg>
      <pc:sldChg chg="addSp delSp modSp new mod setBg">
        <pc:chgData name="Rudá Ricci" userId="fd4d6abc9f047792" providerId="LiveId" clId="{7AEBC4D3-35B9-4EDB-82AC-3D47EA9A1A6D}" dt="2023-10-21T11:48:33.523" v="1524" actId="6549"/>
        <pc:sldMkLst>
          <pc:docMk/>
          <pc:sldMk cId="3322316999" sldId="261"/>
        </pc:sldMkLst>
        <pc:spChg chg="mod">
          <ac:chgData name="Rudá Ricci" userId="fd4d6abc9f047792" providerId="LiveId" clId="{7AEBC4D3-35B9-4EDB-82AC-3D47EA9A1A6D}" dt="2023-10-21T11:47:50.534" v="1514" actId="26606"/>
          <ac:spMkLst>
            <pc:docMk/>
            <pc:sldMk cId="3322316999" sldId="261"/>
            <ac:spMk id="2" creationId="{32263C7A-7DFF-628F-78FD-D2E2243C4E63}"/>
          </ac:spMkLst>
        </pc:spChg>
        <pc:spChg chg="mod">
          <ac:chgData name="Rudá Ricci" userId="fd4d6abc9f047792" providerId="LiveId" clId="{7AEBC4D3-35B9-4EDB-82AC-3D47EA9A1A6D}" dt="2023-10-21T11:48:33.523" v="1524" actId="6549"/>
          <ac:spMkLst>
            <pc:docMk/>
            <pc:sldMk cId="3322316999" sldId="261"/>
            <ac:spMk id="3" creationId="{A5ACFAC4-6A5E-41FF-813D-5214A6E41A10}"/>
          </ac:spMkLst>
        </pc:spChg>
        <pc:spChg chg="add del">
          <ac:chgData name="Rudá Ricci" userId="fd4d6abc9f047792" providerId="LiveId" clId="{7AEBC4D3-35B9-4EDB-82AC-3D47EA9A1A6D}" dt="2023-10-21T11:47:50.534" v="1514" actId="26606"/>
          <ac:spMkLst>
            <pc:docMk/>
            <pc:sldMk cId="3322316999" sldId="261"/>
            <ac:spMk id="9" creationId="{E8A8EAB8-D2FF-444D-B34B-7D32F106AD0E}"/>
          </ac:spMkLst>
        </pc:spChg>
        <pc:spChg chg="add">
          <ac:chgData name="Rudá Ricci" userId="fd4d6abc9f047792" providerId="LiveId" clId="{7AEBC4D3-35B9-4EDB-82AC-3D47EA9A1A6D}" dt="2023-10-21T11:47:50.534" v="1514" actId="26606"/>
          <ac:spMkLst>
            <pc:docMk/>
            <pc:sldMk cId="3322316999" sldId="261"/>
            <ac:spMk id="18" creationId="{E8A8EAB8-D2FF-444D-B34B-7D32F106AD0E}"/>
          </ac:spMkLst>
        </pc:spChg>
        <pc:spChg chg="add">
          <ac:chgData name="Rudá Ricci" userId="fd4d6abc9f047792" providerId="LiveId" clId="{7AEBC4D3-35B9-4EDB-82AC-3D47EA9A1A6D}" dt="2023-10-21T11:47:50.534" v="1514" actId="26606"/>
          <ac:spMkLst>
            <pc:docMk/>
            <pc:sldMk cId="3322316999" sldId="261"/>
            <ac:spMk id="20" creationId="{9DD005C1-8C51-42D6-9BEE-B9B83849743D}"/>
          </ac:spMkLst>
        </pc:spChg>
        <pc:spChg chg="add">
          <ac:chgData name="Rudá Ricci" userId="fd4d6abc9f047792" providerId="LiveId" clId="{7AEBC4D3-35B9-4EDB-82AC-3D47EA9A1A6D}" dt="2023-10-21T11:47:50.534" v="1514" actId="26606"/>
          <ac:spMkLst>
            <pc:docMk/>
            <pc:sldMk cId="3322316999" sldId="261"/>
            <ac:spMk id="22" creationId="{C61F2F60-14E3-4196-B7CE-175E46F04481}"/>
          </ac:spMkLst>
        </pc:spChg>
        <pc:picChg chg="add mod ord">
          <ac:chgData name="Rudá Ricci" userId="fd4d6abc9f047792" providerId="LiveId" clId="{7AEBC4D3-35B9-4EDB-82AC-3D47EA9A1A6D}" dt="2023-10-21T11:47:50.534" v="1514" actId="26606"/>
          <ac:picMkLst>
            <pc:docMk/>
            <pc:sldMk cId="3322316999" sldId="261"/>
            <ac:picMk id="5" creationId="{31208ADF-1291-DDB6-E47B-48FF157DEAB0}"/>
          </ac:picMkLst>
        </pc:picChg>
        <pc:cxnChg chg="add del">
          <ac:chgData name="Rudá Ricci" userId="fd4d6abc9f047792" providerId="LiveId" clId="{7AEBC4D3-35B9-4EDB-82AC-3D47EA9A1A6D}" dt="2023-10-21T11:47:50.534" v="1514" actId="26606"/>
          <ac:cxnSpMkLst>
            <pc:docMk/>
            <pc:sldMk cId="3322316999" sldId="261"/>
            <ac:cxnSpMk id="11" creationId="{EEA38897-7BA3-4408-8083-3235339C4A60}"/>
          </ac:cxnSpMkLst>
        </pc:cxnChg>
        <pc:cxnChg chg="add del">
          <ac:chgData name="Rudá Ricci" userId="fd4d6abc9f047792" providerId="LiveId" clId="{7AEBC4D3-35B9-4EDB-82AC-3D47EA9A1A6D}" dt="2023-10-21T11:47:50.534" v="1514" actId="26606"/>
          <ac:cxnSpMkLst>
            <pc:docMk/>
            <pc:sldMk cId="3322316999" sldId="261"/>
            <ac:cxnSpMk id="13" creationId="{F11AD06B-AB20-4097-8606-5DA00DBACE88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EC56A-DC10-47DE-ACFD-1C98D1CAB9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C3CBD-3CC5-47E5-8800-CE094A8ECC7E}">
      <dgm:prSet/>
      <dgm:spPr/>
      <dgm:t>
        <a:bodyPr/>
        <a:lstStyle/>
        <a:p>
          <a:r>
            <a:rPr lang="pt-BR"/>
            <a:t>Guerra expõe Biden e Israel</a:t>
          </a:r>
          <a:endParaRPr lang="en-US"/>
        </a:p>
      </dgm:t>
    </dgm:pt>
    <dgm:pt modelId="{2AEE401D-457D-4E04-B651-6FAB28981D67}" type="parTrans" cxnId="{94718194-1F8A-48B3-8F8A-B47CC96A12FD}">
      <dgm:prSet/>
      <dgm:spPr/>
      <dgm:t>
        <a:bodyPr/>
        <a:lstStyle/>
        <a:p>
          <a:endParaRPr lang="en-US"/>
        </a:p>
      </dgm:t>
    </dgm:pt>
    <dgm:pt modelId="{5D11493A-0E5A-47B1-AC1D-198AD64964F4}" type="sibTrans" cxnId="{94718194-1F8A-48B3-8F8A-B47CC96A12FD}">
      <dgm:prSet/>
      <dgm:spPr/>
      <dgm:t>
        <a:bodyPr/>
        <a:lstStyle/>
        <a:p>
          <a:endParaRPr lang="en-US"/>
        </a:p>
      </dgm:t>
    </dgm:pt>
    <dgm:pt modelId="{BE766C6B-6303-4D2F-AC24-BC372C9458DC}">
      <dgm:prSet/>
      <dgm:spPr/>
      <dgm:t>
        <a:bodyPr/>
        <a:lstStyle/>
        <a:p>
          <a:r>
            <a:rPr lang="pt-BR" dirty="0"/>
            <a:t>Lula atua no resgate de brasileiros e mediação (Israel e Venezuela)</a:t>
          </a:r>
          <a:endParaRPr lang="en-US" dirty="0"/>
        </a:p>
      </dgm:t>
    </dgm:pt>
    <dgm:pt modelId="{9BCB2B2C-78E8-4263-9BE6-EA2A3C8F0B44}" type="parTrans" cxnId="{39AC55D4-BA72-4B57-94C9-0B036A2A112A}">
      <dgm:prSet/>
      <dgm:spPr/>
      <dgm:t>
        <a:bodyPr/>
        <a:lstStyle/>
        <a:p>
          <a:endParaRPr lang="en-US"/>
        </a:p>
      </dgm:t>
    </dgm:pt>
    <dgm:pt modelId="{E0BAA3BF-1D95-4A92-8A55-F3B9F32214E6}" type="sibTrans" cxnId="{39AC55D4-BA72-4B57-94C9-0B036A2A112A}">
      <dgm:prSet/>
      <dgm:spPr/>
      <dgm:t>
        <a:bodyPr/>
        <a:lstStyle/>
        <a:p>
          <a:endParaRPr lang="en-US"/>
        </a:p>
      </dgm:t>
    </dgm:pt>
    <dgm:pt modelId="{2E95DBF2-382C-4CFE-BF7D-882800E3CE60}">
      <dgm:prSet/>
      <dgm:spPr/>
      <dgm:t>
        <a:bodyPr/>
        <a:lstStyle/>
        <a:p>
          <a:r>
            <a:rPr lang="pt-BR" dirty="0"/>
            <a:t>Cede pressão para impor conceito de terrorismo ao Hamas</a:t>
          </a:r>
          <a:endParaRPr lang="en-US" dirty="0"/>
        </a:p>
      </dgm:t>
    </dgm:pt>
    <dgm:pt modelId="{D7D4F69A-FDAA-4352-B6D5-C6DBDAD4F508}" type="parTrans" cxnId="{42B773FE-E17F-4146-A633-7AC1E67AEAF4}">
      <dgm:prSet/>
      <dgm:spPr/>
      <dgm:t>
        <a:bodyPr/>
        <a:lstStyle/>
        <a:p>
          <a:endParaRPr lang="en-US"/>
        </a:p>
      </dgm:t>
    </dgm:pt>
    <dgm:pt modelId="{E5096027-D5DC-47BA-9AA2-4821A6268BF6}" type="sibTrans" cxnId="{42B773FE-E17F-4146-A633-7AC1E67AEAF4}">
      <dgm:prSet/>
      <dgm:spPr/>
      <dgm:t>
        <a:bodyPr/>
        <a:lstStyle/>
        <a:p>
          <a:endParaRPr lang="en-US"/>
        </a:p>
      </dgm:t>
    </dgm:pt>
    <dgm:pt modelId="{17C368F5-D620-4AF1-969A-52247AA20689}">
      <dgm:prSet/>
      <dgm:spPr/>
      <dgm:t>
        <a:bodyPr/>
        <a:lstStyle/>
        <a:p>
          <a:r>
            <a:rPr lang="pt-BR"/>
            <a:t>Veta parcialmente marco temporal</a:t>
          </a:r>
          <a:endParaRPr lang="en-US"/>
        </a:p>
      </dgm:t>
    </dgm:pt>
    <dgm:pt modelId="{79B8FAE3-F08D-4187-BF5F-2909556F9960}" type="parTrans" cxnId="{0F4DA008-410C-4C0C-B4A8-9D70DFFF121C}">
      <dgm:prSet/>
      <dgm:spPr/>
      <dgm:t>
        <a:bodyPr/>
        <a:lstStyle/>
        <a:p>
          <a:endParaRPr lang="en-US"/>
        </a:p>
      </dgm:t>
    </dgm:pt>
    <dgm:pt modelId="{ADA113F8-BD0D-4702-A202-22C671D90872}" type="sibTrans" cxnId="{0F4DA008-410C-4C0C-B4A8-9D70DFFF121C}">
      <dgm:prSet/>
      <dgm:spPr/>
      <dgm:t>
        <a:bodyPr/>
        <a:lstStyle/>
        <a:p>
          <a:endParaRPr lang="en-US"/>
        </a:p>
      </dgm:t>
    </dgm:pt>
    <dgm:pt modelId="{8C60EA2C-B856-48EC-9BF9-2D2C3075E0C2}">
      <dgm:prSet/>
      <dgm:spPr/>
      <dgm:t>
        <a:bodyPr/>
        <a:lstStyle/>
        <a:p>
          <a:r>
            <a:rPr lang="pt-BR"/>
            <a:t>Sumiço de armas do arsenal do quartel do Exército em SP</a:t>
          </a:r>
          <a:endParaRPr lang="en-US"/>
        </a:p>
      </dgm:t>
    </dgm:pt>
    <dgm:pt modelId="{EADA00B9-7AA3-4BA9-8D77-DBFFE86E0E0F}" type="parTrans" cxnId="{2536B258-0DA1-48B1-BC97-6E28F61E8A96}">
      <dgm:prSet/>
      <dgm:spPr/>
      <dgm:t>
        <a:bodyPr/>
        <a:lstStyle/>
        <a:p>
          <a:endParaRPr lang="en-US"/>
        </a:p>
      </dgm:t>
    </dgm:pt>
    <dgm:pt modelId="{E5245199-5098-431A-9FD5-2ACF68CDA981}" type="sibTrans" cxnId="{2536B258-0DA1-48B1-BC97-6E28F61E8A96}">
      <dgm:prSet/>
      <dgm:spPr/>
      <dgm:t>
        <a:bodyPr/>
        <a:lstStyle/>
        <a:p>
          <a:endParaRPr lang="en-US"/>
        </a:p>
      </dgm:t>
    </dgm:pt>
    <dgm:pt modelId="{907D8128-462D-48D8-B5EB-919490BA73DF}">
      <dgm:prSet/>
      <dgm:spPr/>
      <dgm:t>
        <a:bodyPr/>
        <a:lstStyle/>
        <a:p>
          <a:r>
            <a:rPr lang="pt-BR" dirty="0"/>
            <a:t>Grampos criminosos da Abin e quase 1 milhão apreendido</a:t>
          </a:r>
          <a:endParaRPr lang="en-US" dirty="0"/>
        </a:p>
      </dgm:t>
    </dgm:pt>
    <dgm:pt modelId="{E31E35A6-3DF2-41CB-8A94-B1951455C1C6}" type="parTrans" cxnId="{DC646616-7B36-49EB-8846-A78C1127EB9C}">
      <dgm:prSet/>
      <dgm:spPr/>
      <dgm:t>
        <a:bodyPr/>
        <a:lstStyle/>
        <a:p>
          <a:endParaRPr lang="en-US"/>
        </a:p>
      </dgm:t>
    </dgm:pt>
    <dgm:pt modelId="{2FF61B30-A482-4147-8B73-29ABE8F33E97}" type="sibTrans" cxnId="{DC646616-7B36-49EB-8846-A78C1127EB9C}">
      <dgm:prSet/>
      <dgm:spPr/>
      <dgm:t>
        <a:bodyPr/>
        <a:lstStyle/>
        <a:p>
          <a:endParaRPr lang="en-US"/>
        </a:p>
      </dgm:t>
    </dgm:pt>
    <dgm:pt modelId="{151FF776-AE19-4756-B84E-E7493690C707}" type="pres">
      <dgm:prSet presAssocID="{FE7EC56A-DC10-47DE-ACFD-1C98D1CAB9BF}" presName="diagram" presStyleCnt="0">
        <dgm:presLayoutVars>
          <dgm:dir/>
          <dgm:resizeHandles val="exact"/>
        </dgm:presLayoutVars>
      </dgm:prSet>
      <dgm:spPr/>
    </dgm:pt>
    <dgm:pt modelId="{0713E872-0069-4D1C-B4A8-AEEE00C216ED}" type="pres">
      <dgm:prSet presAssocID="{14FC3CBD-3CC5-47E5-8800-CE094A8ECC7E}" presName="node" presStyleLbl="node1" presStyleIdx="0" presStyleCnt="6">
        <dgm:presLayoutVars>
          <dgm:bulletEnabled val="1"/>
        </dgm:presLayoutVars>
      </dgm:prSet>
      <dgm:spPr/>
    </dgm:pt>
    <dgm:pt modelId="{CF72D4B1-2051-4640-A22E-73A8B03615BE}" type="pres">
      <dgm:prSet presAssocID="{5D11493A-0E5A-47B1-AC1D-198AD64964F4}" presName="sibTrans" presStyleCnt="0"/>
      <dgm:spPr/>
    </dgm:pt>
    <dgm:pt modelId="{9E85BA19-13DC-415F-92C8-DAFE39E9C25E}" type="pres">
      <dgm:prSet presAssocID="{BE766C6B-6303-4D2F-AC24-BC372C9458DC}" presName="node" presStyleLbl="node1" presStyleIdx="1" presStyleCnt="6">
        <dgm:presLayoutVars>
          <dgm:bulletEnabled val="1"/>
        </dgm:presLayoutVars>
      </dgm:prSet>
      <dgm:spPr/>
    </dgm:pt>
    <dgm:pt modelId="{342D308C-A931-4CBA-AAFA-5E7DA41B06C5}" type="pres">
      <dgm:prSet presAssocID="{E0BAA3BF-1D95-4A92-8A55-F3B9F32214E6}" presName="sibTrans" presStyleCnt="0"/>
      <dgm:spPr/>
    </dgm:pt>
    <dgm:pt modelId="{FD8169A1-83FB-433F-9599-F0F7E01BD676}" type="pres">
      <dgm:prSet presAssocID="{2E95DBF2-382C-4CFE-BF7D-882800E3CE60}" presName="node" presStyleLbl="node1" presStyleIdx="2" presStyleCnt="6">
        <dgm:presLayoutVars>
          <dgm:bulletEnabled val="1"/>
        </dgm:presLayoutVars>
      </dgm:prSet>
      <dgm:spPr/>
    </dgm:pt>
    <dgm:pt modelId="{5C2EEE06-2E02-41A4-8C34-BC1692A76F30}" type="pres">
      <dgm:prSet presAssocID="{E5096027-D5DC-47BA-9AA2-4821A6268BF6}" presName="sibTrans" presStyleCnt="0"/>
      <dgm:spPr/>
    </dgm:pt>
    <dgm:pt modelId="{31414AB0-4885-4A67-9530-3C10359ACD0E}" type="pres">
      <dgm:prSet presAssocID="{17C368F5-D620-4AF1-969A-52247AA20689}" presName="node" presStyleLbl="node1" presStyleIdx="3" presStyleCnt="6">
        <dgm:presLayoutVars>
          <dgm:bulletEnabled val="1"/>
        </dgm:presLayoutVars>
      </dgm:prSet>
      <dgm:spPr/>
    </dgm:pt>
    <dgm:pt modelId="{FC4D410D-39B2-46E1-9D33-C43CB8CD60D5}" type="pres">
      <dgm:prSet presAssocID="{ADA113F8-BD0D-4702-A202-22C671D90872}" presName="sibTrans" presStyleCnt="0"/>
      <dgm:spPr/>
    </dgm:pt>
    <dgm:pt modelId="{92FB1EB7-F510-447A-8C0F-4AC92E203CEF}" type="pres">
      <dgm:prSet presAssocID="{8C60EA2C-B856-48EC-9BF9-2D2C3075E0C2}" presName="node" presStyleLbl="node1" presStyleIdx="4" presStyleCnt="6">
        <dgm:presLayoutVars>
          <dgm:bulletEnabled val="1"/>
        </dgm:presLayoutVars>
      </dgm:prSet>
      <dgm:spPr/>
    </dgm:pt>
    <dgm:pt modelId="{CC42F6B9-D84D-4A7C-917C-60208D3AE436}" type="pres">
      <dgm:prSet presAssocID="{E5245199-5098-431A-9FD5-2ACF68CDA981}" presName="sibTrans" presStyleCnt="0"/>
      <dgm:spPr/>
    </dgm:pt>
    <dgm:pt modelId="{7BCDA15E-0F14-4472-BD0C-A17BB67BE0E5}" type="pres">
      <dgm:prSet presAssocID="{907D8128-462D-48D8-B5EB-919490BA73DF}" presName="node" presStyleLbl="node1" presStyleIdx="5" presStyleCnt="6">
        <dgm:presLayoutVars>
          <dgm:bulletEnabled val="1"/>
        </dgm:presLayoutVars>
      </dgm:prSet>
      <dgm:spPr/>
    </dgm:pt>
  </dgm:ptLst>
  <dgm:cxnLst>
    <dgm:cxn modelId="{0F4DA008-410C-4C0C-B4A8-9D70DFFF121C}" srcId="{FE7EC56A-DC10-47DE-ACFD-1C98D1CAB9BF}" destId="{17C368F5-D620-4AF1-969A-52247AA20689}" srcOrd="3" destOrd="0" parTransId="{79B8FAE3-F08D-4187-BF5F-2909556F9960}" sibTransId="{ADA113F8-BD0D-4702-A202-22C671D90872}"/>
    <dgm:cxn modelId="{17F2030B-C723-491D-A580-6CEAD6E3E571}" type="presOf" srcId="{FE7EC56A-DC10-47DE-ACFD-1C98D1CAB9BF}" destId="{151FF776-AE19-4756-B84E-E7493690C707}" srcOrd="0" destOrd="0" presId="urn:microsoft.com/office/officeart/2005/8/layout/default"/>
    <dgm:cxn modelId="{DC646616-7B36-49EB-8846-A78C1127EB9C}" srcId="{FE7EC56A-DC10-47DE-ACFD-1C98D1CAB9BF}" destId="{907D8128-462D-48D8-B5EB-919490BA73DF}" srcOrd="5" destOrd="0" parTransId="{E31E35A6-3DF2-41CB-8A94-B1951455C1C6}" sibTransId="{2FF61B30-A482-4147-8B73-29ABE8F33E97}"/>
    <dgm:cxn modelId="{2536B258-0DA1-48B1-BC97-6E28F61E8A96}" srcId="{FE7EC56A-DC10-47DE-ACFD-1C98D1CAB9BF}" destId="{8C60EA2C-B856-48EC-9BF9-2D2C3075E0C2}" srcOrd="4" destOrd="0" parTransId="{EADA00B9-7AA3-4BA9-8D77-DBFFE86E0E0F}" sibTransId="{E5245199-5098-431A-9FD5-2ACF68CDA981}"/>
    <dgm:cxn modelId="{31006859-39A7-4702-BF1B-83F14B9FA1BC}" type="presOf" srcId="{907D8128-462D-48D8-B5EB-919490BA73DF}" destId="{7BCDA15E-0F14-4472-BD0C-A17BB67BE0E5}" srcOrd="0" destOrd="0" presId="urn:microsoft.com/office/officeart/2005/8/layout/default"/>
    <dgm:cxn modelId="{F8FC9F90-204D-47B6-9102-130CE89B1603}" type="presOf" srcId="{17C368F5-D620-4AF1-969A-52247AA20689}" destId="{31414AB0-4885-4A67-9530-3C10359ACD0E}" srcOrd="0" destOrd="0" presId="urn:microsoft.com/office/officeart/2005/8/layout/default"/>
    <dgm:cxn modelId="{4450DA93-5EC0-4293-94A5-3CC1200C9A37}" type="presOf" srcId="{8C60EA2C-B856-48EC-9BF9-2D2C3075E0C2}" destId="{92FB1EB7-F510-447A-8C0F-4AC92E203CEF}" srcOrd="0" destOrd="0" presId="urn:microsoft.com/office/officeart/2005/8/layout/default"/>
    <dgm:cxn modelId="{94718194-1F8A-48B3-8F8A-B47CC96A12FD}" srcId="{FE7EC56A-DC10-47DE-ACFD-1C98D1CAB9BF}" destId="{14FC3CBD-3CC5-47E5-8800-CE094A8ECC7E}" srcOrd="0" destOrd="0" parTransId="{2AEE401D-457D-4E04-B651-6FAB28981D67}" sibTransId="{5D11493A-0E5A-47B1-AC1D-198AD64964F4}"/>
    <dgm:cxn modelId="{5840A5A9-8837-44F2-B7B9-F1DF0FA5FD0E}" type="presOf" srcId="{2E95DBF2-382C-4CFE-BF7D-882800E3CE60}" destId="{FD8169A1-83FB-433F-9599-F0F7E01BD676}" srcOrd="0" destOrd="0" presId="urn:microsoft.com/office/officeart/2005/8/layout/default"/>
    <dgm:cxn modelId="{39AC55D4-BA72-4B57-94C9-0B036A2A112A}" srcId="{FE7EC56A-DC10-47DE-ACFD-1C98D1CAB9BF}" destId="{BE766C6B-6303-4D2F-AC24-BC372C9458DC}" srcOrd="1" destOrd="0" parTransId="{9BCB2B2C-78E8-4263-9BE6-EA2A3C8F0B44}" sibTransId="{E0BAA3BF-1D95-4A92-8A55-F3B9F32214E6}"/>
    <dgm:cxn modelId="{CF3C6DDC-ECC1-4D52-BAA5-DB9CCA0FB645}" type="presOf" srcId="{BE766C6B-6303-4D2F-AC24-BC372C9458DC}" destId="{9E85BA19-13DC-415F-92C8-DAFE39E9C25E}" srcOrd="0" destOrd="0" presId="urn:microsoft.com/office/officeart/2005/8/layout/default"/>
    <dgm:cxn modelId="{B68EABEA-F909-4FC4-8052-FD0AD41BBF40}" type="presOf" srcId="{14FC3CBD-3CC5-47E5-8800-CE094A8ECC7E}" destId="{0713E872-0069-4D1C-B4A8-AEEE00C216ED}" srcOrd="0" destOrd="0" presId="urn:microsoft.com/office/officeart/2005/8/layout/default"/>
    <dgm:cxn modelId="{42B773FE-E17F-4146-A633-7AC1E67AEAF4}" srcId="{FE7EC56A-DC10-47DE-ACFD-1C98D1CAB9BF}" destId="{2E95DBF2-382C-4CFE-BF7D-882800E3CE60}" srcOrd="2" destOrd="0" parTransId="{D7D4F69A-FDAA-4352-B6D5-C6DBDAD4F508}" sibTransId="{E5096027-D5DC-47BA-9AA2-4821A6268BF6}"/>
    <dgm:cxn modelId="{0A74163E-A4F4-48D6-83E5-C610326F0FBE}" type="presParOf" srcId="{151FF776-AE19-4756-B84E-E7493690C707}" destId="{0713E872-0069-4D1C-B4A8-AEEE00C216ED}" srcOrd="0" destOrd="0" presId="urn:microsoft.com/office/officeart/2005/8/layout/default"/>
    <dgm:cxn modelId="{495454F7-39FE-4800-B20B-F8252F4863E1}" type="presParOf" srcId="{151FF776-AE19-4756-B84E-E7493690C707}" destId="{CF72D4B1-2051-4640-A22E-73A8B03615BE}" srcOrd="1" destOrd="0" presId="urn:microsoft.com/office/officeart/2005/8/layout/default"/>
    <dgm:cxn modelId="{8FF00E49-CE58-4160-9426-4A09560E7C0E}" type="presParOf" srcId="{151FF776-AE19-4756-B84E-E7493690C707}" destId="{9E85BA19-13DC-415F-92C8-DAFE39E9C25E}" srcOrd="2" destOrd="0" presId="urn:microsoft.com/office/officeart/2005/8/layout/default"/>
    <dgm:cxn modelId="{A3B7BD8B-9A13-4FBE-BE28-81E5FFE7656E}" type="presParOf" srcId="{151FF776-AE19-4756-B84E-E7493690C707}" destId="{342D308C-A931-4CBA-AAFA-5E7DA41B06C5}" srcOrd="3" destOrd="0" presId="urn:microsoft.com/office/officeart/2005/8/layout/default"/>
    <dgm:cxn modelId="{65602D64-B74E-4FCE-802B-148AAC09CF86}" type="presParOf" srcId="{151FF776-AE19-4756-B84E-E7493690C707}" destId="{FD8169A1-83FB-433F-9599-F0F7E01BD676}" srcOrd="4" destOrd="0" presId="urn:microsoft.com/office/officeart/2005/8/layout/default"/>
    <dgm:cxn modelId="{DAFD3650-D3DD-4ED7-91BA-2C7592316ACD}" type="presParOf" srcId="{151FF776-AE19-4756-B84E-E7493690C707}" destId="{5C2EEE06-2E02-41A4-8C34-BC1692A76F30}" srcOrd="5" destOrd="0" presId="urn:microsoft.com/office/officeart/2005/8/layout/default"/>
    <dgm:cxn modelId="{4836045B-35BE-4570-A4A9-0E6551B42B99}" type="presParOf" srcId="{151FF776-AE19-4756-B84E-E7493690C707}" destId="{31414AB0-4885-4A67-9530-3C10359ACD0E}" srcOrd="6" destOrd="0" presId="urn:microsoft.com/office/officeart/2005/8/layout/default"/>
    <dgm:cxn modelId="{21E890B5-6933-4540-AE30-C2D20F56559D}" type="presParOf" srcId="{151FF776-AE19-4756-B84E-E7493690C707}" destId="{FC4D410D-39B2-46E1-9D33-C43CB8CD60D5}" srcOrd="7" destOrd="0" presId="urn:microsoft.com/office/officeart/2005/8/layout/default"/>
    <dgm:cxn modelId="{CEF4620E-D29B-4A66-9B18-E99188814A8D}" type="presParOf" srcId="{151FF776-AE19-4756-B84E-E7493690C707}" destId="{92FB1EB7-F510-447A-8C0F-4AC92E203CEF}" srcOrd="8" destOrd="0" presId="urn:microsoft.com/office/officeart/2005/8/layout/default"/>
    <dgm:cxn modelId="{30A3B5CF-59FB-45CC-9645-FD4B5AF0CD7F}" type="presParOf" srcId="{151FF776-AE19-4756-B84E-E7493690C707}" destId="{CC42F6B9-D84D-4A7C-917C-60208D3AE436}" srcOrd="9" destOrd="0" presId="urn:microsoft.com/office/officeart/2005/8/layout/default"/>
    <dgm:cxn modelId="{AE71E3EA-BA74-46C3-B24D-071E7BA728AE}" type="presParOf" srcId="{151FF776-AE19-4756-B84E-E7493690C707}" destId="{7BCDA15E-0F14-4472-BD0C-A17BB67BE0E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3E872-0069-4D1C-B4A8-AEEE00C216ED}">
      <dsp:nvSpPr>
        <dsp:cNvPr id="0" name=""/>
        <dsp:cNvSpPr/>
      </dsp:nvSpPr>
      <dsp:spPr>
        <a:xfrm>
          <a:off x="105901" y="1653"/>
          <a:ext cx="2284332" cy="137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Guerra expõe Biden e Israel</a:t>
          </a:r>
          <a:endParaRPr lang="en-US" sz="2000" kern="1200"/>
        </a:p>
      </dsp:txBody>
      <dsp:txXfrm>
        <a:off x="105901" y="1653"/>
        <a:ext cx="2284332" cy="1370599"/>
      </dsp:txXfrm>
    </dsp:sp>
    <dsp:sp modelId="{9E85BA19-13DC-415F-92C8-DAFE39E9C25E}">
      <dsp:nvSpPr>
        <dsp:cNvPr id="0" name=""/>
        <dsp:cNvSpPr/>
      </dsp:nvSpPr>
      <dsp:spPr>
        <a:xfrm>
          <a:off x="2618667" y="1653"/>
          <a:ext cx="2284332" cy="137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Lula atua no resgate de brasileiros e mediação (Israel e Venezuela)</a:t>
          </a:r>
          <a:endParaRPr lang="en-US" sz="2000" kern="1200" dirty="0"/>
        </a:p>
      </dsp:txBody>
      <dsp:txXfrm>
        <a:off x="2618667" y="1653"/>
        <a:ext cx="2284332" cy="1370599"/>
      </dsp:txXfrm>
    </dsp:sp>
    <dsp:sp modelId="{FD8169A1-83FB-433F-9599-F0F7E01BD676}">
      <dsp:nvSpPr>
        <dsp:cNvPr id="0" name=""/>
        <dsp:cNvSpPr/>
      </dsp:nvSpPr>
      <dsp:spPr>
        <a:xfrm>
          <a:off x="105901" y="1600686"/>
          <a:ext cx="2284332" cy="137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Cede pressão para impor conceito de terrorismo ao Hamas</a:t>
          </a:r>
          <a:endParaRPr lang="en-US" sz="2000" kern="1200" dirty="0"/>
        </a:p>
      </dsp:txBody>
      <dsp:txXfrm>
        <a:off x="105901" y="1600686"/>
        <a:ext cx="2284332" cy="1370599"/>
      </dsp:txXfrm>
    </dsp:sp>
    <dsp:sp modelId="{31414AB0-4885-4A67-9530-3C10359ACD0E}">
      <dsp:nvSpPr>
        <dsp:cNvPr id="0" name=""/>
        <dsp:cNvSpPr/>
      </dsp:nvSpPr>
      <dsp:spPr>
        <a:xfrm>
          <a:off x="2618667" y="1600686"/>
          <a:ext cx="2284332" cy="137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Veta parcialmente marco temporal</a:t>
          </a:r>
          <a:endParaRPr lang="en-US" sz="2000" kern="1200"/>
        </a:p>
      </dsp:txBody>
      <dsp:txXfrm>
        <a:off x="2618667" y="1600686"/>
        <a:ext cx="2284332" cy="1370599"/>
      </dsp:txXfrm>
    </dsp:sp>
    <dsp:sp modelId="{92FB1EB7-F510-447A-8C0F-4AC92E203CEF}">
      <dsp:nvSpPr>
        <dsp:cNvPr id="0" name=""/>
        <dsp:cNvSpPr/>
      </dsp:nvSpPr>
      <dsp:spPr>
        <a:xfrm>
          <a:off x="105901" y="3199719"/>
          <a:ext cx="2284332" cy="137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Sumiço de armas do arsenal do quartel do Exército em SP</a:t>
          </a:r>
          <a:endParaRPr lang="en-US" sz="2000" kern="1200"/>
        </a:p>
      </dsp:txBody>
      <dsp:txXfrm>
        <a:off x="105901" y="3199719"/>
        <a:ext cx="2284332" cy="1370599"/>
      </dsp:txXfrm>
    </dsp:sp>
    <dsp:sp modelId="{7BCDA15E-0F14-4472-BD0C-A17BB67BE0E5}">
      <dsp:nvSpPr>
        <dsp:cNvPr id="0" name=""/>
        <dsp:cNvSpPr/>
      </dsp:nvSpPr>
      <dsp:spPr>
        <a:xfrm>
          <a:off x="2618667" y="3199719"/>
          <a:ext cx="2284332" cy="137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Grampos criminosos da Abin e quase 1 milhão apreendido</a:t>
          </a:r>
          <a:endParaRPr lang="en-US" sz="2000" kern="1200" dirty="0"/>
        </a:p>
      </dsp:txBody>
      <dsp:txXfrm>
        <a:off x="2618667" y="3199719"/>
        <a:ext cx="2284332" cy="1370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EB6B4-9D7C-560A-DE98-7C98F8820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6EA0A-AD7F-4256-14BB-136F73F7C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920AF6-5BCB-AAB7-811C-4D44841A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169CF-6B5B-440E-CC9A-6F6FAE09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07BD86-74B1-0B4F-444B-D73D315E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6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AA9C0-7396-018C-1B96-E0807E09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F89A03-42C4-6968-5DE8-C0F96D34E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9FE06-ED28-BC8C-67E5-24CF9BEC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890896-FFE6-3DFA-50B3-75842810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3C8558-B509-1A03-7035-99066717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1C979F-75B1-5684-CA7C-F02D1C707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B0FF81-F660-C907-AC9C-24BCBC159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EA73FD-462E-4713-E01E-D894D1B5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2EA58D-8021-8F3E-5A97-3371A72E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F0779-D439-79B2-EB22-BCDD1917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5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CE51D-F398-F8EB-1744-9A334772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090943-19F5-AF4E-2092-7595DB567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B841E5-901E-7B62-BF12-21A75B16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E5213B-6512-B7AF-9AFB-0B3B1A6D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CD8525-3852-C0EB-4AA0-82D75B8A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91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C49A3-C74A-37D4-A809-E225033A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A88AFF-37D1-AC71-20A8-159F391A5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E8621-FEAC-B78A-49C6-4C0741BB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0EDD32-64E0-D23E-DECE-1FA18C8C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425A09-84B9-C005-7082-2A9386F1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5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CDCF7-0C7A-31C6-C41B-49A50FD5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989105-8D15-9E7E-98AE-DF368B40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913254-39B4-7A41-5560-9DF183619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E1EDAB-BC13-14D8-13F3-B6D90CD2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F474C2-545D-BF41-50B4-2EEA4B21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398777-CA45-4116-87A3-AE042318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7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1904C-C032-A17C-A49B-5B6CB903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DC9A2D-0A23-3F6C-8869-A9805FB8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88F5B8-5FE1-C71E-300C-0E44012B6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FD9E9E-4C85-62CB-C2DD-C777F0984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00EFCF-5927-70A7-4291-294285226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7A3576-AA9F-7EE9-BA58-77AEF55E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A9C8FD-20D7-B1A7-0ED5-523D0BD6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38D62D3-00FF-0016-CBF1-B8B2D874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0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89226-3E3B-2452-E017-40DA26E8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A4BB4E5-6201-5346-C72A-852715EF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A4C276-91D3-3B45-71DC-D69AFEEB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BCF3CF-2564-EB58-ECE7-69C7A930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2DEE93-6DBA-C148-BFE9-41B33CC0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E155B8-9CED-6BFD-3755-39FDB148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63FB47-CEB4-5C42-8380-763112D7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3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DE77D-AC86-20CD-38FF-24C79778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54888A-AC5C-545A-4CF7-13C3BE2A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9C00DB-FB50-62C0-AA1F-06F18BC1A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0C07EF-88DA-9E5C-90D3-6B690524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72EF46-1F00-1FE4-46BC-141BB99D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648806-5BB0-1DBD-6E3D-CD99BE7C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02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BD756-7044-CCE8-4BF5-2BDD7D89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032AF62-DC8F-05A1-8E26-90F5401B6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FA8601-059F-7D4A-FFF5-80130CC01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E3E066-6906-F86D-77A1-5B6897AD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AA7E94-E333-CEEA-178D-4DF2CA36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0E61E2-8197-CB6A-78F7-870F4AE3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AA30B6-118B-FDC0-2DE1-014EDF82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72A94F-F405-AC8A-0AE2-7491A75B7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25E24B-8AD5-33DB-98C4-59C44BA04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E6FE-7CEC-443C-B965-C223A5E23F72}" type="datetimeFigureOut">
              <a:rPr lang="pt-BR" smtClean="0"/>
              <a:t>21/10/2023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01C1D7-1176-BA2B-C963-B545F1D2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14AA3A-238E-30D1-CE1C-EE4918C53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070B-983C-401C-9BF4-8D229434C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46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779722-CFD8-5878-4479-A17986FD3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pt-BR" sz="6600" dirty="0">
                <a:solidFill>
                  <a:schemeClr val="bg1"/>
                </a:solidFill>
              </a:rPr>
              <a:t>Balanço da Semana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FCD524-1EB0-2322-3286-0AC73723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pt-BR" sz="3200">
                <a:solidFill>
                  <a:schemeClr val="bg1"/>
                </a:solidFill>
              </a:rPr>
              <a:t>22 de outubro de 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1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850D4D-5391-315B-6415-15C41557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Resumo da semana</a:t>
            </a:r>
          </a:p>
        </p:txBody>
      </p:sp>
      <p:cxnSp>
        <p:nvCxnSpPr>
          <p:cNvPr id="33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id="{B46304E8-C7A2-312E-AC65-94D383583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871000"/>
              </p:ext>
            </p:extLst>
          </p:nvPr>
        </p:nvGraphicFramePr>
        <p:xfrm>
          <a:off x="6096000" y="1108061"/>
          <a:ext cx="5008901" cy="457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48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E08B16-EFC6-BC69-B507-E56EEE71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Tendências</a:t>
            </a:r>
          </a:p>
        </p:txBody>
      </p:sp>
      <p:pic>
        <p:nvPicPr>
          <p:cNvPr id="5" name="Picture 4" descr="Gráfico em documento com caneta">
            <a:extLst>
              <a:ext uri="{FF2B5EF4-FFF2-40B4-BE49-F238E27FC236}">
                <a16:creationId xmlns:a16="http://schemas.microsoft.com/office/drawing/2014/main" id="{E9BCD3C2-B3B2-DA0D-C4DF-F6A65D6B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6" y="1537790"/>
            <a:ext cx="5666547" cy="37824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965292-9CF7-DA2B-98B5-549CA5B67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47710"/>
          </a:xfrm>
        </p:spPr>
        <p:txBody>
          <a:bodyPr>
            <a:normAutofit/>
          </a:bodyPr>
          <a:lstStyle/>
          <a:p>
            <a:r>
              <a:rPr lang="pt-BR" sz="1900">
                <a:solidFill>
                  <a:schemeClr val="bg1"/>
                </a:solidFill>
              </a:rPr>
              <a:t>Biden seria a expressão da decadência de um império?</a:t>
            </a:r>
          </a:p>
          <a:p>
            <a:r>
              <a:rPr lang="pt-BR" sz="1900">
                <a:solidFill>
                  <a:schemeClr val="bg1"/>
                </a:solidFill>
              </a:rPr>
              <a:t>Mas, e a venda dos títulos da dívida dos EUA pela China? Não seria sinalização de repique na economia chinesa?</a:t>
            </a:r>
          </a:p>
          <a:p>
            <a:r>
              <a:rPr lang="pt-BR" sz="1900">
                <a:solidFill>
                  <a:schemeClr val="bg1"/>
                </a:solidFill>
              </a:rPr>
              <a:t>Lula estaria reforçando seu ideário centrista?</a:t>
            </a:r>
          </a:p>
          <a:p>
            <a:r>
              <a:rPr lang="pt-BR" sz="1900">
                <a:solidFill>
                  <a:schemeClr val="bg1"/>
                </a:solidFill>
              </a:rPr>
              <a:t>Teria abandonado de vez um ideário mais agressivo no campo progressista ou sua leitura da conjuntura é que o bolsonarismo é uma ameaça real que exige seu isolamento?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4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0685A-EF54-4734-D516-0F888266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Aulão</a:t>
            </a:r>
            <a:br>
              <a:rPr lang="pt-BR" sz="3800" dirty="0">
                <a:solidFill>
                  <a:schemeClr val="bg1"/>
                </a:solidFill>
              </a:rPr>
            </a:br>
            <a:r>
              <a:rPr lang="pt-BR" sz="3800" dirty="0">
                <a:solidFill>
                  <a:schemeClr val="bg1"/>
                </a:solidFill>
              </a:rPr>
              <a:t>conceito de fascismo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31A494-CF12-5691-8CC2-448EF1AD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Definição de Griffin: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“O fascismo é uma ideologia política cuja essência mística, em suas várias variants, é uma forma palingenética de ultranacionalismo populista”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Palingenético = renascimento de características ancestrais durante gerações sucessivas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Populismo como mobilização e agitação irracional das multidões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F1A247-9CF0-D9A1-6264-8BFAA107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428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263C7A-7DFF-628F-78FD-D2E2243C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Detalhando o conceito de Griffin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CFAC4-6A5E-41FF-813D-5214A6E4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 fontScale="92500" lnSpcReduction="10000"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1</a:t>
            </a:r>
            <a:r>
              <a:rPr lang="pt-BR" sz="1600" dirty="0">
                <a:solidFill>
                  <a:schemeClr val="bg1"/>
                </a:solidFill>
              </a:rPr>
              <a:t> conceito orgânico de nação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2</a:t>
            </a:r>
            <a:r>
              <a:rPr lang="pt-BR" sz="1600" dirty="0">
                <a:solidFill>
                  <a:schemeClr val="bg1"/>
                </a:solidFill>
              </a:rPr>
              <a:t> debilidade de uma era frágil exige compromisso com ressurgimento da nação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3</a:t>
            </a:r>
            <a:r>
              <a:rPr lang="pt-BR" sz="1600" dirty="0">
                <a:solidFill>
                  <a:schemeClr val="bg1"/>
                </a:solidFill>
              </a:rPr>
              <a:t> retomada de uma passado mítico como referência para o futuro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4</a:t>
            </a:r>
            <a:r>
              <a:rPr lang="pt-BR" sz="1600" dirty="0">
                <a:solidFill>
                  <a:schemeClr val="bg1"/>
                </a:solidFill>
              </a:rPr>
              <a:t> excitação e mobilização nacional pela retomada ultranacionalista, violenta para eliminar forças (políticas e culturais) da decadência nacional</a:t>
            </a:r>
          </a:p>
        </p:txBody>
      </p:sp>
      <p:pic>
        <p:nvPicPr>
          <p:cNvPr id="5" name="Picture 4" descr="Uma escala de balança digital usando círculos">
            <a:extLst>
              <a:ext uri="{FF2B5EF4-FFF2-40B4-BE49-F238E27FC236}">
                <a16:creationId xmlns:a16="http://schemas.microsoft.com/office/drawing/2014/main" id="{31208ADF-1291-DDB6-E47B-48FF157D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9" r="16940" b="-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AAD660-F237-761E-97D0-9F218294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2900">
                <a:solidFill>
                  <a:schemeClr val="bg1"/>
                </a:solidFill>
              </a:rPr>
              <a:t>Bolsonarismo tenta se afastar da imagem de 8 de janeiro?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EAB834-2D0F-2723-92F1-2940AF354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pt-BR" sz="1700">
                <a:solidFill>
                  <a:schemeClr val="bg1"/>
                </a:solidFill>
              </a:rPr>
              <a:t>Jornalista Carlos Wagner sugere que o bolsonarismo procuraria se desvencilhar da imagem de 8 de janeiro</a:t>
            </a:r>
          </a:p>
          <a:p>
            <a:r>
              <a:rPr lang="pt-BR" sz="1700">
                <a:solidFill>
                  <a:schemeClr val="bg1"/>
                </a:solidFill>
              </a:rPr>
              <a:t>Cita vários episódios em que organizadores de eventos bolsonaristas (como atos contra o aborto), bolsonaristas mais identificados com violência e atos golpistas foram barrados (caso de Carla Zambelli)</a:t>
            </a:r>
          </a:p>
          <a:p>
            <a:r>
              <a:rPr lang="pt-BR" sz="1700">
                <a:solidFill>
                  <a:schemeClr val="bg1"/>
                </a:solidFill>
              </a:rPr>
              <a:t>Mas, seria possível para uma ideologia fascista se afastar justamente da excitação de massas e demonstração de força?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2E54ED4-E72B-47CF-BC57-6434288E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1091549"/>
            <a:ext cx="5666547" cy="46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Balanço da Semana</vt:lpstr>
      <vt:lpstr>Resumo da semana</vt:lpstr>
      <vt:lpstr>Tendências</vt:lpstr>
      <vt:lpstr>Aulão conceito de fascismo</vt:lpstr>
      <vt:lpstr>Detalhando o conceito de Griffin</vt:lpstr>
      <vt:lpstr>Bolsonarismo tenta se afastar da imagem de 8 de janeiro?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Semana</dc:title>
  <dc:creator>Rudá Ricci</dc:creator>
  <cp:lastModifiedBy>Rudá Ricci</cp:lastModifiedBy>
  <cp:revision>1</cp:revision>
  <dcterms:created xsi:type="dcterms:W3CDTF">2023-10-21T11:24:59Z</dcterms:created>
  <dcterms:modified xsi:type="dcterms:W3CDTF">2023-10-21T11:49:25Z</dcterms:modified>
</cp:coreProperties>
</file>