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28808-26D1-4F4B-96F4-F3082078D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008" y="1122362"/>
            <a:ext cx="8816632" cy="357155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E0C639-B0CD-4365-98A9-C1E5FF6CF4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008" y="5521960"/>
            <a:ext cx="8816632" cy="94487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0C52-E6BB-4B27-B5D8-2D33B2497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7C649-4A0C-4EF2-8FC1-2BCF0BF95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E03F2-D0FE-49BB-8AEC-E99C4DB2D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‹nº›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A7CC8F-56A6-423D-B67A-8BA89D3EC911}"/>
              </a:ext>
            </a:extLst>
          </p:cNvPr>
          <p:cNvCxnSpPr>
            <a:cxnSpLocks/>
          </p:cNvCxnSpPr>
          <p:nvPr/>
        </p:nvCxnSpPr>
        <p:spPr>
          <a:xfrm flipH="1">
            <a:off x="4" y="5143500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40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56D52-667C-4E67-9038-A0BDFD8CC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3E72AC-0272-475A-BD25-2AB7AC1DE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FBFF2-9ECB-4CDD-87FA-9DD1F87BF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C12B3-DAF5-4BA7-A3A6-D0284716D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171AE-4A11-4035-A072-9AC4053FF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30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A52E95-2F50-48D3-B00E-4C259644E7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50174" y="838199"/>
            <a:ext cx="2303626" cy="5338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17C9B-4E02-49C8-B6DF-65ED3C9903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38199"/>
            <a:ext cx="7734300" cy="5338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CA10C-AC31-4D80-B78F-08E48CDCB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AB5B7-F312-4BC9-A5D3-72E065D1B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2E489-5442-4698-B6E3-3421A97C2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1F3A7E1-F157-4338-B7F7-9C0A2D60B7FF}"/>
              </a:ext>
            </a:extLst>
          </p:cNvPr>
          <p:cNvCxnSpPr>
            <a:cxnSpLocks/>
          </p:cNvCxnSpPr>
          <p:nvPr/>
        </p:nvCxnSpPr>
        <p:spPr>
          <a:xfrm>
            <a:off x="8811337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632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05B5E-C545-4763-BA47-4C2C0FCA5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263F8-8E34-4910-BF7A-F1C5A9968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E74E5-D20D-4AB7-8D98-F336CE0EC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D23AA-8F22-4B09-8FAA-CD16E5D66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8A028-A0C8-45E7-915E-B83FF59C9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89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9F01F-198D-4AAD-B4FB-AD3B44981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200"/>
            <a:ext cx="9438640" cy="4114800"/>
          </a:xfrm>
        </p:spPr>
        <p:txBody>
          <a:bodyPr anchor="t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BCC2B-311B-4FB6-B3A5-26F68055A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217160"/>
            <a:ext cx="9438640" cy="80264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CB73D-2D6B-4FA6-89A4-DCC89F80E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0C188-FF43-44C1-A005-679168D5F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D1188-DA27-47B2-8176-31193EEC4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99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B5A25-7E99-42A8-8D6D-648EFE203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501DC-62B7-42BD-A941-D34E92719C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79"/>
            <a:ext cx="5181600" cy="4165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65C5C1-4FD4-4958-99A0-BDADECA33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11679"/>
            <a:ext cx="5181600" cy="4165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D1B234-5D54-44E5-B41D-B205AAF50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7BCDB-6B96-45D6-B5E9-823A96EBD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239C5F-F16F-4AFD-98D1-FA3BB96AF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54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44C1F-0040-4BBF-81A6-FD2E30637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7978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894A7-1DA1-44C1-8ED0-716279430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824035"/>
            <a:ext cx="4997132" cy="681040"/>
          </a:xfrm>
        </p:spPr>
        <p:txBody>
          <a:bodyPr anchor="b"/>
          <a:lstStyle>
            <a:lvl1pPr marL="0" indent="0">
              <a:buNone/>
              <a:defRPr sz="2400" b="1" i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9AB945-31E2-4B60-9076-CBB8F85949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99713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71B3EA-2E84-4B8B-A104-81BD577424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5080" y="1824035"/>
            <a:ext cx="5000308" cy="681040"/>
          </a:xfrm>
        </p:spPr>
        <p:txBody>
          <a:bodyPr anchor="b"/>
          <a:lstStyle>
            <a:lvl1pPr marL="0" indent="0">
              <a:buNone/>
              <a:defRPr sz="2400" b="1" i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511AB8-302C-476E-B80A-AA739911E3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5080" y="2505075"/>
            <a:ext cx="500030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B47C29-FE34-4E6E-9921-78C54673A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F6B420-A9CE-4BB6-A653-5C3ABC7D6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1DF8FE-1179-4798-B16D-AF1DFA266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64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66F1A-0A68-4048-808F-CD7A9F3B0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9592"/>
            <a:ext cx="10515600" cy="1573223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ACB3E6-5365-48F5-8D2A-0B002BA35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7D8EE9-4D97-4B2F-8D38-41CB9EE77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2C5952-0A27-4FAB-A3FD-120037876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909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D08427-909D-4679-9192-BC99557A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8E39A6-1E09-42B5-85B4-7E8B5AB2A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38940-01DD-4C97-8649-E01C3B0ED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23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93B3D-D568-40B4-A73A-1C8EA9ABB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691818" cy="1701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86EB3-917A-43B7-85BB-D00B5D2F0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4798" y="987425"/>
            <a:ext cx="5840589" cy="5032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7AC029-3BC1-4637-A7F9-BC786DC26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372360"/>
            <a:ext cx="3691817" cy="349662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0B948-89C5-4AC5-B7A0-17136F5C5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A6C8C5-652F-46CB-BD26-E262B057F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FB50CB-E91F-4B71-81F0-800F2B51A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B69B885-FDB8-4C62-A285-A0CDC49A6B0C}"/>
              </a:ext>
            </a:extLst>
          </p:cNvPr>
          <p:cNvCxnSpPr>
            <a:cxnSpLocks/>
          </p:cNvCxnSpPr>
          <p:nvPr/>
        </p:nvCxnSpPr>
        <p:spPr>
          <a:xfrm>
            <a:off x="502320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89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F941E-6445-4840-81AE-104EF7A4F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696652" cy="1701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F8B866-E32B-4AE7-AEF3-6974AE3288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86120" y="838200"/>
            <a:ext cx="5603238" cy="51815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2ABB7A-E157-499A-B224-C2313181F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367280"/>
            <a:ext cx="3696652" cy="35017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C77283-E2B8-405E-BB6E-9F121140E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21F05-EB94-417F-B19B-96FF3D9EC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7C3C7-B6DB-4064-8E66-9FB770C8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E233FA-220A-423F-907E-5F81526A28A0}"/>
              </a:ext>
            </a:extLst>
          </p:cNvPr>
          <p:cNvCxnSpPr>
            <a:cxnSpLocks/>
          </p:cNvCxnSpPr>
          <p:nvPr/>
        </p:nvCxnSpPr>
        <p:spPr>
          <a:xfrm>
            <a:off x="502320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924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476A66-BE83-43F9-A28B-02DF7879A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4990"/>
            <a:ext cx="10515600" cy="11168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D76E94-F276-4F0F-8DD9-B1F8A3198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61469"/>
            <a:ext cx="10515600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D964E-3A2E-4DB9-B96A-EDE144A47B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25981" y="4687095"/>
            <a:ext cx="270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6CCBF3A-D7FB-4B97-8FD5-6FFB20CB1E84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CB382-EE11-430D-941A-DB76EEB7F2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131161" y="1592957"/>
            <a:ext cx="29735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562FE-ACD1-43F2-A3DE-5B11E10B7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57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3109D357-8067-4A1F-97B2-93C5160B78D9}" type="slidenum">
              <a:rPr lang="en-US" smtClean="0"/>
              <a:t>‹nº›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EB34A3B-1FD5-48FF-9982-1E64C864C01D}"/>
              </a:ext>
            </a:extLst>
          </p:cNvPr>
          <p:cNvCxnSpPr>
            <a:cxnSpLocks/>
          </p:cNvCxnSpPr>
          <p:nvPr/>
        </p:nvCxnSpPr>
        <p:spPr>
          <a:xfrm flipH="1">
            <a:off x="4" y="1824111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77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Goudy Old Style" panose="02020502050305020303" pitchFamily="18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Goudy Old Style" panose="02020502050305020303" pitchFamily="18" charset="0"/>
        <a:buChar char="–"/>
        <a:defRPr sz="14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626F98-F213-4034-8836-88A71501D0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F1CA51-B2C7-6B08-A894-0D9AECCBEA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10664" b="983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6B3DAACF-D844-4480-94BE-2DE00ABEE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75199" y="726177"/>
            <a:ext cx="5241603" cy="5343721"/>
          </a:xfrm>
          <a:custGeom>
            <a:avLst/>
            <a:gdLst>
              <a:gd name="connsiteX0" fmla="*/ 5325805 w 5325805"/>
              <a:gd name="connsiteY0" fmla="*/ 2714782 h 5429563"/>
              <a:gd name="connsiteX1" fmla="*/ 2611024 w 5325805"/>
              <a:gd name="connsiteY1" fmla="*/ 5429563 h 5429563"/>
              <a:gd name="connsiteX2" fmla="*/ 1942188 w 5325805"/>
              <a:gd name="connsiteY2" fmla="*/ 5429563 h 5429563"/>
              <a:gd name="connsiteX3" fmla="*/ 668836 w 5325805"/>
              <a:gd name="connsiteY3" fmla="*/ 5429563 h 5429563"/>
              <a:gd name="connsiteX4" fmla="*/ 0 w 5325805"/>
              <a:gd name="connsiteY4" fmla="*/ 5429563 h 5429563"/>
              <a:gd name="connsiteX5" fmla="*/ 0 w 5325805"/>
              <a:gd name="connsiteY5" fmla="*/ 0 h 5429563"/>
              <a:gd name="connsiteX6" fmla="*/ 668836 w 5325805"/>
              <a:gd name="connsiteY6" fmla="*/ 0 h 5429563"/>
              <a:gd name="connsiteX7" fmla="*/ 1942188 w 5325805"/>
              <a:gd name="connsiteY7" fmla="*/ 0 h 5429563"/>
              <a:gd name="connsiteX8" fmla="*/ 2611024 w 5325805"/>
              <a:gd name="connsiteY8" fmla="*/ 0 h 5429563"/>
              <a:gd name="connsiteX9" fmla="*/ 5325805 w 5325805"/>
              <a:gd name="connsiteY9" fmla="*/ 2714782 h 542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25805" h="5429563">
                <a:moveTo>
                  <a:pt x="5325805" y="2714782"/>
                </a:moveTo>
                <a:cubicBezTo>
                  <a:pt x="5325805" y="4214114"/>
                  <a:pt x="4110356" y="5429563"/>
                  <a:pt x="2611024" y="5429563"/>
                </a:cubicBezTo>
                <a:lnTo>
                  <a:pt x="1942188" y="5429563"/>
                </a:lnTo>
                <a:lnTo>
                  <a:pt x="668836" y="5429563"/>
                </a:lnTo>
                <a:lnTo>
                  <a:pt x="0" y="5429563"/>
                </a:lnTo>
                <a:lnTo>
                  <a:pt x="0" y="0"/>
                </a:lnTo>
                <a:lnTo>
                  <a:pt x="668836" y="0"/>
                </a:lnTo>
                <a:lnTo>
                  <a:pt x="1942188" y="0"/>
                </a:lnTo>
                <a:lnTo>
                  <a:pt x="2611024" y="0"/>
                </a:lnTo>
                <a:cubicBezTo>
                  <a:pt x="4110356" y="0"/>
                  <a:pt x="5325805" y="1215450"/>
                  <a:pt x="5325805" y="2714782"/>
                </a:cubicBezTo>
                <a:close/>
              </a:path>
            </a:pathLst>
          </a:custGeom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0C4F2CA-1309-A62A-DB99-26824F0B7F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6430"/>
            <a:ext cx="9144000" cy="2820573"/>
          </a:xfrm>
        </p:spPr>
        <p:txBody>
          <a:bodyPr>
            <a:normAutofit/>
          </a:bodyPr>
          <a:lstStyle/>
          <a:p>
            <a:pPr algn="ctr"/>
            <a:r>
              <a:rPr lang="pt-BR" sz="6600"/>
              <a:t>Conjuntura em 18 de outubro de 2023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0E947C-53B2-E682-1C5C-027A00EEB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8856" y="4628271"/>
            <a:ext cx="4054288" cy="1069144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1400" dirty="0"/>
              <a:t>Relatório CPMI do Golpe</a:t>
            </a:r>
          </a:p>
          <a:p>
            <a:pPr algn="ctr">
              <a:lnSpc>
                <a:spcPct val="100000"/>
              </a:lnSpc>
            </a:pPr>
            <a:r>
              <a:rPr lang="pt-BR" sz="1400" dirty="0"/>
              <a:t>Guerra (Biden/Irã)</a:t>
            </a:r>
          </a:p>
          <a:p>
            <a:pPr algn="ctr">
              <a:lnSpc>
                <a:spcPct val="100000"/>
              </a:lnSpc>
            </a:pPr>
            <a:r>
              <a:rPr lang="pt-BR" sz="1400" dirty="0"/>
              <a:t>Pessoas deprimidas no Brasil</a:t>
            </a:r>
          </a:p>
        </p:txBody>
      </p:sp>
    </p:spTree>
    <p:extLst>
      <p:ext uri="{BB962C8B-B14F-4D97-AF65-F5344CB8AC3E}">
        <p14:creationId xmlns:p14="http://schemas.microsoft.com/office/powerpoint/2010/main" val="627489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3F787D-9C56-13F4-2B2F-47BFB4A26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835" y="4611485"/>
            <a:ext cx="4173417" cy="1744865"/>
          </a:xfrm>
        </p:spPr>
        <p:txBody>
          <a:bodyPr anchor="t">
            <a:normAutofit/>
          </a:bodyPr>
          <a:lstStyle/>
          <a:p>
            <a:pPr algn="ctr"/>
            <a:r>
              <a:rPr lang="pt-BR" sz="3600"/>
              <a:t>Relatório da cpmi do golpe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A9EDE29-E0C6-4D46-9E25-79324E6DF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131161" y="1592957"/>
            <a:ext cx="297352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pic>
        <p:nvPicPr>
          <p:cNvPr id="4" name="Imagem 3" descr="Pessoas sentadas em frente a computador&#10;&#10;Descrição gerada automaticamente">
            <a:extLst>
              <a:ext uri="{FF2B5EF4-FFF2-40B4-BE49-F238E27FC236}">
                <a16:creationId xmlns:a16="http://schemas.microsoft.com/office/drawing/2014/main" id="{4C0381AE-BA2E-68C3-8474-2361FFBB7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415" y="1345239"/>
            <a:ext cx="3796208" cy="2514987"/>
          </a:xfrm>
          <a:prstGeom prst="rect">
            <a:avLst/>
          </a:prstGeom>
          <a:noFill/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280305-5F3E-ADF8-93D3-E74965980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8289" y="838200"/>
            <a:ext cx="4215510" cy="5265566"/>
          </a:xfrm>
        </p:spPr>
        <p:txBody>
          <a:bodyPr>
            <a:normAutofit/>
          </a:bodyPr>
          <a:lstStyle/>
          <a:p>
            <a:r>
              <a:rPr lang="pt-BR" dirty="0"/>
              <a:t>CPI do 8/1 aprova relatório que pede indiciamento de Bolsonaro e generais</a:t>
            </a:r>
          </a:p>
          <a:p>
            <a:r>
              <a:rPr lang="pt-BR" dirty="0"/>
              <a:t>Foram 20 votos a favor e 11 contra</a:t>
            </a:r>
          </a:p>
          <a:p>
            <a:r>
              <a:rPr lang="pt-BR" dirty="0"/>
              <a:t>O relatório será encaminhado ao STF (Supremo Tribunal Federal), à Polícia Federal e à Procuradoria-Geral da República. A PGR decidirá se acata os pedidos de indiciamento, dando prosseguimento jurídico ao caso</a:t>
            </a:r>
          </a:p>
          <a:p>
            <a:r>
              <a:rPr lang="pt-BR" dirty="0"/>
              <a:t>O expoente desta CPMI: a relatora, senadora Eliziane Gama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C4315EF-4DA4-4F53-AD57-9AEA11A0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425981" y="4687095"/>
            <a:ext cx="270669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A2A1093-4528-4FF6-86E9-CF772E082AFB}" type="datetime1">
              <a:rPr lang="en-US" smtClean="0"/>
              <a:pPr>
                <a:spcAft>
                  <a:spcPts val="600"/>
                </a:spcAft>
              </a:pPr>
              <a:t>10/18/2023</a:t>
            </a:fld>
            <a:endParaRPr lang="en-US"/>
          </a:p>
        </p:txBody>
      </p:sp>
      <p:sp>
        <p:nvSpPr>
          <p:cNvPr id="13" name="Slide Number Placeholder 18">
            <a:extLst>
              <a:ext uri="{FF2B5EF4-FFF2-40B4-BE49-F238E27FC236}">
                <a16:creationId xmlns:a16="http://schemas.microsoft.com/office/drawing/2014/main" id="{F664BE16-65FE-4E58-BF5C-475E8F8EA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2296" y="6356350"/>
            <a:ext cx="57462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E131995-E962-4131-8504-6B962D7140A6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32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5B5D8-05AF-8FF1-EA05-41F86CDB8F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1083" y="4587372"/>
            <a:ext cx="9689834" cy="1198359"/>
          </a:xfrm>
        </p:spPr>
        <p:txBody>
          <a:bodyPr anchor="b">
            <a:normAutofit/>
          </a:bodyPr>
          <a:lstStyle/>
          <a:p>
            <a:pPr algn="ctr"/>
            <a:r>
              <a:rPr lang="pt-BR" sz="3700"/>
              <a:t>A guerra, os eua e o resto do mundo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A8C077B2-71F0-F258-1D84-1A6E3BCB153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708585" y="838200"/>
            <a:ext cx="2399523" cy="2865103"/>
          </a:xfrm>
          <a:prstGeom prst="rect">
            <a:avLst/>
          </a:prstGeom>
          <a:noFill/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ED3ED95-C2DC-F3CC-C703-87E8B2670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8239" y="838200"/>
            <a:ext cx="3000107" cy="2865103"/>
          </a:xfrm>
          <a:prstGeom prst="rect">
            <a:avLst/>
          </a:prstGeom>
          <a:noFill/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8FE1BDE-BB42-998E-3ACE-1C67C866F1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3139" y="1068306"/>
            <a:ext cx="3305692" cy="2404890"/>
          </a:xfrm>
          <a:prstGeom prst="rect">
            <a:avLst/>
          </a:prstGeom>
          <a:noFill/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EC23A18-0D50-4A1D-88E3-15E5259F1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425981" y="4687095"/>
            <a:ext cx="270669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82AAA032-1AA6-4DD7-BBBF-19A08903D671}" type="datetime1">
              <a:rPr lang="en-US" smtClean="0"/>
              <a:pPr>
                <a:spcAft>
                  <a:spcPts val="600"/>
                </a:spcAft>
              </a:pPr>
              <a:t>10/18/2023</a:t>
            </a:fld>
            <a:endParaRPr lang="en-US"/>
          </a:p>
        </p:txBody>
      </p:sp>
      <p:sp>
        <p:nvSpPr>
          <p:cNvPr id="17" name="Slide Number Placeholder 10">
            <a:extLst>
              <a:ext uri="{FF2B5EF4-FFF2-40B4-BE49-F238E27FC236}">
                <a16:creationId xmlns:a16="http://schemas.microsoft.com/office/drawing/2014/main" id="{382FD14B-E3C9-455E-9A0E-66C4EE54A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2296" y="6356350"/>
            <a:ext cx="57462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3E131995-E962-4131-8504-6B962D7140A6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86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B5B302-7727-DE11-83CE-2EB48A747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39675" y="1513840"/>
            <a:ext cx="5011201" cy="3099473"/>
          </a:xfrm>
        </p:spPr>
        <p:txBody>
          <a:bodyPr>
            <a:normAutofit/>
          </a:bodyPr>
          <a:lstStyle/>
          <a:p>
            <a:r>
              <a:rPr lang="pt-BR" dirty="0"/>
              <a:t>Contra os fatos, não há argumentos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BB845BB-54EF-4514-A998-C04FFDEE4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131161" y="1592957"/>
            <a:ext cx="2973522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266E30C6-33AC-AAED-5CAF-B7F5E439D08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838201" y="942582"/>
            <a:ext cx="3356664" cy="4972835"/>
          </a:xfrm>
          <a:prstGeom prst="rect">
            <a:avLst/>
          </a:prstGeom>
          <a:noFill/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0DCCE557-E097-4F8D-AF45-6407FB7AA2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425981" y="4687095"/>
            <a:ext cx="270669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47BC9090-9BE8-4611-B040-7831269239B8}" type="datetime1">
              <a:rPr lang="en-US" smtClean="0"/>
              <a:pPr>
                <a:spcAft>
                  <a:spcPts val="600"/>
                </a:spcAft>
              </a:pPr>
              <a:t>10/18/2023</a:t>
            </a:fld>
            <a:endParaRPr lang="en-US"/>
          </a:p>
        </p:txBody>
      </p:sp>
      <p:sp>
        <p:nvSpPr>
          <p:cNvPr id="15" name="Slide Number Placeholder 19">
            <a:extLst>
              <a:ext uri="{FF2B5EF4-FFF2-40B4-BE49-F238E27FC236}">
                <a16:creationId xmlns:a16="http://schemas.microsoft.com/office/drawing/2014/main" id="{F81F9278-0E0F-41D5-9B0E-507E77D91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2296" y="6356350"/>
            <a:ext cx="57462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3E131995-E962-4131-8504-6B962D7140A6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51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174A1C-5CA7-DAB5-AE55-64854A697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3720" y="681039"/>
            <a:ext cx="5770080" cy="1640521"/>
          </a:xfrm>
        </p:spPr>
        <p:txBody>
          <a:bodyPr>
            <a:normAutofit/>
          </a:bodyPr>
          <a:lstStyle/>
          <a:p>
            <a:r>
              <a:rPr lang="pt-BR" dirty="0"/>
              <a:t>Brasileiro deprimido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EAC815C-2AF9-448A-95FC-692B238DC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131161" y="1592957"/>
            <a:ext cx="2973522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pic>
        <p:nvPicPr>
          <p:cNvPr id="4" name="Imagem 3" descr="Mapa&#10;&#10;Descrição gerada automaticamente">
            <a:extLst>
              <a:ext uri="{FF2B5EF4-FFF2-40B4-BE49-F238E27FC236}">
                <a16:creationId xmlns:a16="http://schemas.microsoft.com/office/drawing/2014/main" id="{33225618-5391-B1EE-A8D6-15F9CC385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1346456"/>
            <a:ext cx="3071752" cy="4165087"/>
          </a:xfrm>
          <a:prstGeom prst="rect">
            <a:avLst/>
          </a:prstGeom>
          <a:noFill/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8FC01F7-8E81-E7C7-A860-1E16D6473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3720" y="2672370"/>
            <a:ext cx="5770079" cy="3504591"/>
          </a:xfrm>
        </p:spPr>
        <p:txBody>
          <a:bodyPr>
            <a:normAutofit/>
          </a:bodyPr>
          <a:lstStyle/>
          <a:p>
            <a:r>
              <a:rPr lang="pt-BR" dirty="0"/>
              <a:t>O Brasil tem as mais altas taxas de depressão em toda a América Latina</a:t>
            </a:r>
          </a:p>
          <a:p>
            <a:r>
              <a:rPr lang="pt-BR" dirty="0"/>
              <a:t>Atualmente, é o país com o maior número de pessoas diagnosticadas com a doença, onde mais indivíduos receberam o diagnóstico no último ano e onde mais pessoas irão desenvolver ao longo de suas vidas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0CDE0F8-19A7-4581-8963-42578EED3F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425981" y="4687095"/>
            <a:ext cx="270669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692ABADF-577A-4C49-B8CF-2E23DE4A8415}" type="datetime1">
              <a:rPr lang="en-US" smtClean="0"/>
              <a:pPr>
                <a:spcAft>
                  <a:spcPts val="600"/>
                </a:spcAft>
              </a:pPr>
              <a:t>10/18/2023</a:t>
            </a:fld>
            <a:endParaRPr lang="en-US"/>
          </a:p>
        </p:txBody>
      </p:sp>
      <p:sp>
        <p:nvSpPr>
          <p:cNvPr id="13" name="Slide Number Placeholder 18">
            <a:extLst>
              <a:ext uri="{FF2B5EF4-FFF2-40B4-BE49-F238E27FC236}">
                <a16:creationId xmlns:a16="http://schemas.microsoft.com/office/drawing/2014/main" id="{8B1D9AF6-8A2F-42E2-9671-87BD260C7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2296" y="6356350"/>
            <a:ext cx="57462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3E131995-E962-4131-8504-6B962D7140A6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493174"/>
      </p:ext>
    </p:extLst>
  </p:cSld>
  <p:clrMapOvr>
    <a:masterClrMapping/>
  </p:clrMapOvr>
</p:sld>
</file>

<file path=ppt/theme/theme1.xml><?xml version="1.0" encoding="utf-8"?>
<a:theme xmlns:a="http://schemas.openxmlformats.org/drawingml/2006/main" name="ArchwayVTI">
  <a:themeElements>
    <a:clrScheme name="AnalogousFromLightSeedRightStep">
      <a:dk1>
        <a:srgbClr val="000000"/>
      </a:dk1>
      <a:lt1>
        <a:srgbClr val="FFFFFF"/>
      </a:lt1>
      <a:dk2>
        <a:srgbClr val="213B39"/>
      </a:dk2>
      <a:lt2>
        <a:srgbClr val="E2E8E7"/>
      </a:lt2>
      <a:accent1>
        <a:srgbClr val="EA7281"/>
      </a:accent1>
      <a:accent2>
        <a:srgbClr val="E67D53"/>
      </a:accent2>
      <a:accent3>
        <a:srgbClr val="C89F3B"/>
      </a:accent3>
      <a:accent4>
        <a:srgbClr val="9DAB3D"/>
      </a:accent4>
      <a:accent5>
        <a:srgbClr val="7BB44B"/>
      </a:accent5>
      <a:accent6>
        <a:srgbClr val="3EBA38"/>
      </a:accent6>
      <a:hlink>
        <a:srgbClr val="568E87"/>
      </a:hlink>
      <a:folHlink>
        <a:srgbClr val="7F7F7F"/>
      </a:folHlink>
    </a:clrScheme>
    <a:fontScheme name="Archway">
      <a:majorFont>
        <a:latin typeface="Felix Titling"/>
        <a:ea typeface=""/>
        <a:cs typeface=""/>
      </a:majorFont>
      <a:minorFont>
        <a:latin typeface="Goudy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wayVTI" id="{309F1D27-9968-4F93-BA7C-3666A757FD2E}" vid="{76D8E8FD-8787-4E56-A14A-C28BF58ABEE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178</Words>
  <Application>Microsoft Office PowerPoint</Application>
  <PresentationFormat>Widescreen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Arial</vt:lpstr>
      <vt:lpstr>Felix Titling</vt:lpstr>
      <vt:lpstr>Goudy Old Style</vt:lpstr>
      <vt:lpstr>ArchwayVTI</vt:lpstr>
      <vt:lpstr>Conjuntura em 18 de outubro de 2023</vt:lpstr>
      <vt:lpstr>Relatório da cpmi do golpe</vt:lpstr>
      <vt:lpstr>A guerra, os eua e o resto do mundo</vt:lpstr>
      <vt:lpstr>Contra os fatos, não há argumentos</vt:lpstr>
      <vt:lpstr>Brasileiro deprimido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Conjuntura em 18 de outubro de 2023</dc:title>
  <dc:creator>Rudá Ricci</dc:creator>
  <cp:lastModifiedBy>Rudá Ricci</cp:lastModifiedBy>
  <cp:revision>1</cp:revision>
  <dcterms:created xsi:type="dcterms:W3CDTF">2023-10-18T21:30:33Z</dcterms:created>
  <dcterms:modified xsi:type="dcterms:W3CDTF">2023-10-18T21:40:11Z</dcterms:modified>
</cp:coreProperties>
</file>