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C1C1B9-9220-48BD-AC32-75AC3A1ECC8D}" v="5" dt="2023-10-25T11:30:21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dá Ricci" userId="fd4d6abc9f047792" providerId="LiveId" clId="{FDC1C1B9-9220-48BD-AC32-75AC3A1ECC8D}"/>
    <pc:docChg chg="undo custSel addSld modSld">
      <pc:chgData name="Rudá Ricci" userId="fd4d6abc9f047792" providerId="LiveId" clId="{FDC1C1B9-9220-48BD-AC32-75AC3A1ECC8D}" dt="2023-10-25T11:30:24.178" v="131" actId="26606"/>
      <pc:docMkLst>
        <pc:docMk/>
      </pc:docMkLst>
      <pc:sldChg chg="addSp delSp modSp new mod setBg">
        <pc:chgData name="Rudá Ricci" userId="fd4d6abc9f047792" providerId="LiveId" clId="{FDC1C1B9-9220-48BD-AC32-75AC3A1ECC8D}" dt="2023-10-25T11:28:00.088" v="52" actId="20577"/>
        <pc:sldMkLst>
          <pc:docMk/>
          <pc:sldMk cId="3221870702" sldId="262"/>
        </pc:sldMkLst>
        <pc:spChg chg="mod">
          <ac:chgData name="Rudá Ricci" userId="fd4d6abc9f047792" providerId="LiveId" clId="{FDC1C1B9-9220-48BD-AC32-75AC3A1ECC8D}" dt="2023-10-25T11:26:11.181" v="31" actId="26606"/>
          <ac:spMkLst>
            <pc:docMk/>
            <pc:sldMk cId="3221870702" sldId="262"/>
            <ac:spMk id="2" creationId="{87A67BA5-70E2-DA70-B042-9F03B4DF9E5A}"/>
          </ac:spMkLst>
        </pc:spChg>
        <pc:spChg chg="del">
          <ac:chgData name="Rudá Ricci" userId="fd4d6abc9f047792" providerId="LiveId" clId="{FDC1C1B9-9220-48BD-AC32-75AC3A1ECC8D}" dt="2023-10-25T11:25:40.295" v="1"/>
          <ac:spMkLst>
            <pc:docMk/>
            <pc:sldMk cId="3221870702" sldId="262"/>
            <ac:spMk id="3" creationId="{605ED113-9845-3738-CC69-1DD63933E4DA}"/>
          </ac:spMkLst>
        </pc:spChg>
        <pc:spChg chg="add mod">
          <ac:chgData name="Rudá Ricci" userId="fd4d6abc9f047792" providerId="LiveId" clId="{FDC1C1B9-9220-48BD-AC32-75AC3A1ECC8D}" dt="2023-10-25T11:28:00.088" v="52" actId="20577"/>
          <ac:spMkLst>
            <pc:docMk/>
            <pc:sldMk cId="3221870702" sldId="262"/>
            <ac:spMk id="9" creationId="{A56566BC-EB2A-1BA0-C22B-E81EC57ED8BC}"/>
          </ac:spMkLst>
        </pc:spChg>
        <pc:spChg chg="add">
          <ac:chgData name="Rudá Ricci" userId="fd4d6abc9f047792" providerId="LiveId" clId="{FDC1C1B9-9220-48BD-AC32-75AC3A1ECC8D}" dt="2023-10-25T11:26:11.181" v="31" actId="26606"/>
          <ac:spMkLst>
            <pc:docMk/>
            <pc:sldMk cId="3221870702" sldId="262"/>
            <ac:spMk id="12" creationId="{61293230-B0F6-45B1-96D1-13D18E242995}"/>
          </ac:spMkLst>
        </pc:spChg>
        <pc:spChg chg="add">
          <ac:chgData name="Rudá Ricci" userId="fd4d6abc9f047792" providerId="LiveId" clId="{FDC1C1B9-9220-48BD-AC32-75AC3A1ECC8D}" dt="2023-10-25T11:26:11.181" v="31" actId="26606"/>
          <ac:spMkLst>
            <pc:docMk/>
            <pc:sldMk cId="3221870702" sldId="262"/>
            <ac:spMk id="14" creationId="{0A1E0707-4985-454B-ACE0-4855BB55875E}"/>
          </ac:spMkLst>
        </pc:spChg>
        <pc:picChg chg="add mod ord">
          <ac:chgData name="Rudá Ricci" userId="fd4d6abc9f047792" providerId="LiveId" clId="{FDC1C1B9-9220-48BD-AC32-75AC3A1ECC8D}" dt="2023-10-25T11:26:11.181" v="31" actId="26606"/>
          <ac:picMkLst>
            <pc:docMk/>
            <pc:sldMk cId="3221870702" sldId="262"/>
            <ac:picMk id="4" creationId="{31759160-C40E-2019-7E50-F1C9DFC17489}"/>
          </ac:picMkLst>
        </pc:picChg>
        <pc:picChg chg="add mod">
          <ac:chgData name="Rudá Ricci" userId="fd4d6abc9f047792" providerId="LiveId" clId="{FDC1C1B9-9220-48BD-AC32-75AC3A1ECC8D}" dt="2023-10-25T11:26:11.181" v="31" actId="26606"/>
          <ac:picMkLst>
            <pc:docMk/>
            <pc:sldMk cId="3221870702" sldId="262"/>
            <ac:picMk id="5" creationId="{EC8A5FEE-541D-38F4-EE41-61CC3C922A9C}"/>
          </ac:picMkLst>
        </pc:picChg>
      </pc:sldChg>
      <pc:sldChg chg="addSp delSp modSp new mod setBg">
        <pc:chgData name="Rudá Ricci" userId="fd4d6abc9f047792" providerId="LiveId" clId="{FDC1C1B9-9220-48BD-AC32-75AC3A1ECC8D}" dt="2023-10-25T11:29:03.406" v="85" actId="26606"/>
        <pc:sldMkLst>
          <pc:docMk/>
          <pc:sldMk cId="3493701634" sldId="263"/>
        </pc:sldMkLst>
        <pc:spChg chg="mod">
          <ac:chgData name="Rudá Ricci" userId="fd4d6abc9f047792" providerId="LiveId" clId="{FDC1C1B9-9220-48BD-AC32-75AC3A1ECC8D}" dt="2023-10-25T11:29:03.406" v="85" actId="26606"/>
          <ac:spMkLst>
            <pc:docMk/>
            <pc:sldMk cId="3493701634" sldId="263"/>
            <ac:spMk id="2" creationId="{5EB70411-4FDD-4BFB-A490-9F47997E8BF1}"/>
          </ac:spMkLst>
        </pc:spChg>
        <pc:spChg chg="del">
          <ac:chgData name="Rudá Ricci" userId="fd4d6abc9f047792" providerId="LiveId" clId="{FDC1C1B9-9220-48BD-AC32-75AC3A1ECC8D}" dt="2023-10-25T11:28:26.783" v="54"/>
          <ac:spMkLst>
            <pc:docMk/>
            <pc:sldMk cId="3493701634" sldId="263"/>
            <ac:spMk id="3" creationId="{EE2E80D3-D8D2-5A8A-7A1A-B28E8ECA2867}"/>
          </ac:spMkLst>
        </pc:spChg>
        <pc:spChg chg="add del">
          <ac:chgData name="Rudá Ricci" userId="fd4d6abc9f047792" providerId="LiveId" clId="{FDC1C1B9-9220-48BD-AC32-75AC3A1ECC8D}" dt="2023-10-25T11:29:03.389" v="84" actId="26606"/>
          <ac:spMkLst>
            <pc:docMk/>
            <pc:sldMk cId="3493701634" sldId="263"/>
            <ac:spMk id="9" creationId="{665DBBEF-238B-476B-96AB-8AAC3224ECEA}"/>
          </ac:spMkLst>
        </pc:spChg>
        <pc:spChg chg="add del">
          <ac:chgData name="Rudá Ricci" userId="fd4d6abc9f047792" providerId="LiveId" clId="{FDC1C1B9-9220-48BD-AC32-75AC3A1ECC8D}" dt="2023-10-25T11:29:03.389" v="84" actId="26606"/>
          <ac:spMkLst>
            <pc:docMk/>
            <pc:sldMk cId="3493701634" sldId="263"/>
            <ac:spMk id="11" creationId="{3FCFB1DE-0B7E-48CC-BA90-B2AB0889F9D6}"/>
          </ac:spMkLst>
        </pc:spChg>
        <pc:spChg chg="add">
          <ac:chgData name="Rudá Ricci" userId="fd4d6abc9f047792" providerId="LiveId" clId="{FDC1C1B9-9220-48BD-AC32-75AC3A1ECC8D}" dt="2023-10-25T11:29:03.406" v="85" actId="26606"/>
          <ac:spMkLst>
            <pc:docMk/>
            <pc:sldMk cId="3493701634" sldId="263"/>
            <ac:spMk id="13" creationId="{3C54F4CE-85F0-46ED-80DA-9518C9251AD1}"/>
          </ac:spMkLst>
        </pc:spChg>
        <pc:spChg chg="add">
          <ac:chgData name="Rudá Ricci" userId="fd4d6abc9f047792" providerId="LiveId" clId="{FDC1C1B9-9220-48BD-AC32-75AC3A1ECC8D}" dt="2023-10-25T11:29:03.406" v="85" actId="26606"/>
          <ac:spMkLst>
            <pc:docMk/>
            <pc:sldMk cId="3493701634" sldId="263"/>
            <ac:spMk id="14" creationId="{DADD1FCA-8ACB-4958-81DD-4CDD6D3E1921}"/>
          </ac:spMkLst>
        </pc:spChg>
        <pc:picChg chg="add mod">
          <ac:chgData name="Rudá Ricci" userId="fd4d6abc9f047792" providerId="LiveId" clId="{FDC1C1B9-9220-48BD-AC32-75AC3A1ECC8D}" dt="2023-10-25T11:29:03.406" v="85" actId="26606"/>
          <ac:picMkLst>
            <pc:docMk/>
            <pc:sldMk cId="3493701634" sldId="263"/>
            <ac:picMk id="4" creationId="{526F1B05-B3C3-DE79-BD26-9B039EE2EB45}"/>
          </ac:picMkLst>
        </pc:picChg>
      </pc:sldChg>
      <pc:sldChg chg="addSp delSp modSp new mod setBg">
        <pc:chgData name="Rudá Ricci" userId="fd4d6abc9f047792" providerId="LiveId" clId="{FDC1C1B9-9220-48BD-AC32-75AC3A1ECC8D}" dt="2023-10-25T11:30:24.178" v="131" actId="26606"/>
        <pc:sldMkLst>
          <pc:docMk/>
          <pc:sldMk cId="1589751180" sldId="264"/>
        </pc:sldMkLst>
        <pc:spChg chg="mod ord">
          <ac:chgData name="Rudá Ricci" userId="fd4d6abc9f047792" providerId="LiveId" clId="{FDC1C1B9-9220-48BD-AC32-75AC3A1ECC8D}" dt="2023-10-25T11:30:24.178" v="131" actId="26606"/>
          <ac:spMkLst>
            <pc:docMk/>
            <pc:sldMk cId="1589751180" sldId="264"/>
            <ac:spMk id="2" creationId="{E6BE1334-5DC1-64B7-FF6F-13E9EE3E3CAE}"/>
          </ac:spMkLst>
        </pc:spChg>
        <pc:spChg chg="del">
          <ac:chgData name="Rudá Ricci" userId="fd4d6abc9f047792" providerId="LiveId" clId="{FDC1C1B9-9220-48BD-AC32-75AC3A1ECC8D}" dt="2023-10-25T11:29:37.240" v="126"/>
          <ac:spMkLst>
            <pc:docMk/>
            <pc:sldMk cId="1589751180" sldId="264"/>
            <ac:spMk id="3" creationId="{2EA8CA95-188E-C7EE-73E0-6C4902C9D218}"/>
          </ac:spMkLst>
        </pc:spChg>
        <pc:spChg chg="add del">
          <ac:chgData name="Rudá Ricci" userId="fd4d6abc9f047792" providerId="LiveId" clId="{FDC1C1B9-9220-48BD-AC32-75AC3A1ECC8D}" dt="2023-10-25T11:29:51.157" v="128" actId="26606"/>
          <ac:spMkLst>
            <pc:docMk/>
            <pc:sldMk cId="1589751180" sldId="264"/>
            <ac:spMk id="9" creationId="{3C54F4CE-85F0-46ED-80DA-9518C9251AD1}"/>
          </ac:spMkLst>
        </pc:spChg>
        <pc:spChg chg="add del">
          <ac:chgData name="Rudá Ricci" userId="fd4d6abc9f047792" providerId="LiveId" clId="{FDC1C1B9-9220-48BD-AC32-75AC3A1ECC8D}" dt="2023-10-25T11:29:51.157" v="128" actId="26606"/>
          <ac:spMkLst>
            <pc:docMk/>
            <pc:sldMk cId="1589751180" sldId="264"/>
            <ac:spMk id="11" creationId="{DADD1FCA-8ACB-4958-81DD-4CDD6D3E1921}"/>
          </ac:spMkLst>
        </pc:spChg>
        <pc:spChg chg="add del">
          <ac:chgData name="Rudá Ricci" userId="fd4d6abc9f047792" providerId="LiveId" clId="{FDC1C1B9-9220-48BD-AC32-75AC3A1ECC8D}" dt="2023-10-25T11:30:24.178" v="131" actId="26606"/>
          <ac:spMkLst>
            <pc:docMk/>
            <pc:sldMk cId="1589751180" sldId="264"/>
            <ac:spMk id="13" creationId="{F0DCC097-1DB8-4B6D-85D0-6FBA0E1CA4BA}"/>
          </ac:spMkLst>
        </pc:spChg>
        <pc:spChg chg="add del">
          <ac:chgData name="Rudá Ricci" userId="fd4d6abc9f047792" providerId="LiveId" clId="{FDC1C1B9-9220-48BD-AC32-75AC3A1ECC8D}" dt="2023-10-25T11:30:24.178" v="131" actId="26606"/>
          <ac:spMkLst>
            <pc:docMk/>
            <pc:sldMk cId="1589751180" sldId="264"/>
            <ac:spMk id="14" creationId="{E0B58608-23C8-4441-994D-C6823EEE1DB7}"/>
          </ac:spMkLst>
        </pc:spChg>
        <pc:spChg chg="add">
          <ac:chgData name="Rudá Ricci" userId="fd4d6abc9f047792" providerId="LiveId" clId="{FDC1C1B9-9220-48BD-AC32-75AC3A1ECC8D}" dt="2023-10-25T11:30:24.178" v="131" actId="26606"/>
          <ac:spMkLst>
            <pc:docMk/>
            <pc:sldMk cId="1589751180" sldId="264"/>
            <ac:spMk id="19" creationId="{E8D41CF8-5232-42BC-8D05-AFEDE215398E}"/>
          </ac:spMkLst>
        </pc:spChg>
        <pc:spChg chg="add">
          <ac:chgData name="Rudá Ricci" userId="fd4d6abc9f047792" providerId="LiveId" clId="{FDC1C1B9-9220-48BD-AC32-75AC3A1ECC8D}" dt="2023-10-25T11:30:24.178" v="131" actId="26606"/>
          <ac:spMkLst>
            <pc:docMk/>
            <pc:sldMk cId="1589751180" sldId="264"/>
            <ac:spMk id="21" creationId="{49237091-E62C-4878-AA4C-0B9995ADB28F}"/>
          </ac:spMkLst>
        </pc:spChg>
        <pc:picChg chg="add mod">
          <ac:chgData name="Rudá Ricci" userId="fd4d6abc9f047792" providerId="LiveId" clId="{FDC1C1B9-9220-48BD-AC32-75AC3A1ECC8D}" dt="2023-10-25T11:30:24.178" v="131" actId="26606"/>
          <ac:picMkLst>
            <pc:docMk/>
            <pc:sldMk cId="1589751180" sldId="264"/>
            <ac:picMk id="3" creationId="{38092DBA-9FAC-F348-FAD0-BE99DC9BDD42}"/>
          </ac:picMkLst>
        </pc:picChg>
        <pc:picChg chg="add mod ord">
          <ac:chgData name="Rudá Ricci" userId="fd4d6abc9f047792" providerId="LiveId" clId="{FDC1C1B9-9220-48BD-AC32-75AC3A1ECC8D}" dt="2023-10-25T11:30:24.178" v="131" actId="26606"/>
          <ac:picMkLst>
            <pc:docMk/>
            <pc:sldMk cId="1589751180" sldId="264"/>
            <ac:picMk id="4" creationId="{0E480EAC-1CDA-8C0E-7294-CCD203C18FE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48F618-36D0-BBBD-3795-B2807BF41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8D509-63F8-89FA-28BD-346206EDE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8F616C-A203-8CBE-DB12-6BE35B55D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EEA7-CE55-40C2-B071-DE35E1DB8E9F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464FA7-C4A0-1E84-1127-776195937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8AAE44-9586-2077-0B35-CC60CD9C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A870-2E1A-4D1A-A49C-A5DB011CE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029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773EDA-26CA-4978-BA86-1393557B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A9C341E-FC71-70D3-5877-5B224E095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28E8E2-639E-8A9C-E3D6-B9F354E00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EEA7-CE55-40C2-B071-DE35E1DB8E9F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CADE0E-6E3A-7EBF-1AD0-5D296BEA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A3A53D-38A3-8CA6-1DE0-7192ECE3F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A870-2E1A-4D1A-A49C-A5DB011CE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654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A35D4F-F3D4-416F-B91E-3774E4373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C1726F3-64F3-55DA-83AF-B78C50557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F70B85-053A-88D9-FE33-985D8B7E5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EEA7-CE55-40C2-B071-DE35E1DB8E9F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34CAED-799E-E94A-826D-2D0388D8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ACDAC7-6D2B-6C46-4EC8-9D785B18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A870-2E1A-4D1A-A49C-A5DB011CE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872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7342A9-7B52-CF7A-26BC-93E2204F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557EA7-3518-99C9-6B6E-CFD93EA64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82284D-1475-5AD8-2088-FD783C2D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EEA7-CE55-40C2-B071-DE35E1DB8E9F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7C0C90-74F4-EBBA-4BC6-CCC527220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639062-68F3-2D34-A209-0DC0802E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A870-2E1A-4D1A-A49C-A5DB011CE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62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9D2F6F-23C6-E543-EFB6-F7D06902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5C4457D-75BF-CB57-18C9-1DBAC7AF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AE4F61-C3EF-FA02-B447-7FBB62394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EEA7-CE55-40C2-B071-DE35E1DB8E9F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9FDA78-0A09-BCC9-9CC3-043EF1C3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55A21E-01E4-179F-1E10-8B780E188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A870-2E1A-4D1A-A49C-A5DB011CE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50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F62FD2-6C9B-F1B4-7048-0D53D07C8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343CFC-46D0-004C-0194-95F652B3A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73D130F-7503-7072-D0EF-583F56319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BB7F943-F832-FBA5-B544-762ABED7A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EEA7-CE55-40C2-B071-DE35E1DB8E9F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306419-EF26-22D4-9D40-CECE06E88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450610-7F37-E1B7-7AB3-7EBD1F7D4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A870-2E1A-4D1A-A49C-A5DB011CE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535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C1387-4D2B-A2E0-7F39-70799FFC7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4E2A89-B4EB-0236-B085-AF2917F73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3F3C4B-3797-91CD-B267-96CA3CDE1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AD9C5F1-97D0-E95B-AA25-C6394656D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2D6459F-01F4-C5AE-36F5-E46C35315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698530C-8D7D-C0AF-49B3-5470D8FF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EEA7-CE55-40C2-B071-DE35E1DB8E9F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BE9FE91-A61B-0AF8-0465-B83B84F7E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08DD8C6-CD70-F95D-7858-ABFD2AD5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A870-2E1A-4D1A-A49C-A5DB011CE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266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CB7E3B-E646-4CD1-E138-542BD3084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6E8E51-7BC6-F4C5-9694-BF5CA831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EEA7-CE55-40C2-B071-DE35E1DB8E9F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0F79008-7D73-77DF-3C2F-57DAD4DC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C3E38FD-6058-4303-0897-8DD6F4FB3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A870-2E1A-4D1A-A49C-A5DB011CE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09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53454DC-D005-F9C9-2FD9-0A4C2FD7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EEA7-CE55-40C2-B071-DE35E1DB8E9F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C77EDA5-CC90-1C79-D3C7-43DCC3B90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68BED7-A92C-8B96-094B-FC21B9CB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A870-2E1A-4D1A-A49C-A5DB011CE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5556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F0486-2BCC-FE02-6899-26D21D5A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4D6679-91CA-E203-FCEF-322B423BD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2AA7C3-CC62-ED3D-FF33-2B9E1D7B4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71CB47-A4E4-3683-3C7E-A14EB1D34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EEA7-CE55-40C2-B071-DE35E1DB8E9F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D465C1-D5F7-1FB1-B348-9367615C1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B477CA-6FD0-E594-CAED-FEBA23D8C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A870-2E1A-4D1A-A49C-A5DB011CE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998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217DB-B8FB-3FE2-A24B-B5E86C8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6416FDF-C293-1594-518E-84A0A3AF4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F93317-7268-0F84-9ED4-6C8CCC93D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4CA9B7-D400-6E05-7EC2-7D7AC0A2A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EEA7-CE55-40C2-B071-DE35E1DB8E9F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7EBE12-E058-4A95-3EA8-CF7C6F55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4B9195-C49D-7910-04C9-B9D65FF87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A870-2E1A-4D1A-A49C-A5DB011CE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44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4A6F3B9-8CDF-909E-7FDE-5DB179F19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D29289-B8FE-FA61-1C6E-B72976472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278E1B-C425-E93F-965B-AF344DDCA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0EEA7-CE55-40C2-B071-DE35E1DB8E9F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F1CD77-AC35-E5E5-64A4-C363A0106A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AB9A8B-4D64-D4C7-E4E9-9AE836A37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FA870-2E1A-4D1A-A49C-A5DB011CE7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76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6CC83C5-6AF1-45BB-C90C-B1637311F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2986" b="239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24915E-E791-F8F3-086C-CEE77ED87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pt-BR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O mundo em chamas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A2FDFD-C4D8-7974-7F9C-F83F37667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pt-BR" sz="3200"/>
              <a:t>Oriente Médio, Argentina, São Paulo e Rio de Janeiro</a:t>
            </a:r>
          </a:p>
          <a:p>
            <a:pPr algn="l"/>
            <a:r>
              <a:rPr lang="pt-BR" sz="3200"/>
              <a:t>25 de outubro de 2023</a:t>
            </a:r>
          </a:p>
        </p:txBody>
      </p:sp>
    </p:spTree>
    <p:extLst>
      <p:ext uri="{BB962C8B-B14F-4D97-AF65-F5344CB8AC3E}">
        <p14:creationId xmlns:p14="http://schemas.microsoft.com/office/powerpoint/2010/main" val="1994847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334105-E468-DEE4-59C5-CCF9FE1A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pt-BR" sz="3200"/>
              <a:t>ONU não sabe o que fazer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180888-FC26-3406-FABD-BB45192B3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085665" cy="3591207"/>
          </a:xfrm>
        </p:spPr>
        <p:txBody>
          <a:bodyPr>
            <a:normAutofit/>
          </a:bodyPr>
          <a:lstStyle/>
          <a:p>
            <a:r>
              <a:rPr lang="pt-BR" sz="2000" dirty="0"/>
              <a:t>EUA alerta Irã</a:t>
            </a:r>
          </a:p>
          <a:p>
            <a:r>
              <a:rPr lang="pt-BR" sz="2000" dirty="0"/>
              <a:t>Israel nega cessar-fogo</a:t>
            </a:r>
          </a:p>
          <a:p>
            <a:r>
              <a:rPr lang="pt-BR" sz="2000" dirty="0"/>
              <a:t>... e ONU fala em guerra regional</a:t>
            </a:r>
          </a:p>
        </p:txBody>
      </p:sp>
      <p:pic>
        <p:nvPicPr>
          <p:cNvPr id="5" name="Picture 4" descr="Fósforo aceso">
            <a:extLst>
              <a:ext uri="{FF2B5EF4-FFF2-40B4-BE49-F238E27FC236}">
                <a16:creationId xmlns:a16="http://schemas.microsoft.com/office/drawing/2014/main" id="{B0AD448B-6186-F3E3-5A57-18288EB78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812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03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DD106F-9CB4-AEA6-7FCA-C3A2AAC9A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pt-BR" sz="4300"/>
              <a:t>António Guterres, secretário geral da ONU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EDABF23-2FD3-914A-F884-7849DB8A7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5" r="26125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8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B8BF11-B27C-B5AC-D966-84638FDB8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t-BR" sz="2000" i="1">
                <a:solidFill>
                  <a:schemeClr val="tx1">
                    <a:alpha val="80000"/>
                  </a:schemeClr>
                </a:solidFill>
              </a:rPr>
              <a:t>A situação no Oriente Médio está se tornando mais terrível a cada hora. A guerra em Gaza está em andamento e corre o risco de se espalhar por toda a região. As divisões estão fragmentando as sociedades. As tensões ameaçam transbordar</a:t>
            </a:r>
          </a:p>
        </p:txBody>
      </p:sp>
      <p:sp>
        <p:nvSpPr>
          <p:cNvPr id="22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818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B70411-4FDD-4BFB-A490-9F47997E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Guterres parece ter razão...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26F1B05-B3C3-DE79-BD26-9B039EE2E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5751" y="1658603"/>
            <a:ext cx="5708649" cy="351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E65F23-789E-4CB9-B34F-46A85E25D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CA207F7-3B67-4EA2-8EC5-1260B55A0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D4CC450-51C3-4A41-B2B1-68A15D57C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62506D-F8E8-4C55-B160-D4FE89850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6004793-0083-43B9-81A2-20F71D2C7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3D192AA-AFCB-470F-B66A-18815C352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079B0CF-0B4C-42A9-9769-3AC0A34FA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20BE0E8-8116-8AC8-1798-63F78B052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0936"/>
            <a:ext cx="5260992" cy="2096756"/>
          </a:xfrm>
          <a:noFill/>
        </p:spPr>
        <p:txBody>
          <a:bodyPr anchor="t">
            <a:normAutofit/>
          </a:bodyPr>
          <a:lstStyle/>
          <a:p>
            <a:r>
              <a:rPr lang="pt-BR" sz="4800">
                <a:solidFill>
                  <a:schemeClr val="bg1"/>
                </a:solidFill>
              </a:rPr>
              <a:t>Argentina respira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8315F4-0721-D4AF-C35D-1F03E3A74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6" y="630936"/>
            <a:ext cx="5064191" cy="2096769"/>
          </a:xfrm>
          <a:noFill/>
        </p:spPr>
        <p:txBody>
          <a:bodyPr anchor="t">
            <a:normAutofit/>
          </a:bodyPr>
          <a:lstStyle/>
          <a:p>
            <a:r>
              <a:rPr lang="pt-BR" sz="1800">
                <a:solidFill>
                  <a:schemeClr val="bg1"/>
                </a:solidFill>
              </a:rPr>
              <a:t>Sociólogos argentinos sustentam que Milei entrou nas regiões que eram dominadas pela UCR ("radicais"), de centro</a:t>
            </a:r>
          </a:p>
          <a:p>
            <a:r>
              <a:rPr lang="pt-BR" sz="1800">
                <a:solidFill>
                  <a:schemeClr val="bg1"/>
                </a:solidFill>
              </a:rPr>
              <a:t>A terceira via diminui de tamanho, como aqui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53C41E5A-2102-A798-C73E-CCBF8DFE8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" r="2" b="2"/>
          <a:stretch/>
        </p:blipFill>
        <p:spPr>
          <a:xfrm>
            <a:off x="3195176" y="2885910"/>
            <a:ext cx="5715430" cy="3265248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4043ADFC-DC2E-40D2-954D-4A13B908D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5716" y="3029889"/>
            <a:ext cx="304800" cy="429768"/>
            <a:chOff x="215328" y="-46937"/>
            <a:chExt cx="304800" cy="2773841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975E7D3-10F5-4E53-902F-9E79C98C2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DC51AAB-5A3B-4730-B8AC-46C96AC0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3A6F2D9-1476-4E35-988D-D4CCB15C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E17F678-D5C6-49BF-933D-1E65F69B3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1887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EF6C2F-9906-4F89-9B4F-598E9F344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12CD6-A76F-439F-9C98-C0211D8FD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E563784-092C-0307-09A0-4D54E92C5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63" y="642938"/>
            <a:ext cx="4392613" cy="3275013"/>
          </a:xfrm>
          <a:prstGeom prst="rect">
            <a:avLst/>
          </a:prstGeom>
        </p:spPr>
      </p:pic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F0255FB-C4EB-59A6-E123-DE21F8D57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913" y="642938"/>
            <a:ext cx="5872163" cy="32750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6CBD03-651D-DF61-224A-4AE35FFEE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680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violência e a ausência de governo explodem em SP e RJ</a:t>
            </a:r>
          </a:p>
        </p:txBody>
      </p:sp>
    </p:spTree>
    <p:extLst>
      <p:ext uri="{BB962C8B-B14F-4D97-AF65-F5344CB8AC3E}">
        <p14:creationId xmlns:p14="http://schemas.microsoft.com/office/powerpoint/2010/main" val="316848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Ponto de exclamação em uma tela de fundo amarela">
            <a:extLst>
              <a:ext uri="{FF2B5EF4-FFF2-40B4-BE49-F238E27FC236}">
                <a16:creationId xmlns:a16="http://schemas.microsoft.com/office/drawing/2014/main" id="{911F841A-1974-E6E3-1E7E-452012E89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95E2BE-B639-A58F-41AF-E9774C11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pt-BR" sz="8000">
                <a:ln w="22225">
                  <a:solidFill>
                    <a:srgbClr val="FFFFFF"/>
                  </a:solidFill>
                </a:ln>
                <a:noFill/>
              </a:rPr>
              <a:t>A ausência de política pública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3F4DEB-A6ED-B599-03F2-56AB703CA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r>
              <a:rPr lang="pt-BR" sz="2000">
                <a:solidFill>
                  <a:srgbClr val="FFFFFF"/>
                </a:solidFill>
              </a:rPr>
              <a:t>A extrema-direita e direita populista fracassam em São Paulo e Rio de Janeiro</a:t>
            </a:r>
          </a:p>
          <a:p>
            <a:r>
              <a:rPr lang="pt-BR" sz="2000">
                <a:solidFill>
                  <a:srgbClr val="FFFFFF"/>
                </a:solidFill>
              </a:rPr>
              <a:t>A esquerda não apresenta projeto de segurança pública convincente</a:t>
            </a:r>
          </a:p>
          <a:p>
            <a:r>
              <a:rPr lang="pt-BR" sz="2000">
                <a:solidFill>
                  <a:srgbClr val="FFFFFF"/>
                </a:solidFill>
              </a:rPr>
              <a:t>As milícias se unem ao tráfico no RJ e avançam sobre o controle das ruas</a:t>
            </a:r>
          </a:p>
          <a:p>
            <a:r>
              <a:rPr lang="pt-BR" sz="2000">
                <a:solidFill>
                  <a:srgbClr val="FFFFFF"/>
                </a:solidFill>
              </a:rPr>
              <a:t>Em São Paulo, a violência contra escolas revela que o discurso produtivista de aumento do IDEB é absolutamente insuficiente para administrar conflitos e violência nas e contra as escolas</a:t>
            </a:r>
          </a:p>
        </p:txBody>
      </p:sp>
    </p:spTree>
    <p:extLst>
      <p:ext uri="{BB962C8B-B14F-4D97-AF65-F5344CB8AC3E}">
        <p14:creationId xmlns:p14="http://schemas.microsoft.com/office/powerpoint/2010/main" val="1511397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A67BA5-70E2-DA70-B042-9F03B4DF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7" y="609599"/>
            <a:ext cx="3686174" cy="1322888"/>
          </a:xfrm>
        </p:spPr>
        <p:txBody>
          <a:bodyPr>
            <a:normAutofit/>
          </a:bodyPr>
          <a:lstStyle/>
          <a:p>
            <a:r>
              <a:rPr lang="pt-BR" dirty="0"/>
              <a:t>Lula bate na trave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6566BC-EB2A-1BA0-C22B-E81EC57ED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2194101"/>
            <a:ext cx="3543298" cy="3973337"/>
          </a:xfrm>
        </p:spPr>
        <p:txBody>
          <a:bodyPr>
            <a:normAutofit/>
          </a:bodyPr>
          <a:lstStyle/>
          <a:p>
            <a:r>
              <a:rPr lang="pt-BR" sz="2000" dirty="0"/>
              <a:t>A aprovação do governo do presidente Lula (PT) caiu de 60% para 54% em outubro, de acordo com a pesquisa da Genial/Quaest</a:t>
            </a:r>
          </a:p>
          <a:p>
            <a:r>
              <a:rPr lang="pt-BR" sz="2000" dirty="0"/>
              <a:t>desaprovação ao trabalho do presidente subiu de 35% para 42% desde agosto</a:t>
            </a:r>
          </a:p>
          <a:p>
            <a:r>
              <a:rPr lang="pt-BR" sz="2000" dirty="0"/>
              <a:t>O principal fator que contribuiu para este resultado foi a diminuição do otimismo com a economia</a:t>
            </a:r>
            <a:endParaRPr lang="en-US" sz="2000" dirty="0"/>
          </a:p>
        </p:txBody>
      </p:sp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EC8A5FEE-541D-38F4-EE41-61CC3C922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138" y="1393802"/>
            <a:ext cx="2828925" cy="4070395"/>
          </a:xfrm>
          <a:prstGeom prst="rect">
            <a:avLst/>
          </a:prstGeom>
        </p:spPr>
      </p:pic>
      <p:pic>
        <p:nvPicPr>
          <p:cNvPr id="4" name="Espaço Reservado para Conteúdo 3" descr="Foto editada de cara de pessoa&#10;&#10;Descrição gerada automaticamente com confiança média">
            <a:extLst>
              <a:ext uri="{FF2B5EF4-FFF2-40B4-BE49-F238E27FC236}">
                <a16:creationId xmlns:a16="http://schemas.microsoft.com/office/drawing/2014/main" id="{31759160-C40E-2019-7E50-F1C9DFC17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211" y="2997589"/>
            <a:ext cx="2828925" cy="86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70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8092DBA-9FAC-F348-FAD0-BE99DC9BD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8" y="2198688"/>
            <a:ext cx="1590675" cy="3617913"/>
          </a:xfrm>
          <a:prstGeom prst="rect">
            <a:avLst/>
          </a:prstGeom>
        </p:spPr>
      </p:pic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E480EAC-1CDA-8C0E-7294-CCD203C18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6225" y="2198688"/>
            <a:ext cx="8215313" cy="36179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6BE1334-5DC1-64B7-FF6F-13E9EE3E3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Porém, o cerco ao bolsonarismo continua</a:t>
            </a:r>
          </a:p>
        </p:txBody>
      </p:sp>
    </p:spTree>
    <p:extLst>
      <p:ext uri="{BB962C8B-B14F-4D97-AF65-F5344CB8AC3E}">
        <p14:creationId xmlns:p14="http://schemas.microsoft.com/office/powerpoint/2010/main" val="15897511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278</Words>
  <Application>Microsoft Office PowerPoint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O mundo em chamas</vt:lpstr>
      <vt:lpstr>ONU não sabe o que fazer</vt:lpstr>
      <vt:lpstr>António Guterres, secretário geral da ONU</vt:lpstr>
      <vt:lpstr>Guterres parece ter razão...</vt:lpstr>
      <vt:lpstr>Argentina respira</vt:lpstr>
      <vt:lpstr>A violência e a ausência de governo explodem em SP e RJ</vt:lpstr>
      <vt:lpstr>A ausência de política pública</vt:lpstr>
      <vt:lpstr>Lula bate na trave</vt:lpstr>
      <vt:lpstr>Porém, o cerco ao bolsonarismo continua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mundo em chamas</dc:title>
  <dc:creator>Rudá Ricci</dc:creator>
  <cp:lastModifiedBy>Rudá Ricci</cp:lastModifiedBy>
  <cp:revision>1</cp:revision>
  <dcterms:created xsi:type="dcterms:W3CDTF">2023-10-24T16:07:22Z</dcterms:created>
  <dcterms:modified xsi:type="dcterms:W3CDTF">2023-10-25T11:30:24Z</dcterms:modified>
</cp:coreProperties>
</file>