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3" r:id="rId2"/>
    <p:sldId id="256" r:id="rId3"/>
    <p:sldId id="258" r:id="rId4"/>
    <p:sldId id="260" r:id="rId5"/>
    <p:sldId id="261" r:id="rId6"/>
    <p:sldId id="264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DD5ED66-DF62-4C5E-86D4-47D1BF5ED382}" type="datetimeFigureOut">
              <a:rPr lang="pt-BR" smtClean="0"/>
              <a:t>19/10/2023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BEA6DDB-1FE5-439E-8E4D-E5BC2E76FADF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ED66-DF62-4C5E-86D4-47D1BF5ED382}" type="datetimeFigureOut">
              <a:rPr lang="pt-BR" smtClean="0"/>
              <a:t>19/10/2023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6DDB-1FE5-439E-8E4D-E5BC2E76FAD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ED66-DF62-4C5E-86D4-47D1BF5ED382}" type="datetimeFigureOut">
              <a:rPr lang="pt-BR" smtClean="0"/>
              <a:t>19/10/2023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6DDB-1FE5-439E-8E4D-E5BC2E76FAD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D5ED66-DF62-4C5E-86D4-47D1BF5ED382}" type="datetimeFigureOut">
              <a:rPr lang="pt-BR" smtClean="0"/>
              <a:t>19/10/2023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EA6DDB-1FE5-439E-8E4D-E5BC2E76FADF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DD5ED66-DF62-4C5E-86D4-47D1BF5ED382}" type="datetimeFigureOut">
              <a:rPr lang="pt-BR" smtClean="0"/>
              <a:t>19/10/2023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BEA6DDB-1FE5-439E-8E4D-E5BC2E76FADF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ED66-DF62-4C5E-86D4-47D1BF5ED382}" type="datetimeFigureOut">
              <a:rPr lang="pt-BR" smtClean="0"/>
              <a:t>19/10/2023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6DDB-1FE5-439E-8E4D-E5BC2E76FADF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ED66-DF62-4C5E-86D4-47D1BF5ED382}" type="datetimeFigureOut">
              <a:rPr lang="pt-BR" smtClean="0"/>
              <a:t>19/10/2023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6DDB-1FE5-439E-8E4D-E5BC2E76FADF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D5ED66-DF62-4C5E-86D4-47D1BF5ED382}" type="datetimeFigureOut">
              <a:rPr lang="pt-BR" smtClean="0"/>
              <a:t>19/10/2023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EA6DDB-1FE5-439E-8E4D-E5BC2E76FADF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ED66-DF62-4C5E-86D4-47D1BF5ED382}" type="datetimeFigureOut">
              <a:rPr lang="pt-BR" smtClean="0"/>
              <a:t>19/10/2023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6DDB-1FE5-439E-8E4D-E5BC2E76FAD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D5ED66-DF62-4C5E-86D4-47D1BF5ED382}" type="datetimeFigureOut">
              <a:rPr lang="pt-BR" smtClean="0"/>
              <a:t>19/10/2023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EA6DDB-1FE5-439E-8E4D-E5BC2E76FADF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D5ED66-DF62-4C5E-86D4-47D1BF5ED382}" type="datetimeFigureOut">
              <a:rPr lang="pt-BR" smtClean="0"/>
              <a:t>19/10/2023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EA6DDB-1FE5-439E-8E4D-E5BC2E76FADF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DD5ED66-DF62-4C5E-86D4-47D1BF5ED382}" type="datetimeFigureOut">
              <a:rPr lang="pt-BR" smtClean="0"/>
              <a:t>19/10/2023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BEA6DDB-1FE5-439E-8E4D-E5BC2E76FAD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pontodeencontr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2000240"/>
            <a:ext cx="3643338" cy="3786214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785786" y="357166"/>
            <a:ext cx="4572032" cy="3487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latin typeface="Impact" pitchFamily="34" charset="0"/>
              </a:rPr>
              <a:t>De guerras, versões e roubos de arsenais</a:t>
            </a:r>
            <a:endParaRPr lang="pt-BR" sz="5400" dirty="0"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png-clipart-flag-of-the-united-kingdom-flag-of-the-united-states-flag-of-hawaii-flag-of-israel-flag-miscellaneous-fla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357166"/>
            <a:ext cx="3143280" cy="314328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85752" y="710967"/>
            <a:ext cx="5715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latin typeface="Verdana" pitchFamily="34" charset="0"/>
                <a:ea typeface="Verdana" pitchFamily="34" charset="0"/>
              </a:rPr>
              <a:t>Sai </a:t>
            </a:r>
            <a:r>
              <a:rPr lang="pt-BR" sz="3600" dirty="0" err="1" smtClean="0">
                <a:latin typeface="Verdana" pitchFamily="34" charset="0"/>
                <a:ea typeface="Verdana" pitchFamily="34" charset="0"/>
              </a:rPr>
              <a:t>Biden</a:t>
            </a:r>
            <a:r>
              <a:rPr lang="pt-BR" sz="3600" dirty="0" smtClean="0">
                <a:latin typeface="Verdana" pitchFamily="34" charset="0"/>
                <a:ea typeface="Verdana" pitchFamily="34" charset="0"/>
              </a:rPr>
              <a:t> entra </a:t>
            </a:r>
            <a:r>
              <a:rPr lang="pt-BR" sz="3600" dirty="0" err="1" smtClean="0">
                <a:latin typeface="Verdana" pitchFamily="34" charset="0"/>
                <a:ea typeface="Verdana" pitchFamily="34" charset="0"/>
              </a:rPr>
              <a:t>Sunak</a:t>
            </a:r>
            <a:endParaRPr lang="pt-BR" sz="36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928662" y="1643050"/>
            <a:ext cx="44291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sz="2400" dirty="0" err="1" smtClean="0">
                <a:latin typeface="Times New Roman" pitchFamily="18" charset="0"/>
                <a:cs typeface="Times New Roman" pitchFamily="18" charset="0"/>
              </a:rPr>
              <a:t>Primeiro-ministro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britânico vai a Israel e abraça </a:t>
            </a:r>
            <a:r>
              <a:rPr lang="pt-BR" sz="2400" dirty="0" err="1" smtClean="0">
                <a:latin typeface="Times New Roman" pitchFamily="18" charset="0"/>
                <a:cs typeface="Times New Roman" pitchFamily="18" charset="0"/>
              </a:rPr>
              <a:t>Netanyahu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- Israelense avisa: "</a:t>
            </a:r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guerra será longa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pPr algn="ctr"/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Mais uma potência econômica </a:t>
            </a:r>
            <a:r>
              <a:rPr lang="pt-BR" sz="2400" dirty="0" err="1" smtClean="0">
                <a:latin typeface="Times New Roman" pitchFamily="18" charset="0"/>
                <a:cs typeface="Times New Roman" pitchFamily="18" charset="0"/>
              </a:rPr>
              <a:t>apoia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Israel.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071670" y="5214950"/>
            <a:ext cx="571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dirty="0" smtClean="0">
                <a:latin typeface="Arial" pitchFamily="34" charset="0"/>
                <a:cs typeface="Arial" pitchFamily="34" charset="0"/>
              </a:rPr>
              <a:t>(* Porque esse alinhamento automático?</a:t>
            </a:r>
          </a:p>
          <a:p>
            <a:pPr algn="r"/>
            <a:r>
              <a:rPr lang="pt-BR" sz="2400" dirty="0" smtClean="0">
                <a:latin typeface="Arial" pitchFamily="34" charset="0"/>
                <a:cs typeface="Arial" pitchFamily="34" charset="0"/>
              </a:rPr>
              <a:t>(* Quais seriam os reflexos na economia mundial de uma guerra longa?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427569" y="3244334"/>
            <a:ext cx="1787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857488" y="4214818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latin typeface="Arial Rounded MT Bold" pitchFamily="34" charset="0"/>
              </a:rPr>
              <a:t>?</a:t>
            </a:r>
            <a:endParaRPr lang="pt-BR" sz="5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8596" y="428604"/>
            <a:ext cx="8358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/>
              <a:t>ONU: nota sobre crimes de guerra</a:t>
            </a:r>
            <a:endParaRPr lang="pt-BR" sz="4400" dirty="0"/>
          </a:p>
        </p:txBody>
      </p:sp>
      <p:pic>
        <p:nvPicPr>
          <p:cNvPr id="16386" name="Picture 2" descr="ONU – Organização das Nações Unidas: o que é? - Brasil Esco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428736"/>
            <a:ext cx="2678885" cy="1785923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1214414" y="3357562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ONU emitiu nota alertando que o bloqueio coloca em perigo a vida de civis e que é proibido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214810" y="4357694"/>
            <a:ext cx="62549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6000" dirty="0" smtClean="0">
                <a:latin typeface="Arial Rounded MT Bold" pitchFamily="34" charset="0"/>
              </a:rPr>
              <a:t>?</a:t>
            </a:r>
            <a:endParaRPr lang="pt-BR" sz="6000" dirty="0">
              <a:latin typeface="Arial Rounded MT Bold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28596" y="5214950"/>
            <a:ext cx="77867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dirty="0" smtClean="0">
                <a:latin typeface="Arial" pitchFamily="34" charset="0"/>
                <a:cs typeface="Arial" pitchFamily="34" charset="0"/>
              </a:rPr>
              <a:t>(* Papel da ONU tem sido questionado, o que acontece quando Estados violam acordos internacionais? </a:t>
            </a:r>
          </a:p>
          <a:p>
            <a:pPr algn="r"/>
            <a:r>
              <a:rPr lang="pt-BR" sz="2000" dirty="0" smtClean="0">
                <a:latin typeface="Arial" pitchFamily="34" charset="0"/>
                <a:cs typeface="Arial" pitchFamily="34" charset="0"/>
              </a:rPr>
              <a:t>(* Se pode proibir "crimes de guerra" porque não proibir "a guerra?"</a:t>
            </a:r>
          </a:p>
          <a:p>
            <a:pPr algn="r"/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xmlns="" id="{900FE591-C285-1FD2-63F4-94A2B92FD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Guerra de </a:t>
            </a:r>
            <a:r>
              <a:rPr lang="en-US" dirty="0" err="1" smtClean="0"/>
              <a:t>vers</a:t>
            </a:r>
            <a:r>
              <a:rPr lang="en-US" dirty="0" err="1" smtClean="0"/>
              <a:t>ões</a:t>
            </a:r>
            <a:endParaRPr lang="en-US" dirty="0"/>
          </a:p>
        </p:txBody>
      </p: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xmlns="" id="{630235AC-7304-DB45-ADC5-560B04A6BD7D}"/>
              </a:ext>
            </a:extLst>
          </p:cNvPr>
          <p:cNvSpPr/>
          <p:nvPr/>
        </p:nvSpPr>
        <p:spPr>
          <a:xfrm>
            <a:off x="3705135" y="1538805"/>
            <a:ext cx="1822735" cy="4730620"/>
          </a:xfrm>
          <a:prstGeom prst="roundRect">
            <a:avLst>
              <a:gd name="adj" fmla="val 1024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xmlns="" id="{04FD6ABC-2040-D54D-9C44-25B82331740F}"/>
              </a:ext>
            </a:extLst>
          </p:cNvPr>
          <p:cNvSpPr/>
          <p:nvPr/>
        </p:nvSpPr>
        <p:spPr>
          <a:xfrm>
            <a:off x="3786182" y="1500174"/>
            <a:ext cx="1712776" cy="4545320"/>
          </a:xfrm>
          <a:prstGeom prst="roundRect">
            <a:avLst>
              <a:gd name="adj" fmla="val 8692"/>
            </a:avLst>
          </a:prstGeom>
          <a:solidFill>
            <a:schemeClr val="accent1"/>
          </a:solidFill>
          <a:ln>
            <a:noFill/>
          </a:ln>
          <a:effectLst>
            <a:outerShdw blurRad="152400" dist="50800" dir="5400000" algn="ctr" rotWithShape="0">
              <a:schemeClr val="accent1">
                <a:lumMod val="50000"/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Rockwell" pitchFamily="18" charset="0"/>
                <a:cs typeface="Segoe UI" panose="020B0502040204020203" pitchFamily="34" charset="0"/>
              </a:rPr>
              <a:t>Verdade</a:t>
            </a:r>
            <a:endParaRPr lang="en-US" sz="2800" dirty="0" smtClean="0">
              <a:solidFill>
                <a:schemeClr val="bg1"/>
              </a:solidFill>
              <a:latin typeface="Rockwell" pitchFamily="18" charset="0"/>
              <a:cs typeface="Segoe UI" panose="020B0502040204020203" pitchFamily="34" charset="0"/>
            </a:endParaRPr>
          </a:p>
          <a:p>
            <a:pPr algn="ctr"/>
            <a:endParaRPr lang="en-US" sz="2800" dirty="0">
              <a:latin typeface="Rockwell" pitchFamily="18" charset="0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xmlns="" id="{7641595B-9D7A-E440-B969-44292C146116}"/>
              </a:ext>
            </a:extLst>
          </p:cNvPr>
          <p:cNvSpPr/>
          <p:nvPr/>
        </p:nvSpPr>
        <p:spPr>
          <a:xfrm>
            <a:off x="447540" y="1631455"/>
            <a:ext cx="1091966" cy="14555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xmlns="" id="{293804AA-2D5B-7141-A062-AFDE6059FCC7}"/>
              </a:ext>
            </a:extLst>
          </p:cNvPr>
          <p:cNvSpPr/>
          <p:nvPr/>
        </p:nvSpPr>
        <p:spPr>
          <a:xfrm>
            <a:off x="506403" y="1709917"/>
            <a:ext cx="974240" cy="1298648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203200" dist="50800" dir="5400000" sx="99000" sy="99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xmlns="" id="{6CD882C5-83F3-F04B-AB15-632CCC32A9A2}"/>
              </a:ext>
            </a:extLst>
          </p:cNvPr>
          <p:cNvSpPr/>
          <p:nvPr/>
        </p:nvSpPr>
        <p:spPr>
          <a:xfrm>
            <a:off x="1535371" y="2874073"/>
            <a:ext cx="836568" cy="1115134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203200" dist="50800" dir="5400000" sx="99000" sy="99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xmlns="" id="{59E04E06-AFC4-7542-AACB-04E05BAE2CCB}"/>
              </a:ext>
            </a:extLst>
          </p:cNvPr>
          <p:cNvSpPr/>
          <p:nvPr/>
        </p:nvSpPr>
        <p:spPr>
          <a:xfrm>
            <a:off x="405822" y="3746751"/>
            <a:ext cx="962189" cy="128258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xmlns="" id="{7E6FD88C-6BA1-8348-BA47-D582646C990B}"/>
              </a:ext>
            </a:extLst>
          </p:cNvPr>
          <p:cNvSpPr/>
          <p:nvPr/>
        </p:nvSpPr>
        <p:spPr>
          <a:xfrm>
            <a:off x="457688" y="3815888"/>
            <a:ext cx="858455" cy="1144308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203200" dist="50800" dir="5400000" sx="99000" sy="99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xmlns="" id="{DB579782-4087-B741-B34C-0F794BBA8492}"/>
              </a:ext>
            </a:extLst>
          </p:cNvPr>
          <p:cNvSpPr/>
          <p:nvPr/>
        </p:nvSpPr>
        <p:spPr>
          <a:xfrm>
            <a:off x="7690510" y="1631455"/>
            <a:ext cx="1091966" cy="14555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xmlns="" id="{DD996C21-71C0-3B4B-ABF9-39B78440026D}"/>
              </a:ext>
            </a:extLst>
          </p:cNvPr>
          <p:cNvSpPr/>
          <p:nvPr/>
        </p:nvSpPr>
        <p:spPr>
          <a:xfrm>
            <a:off x="7749372" y="1844600"/>
            <a:ext cx="974240" cy="1298648"/>
          </a:xfrm>
          <a:prstGeom prst="ellipse">
            <a:avLst/>
          </a:prstGeom>
          <a:ln>
            <a:noFill/>
          </a:ln>
          <a:effectLst>
            <a:outerShdw blurRad="203200" dist="50800" dir="5400000" sx="99000" sy="99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xmlns="" id="{649D3F6F-D72A-9D4C-B2F1-A92EBC8A7003}"/>
              </a:ext>
            </a:extLst>
          </p:cNvPr>
          <p:cNvSpPr/>
          <p:nvPr/>
        </p:nvSpPr>
        <p:spPr>
          <a:xfrm>
            <a:off x="6807531" y="2806697"/>
            <a:ext cx="937659" cy="124988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xmlns="" id="{81AF8879-C741-D641-8966-7A25B21F95B0}"/>
              </a:ext>
            </a:extLst>
          </p:cNvPr>
          <p:cNvSpPr/>
          <p:nvPr/>
        </p:nvSpPr>
        <p:spPr>
          <a:xfrm>
            <a:off x="6858077" y="2874073"/>
            <a:ext cx="836568" cy="1115134"/>
          </a:xfrm>
          <a:prstGeom prst="ellipse">
            <a:avLst/>
          </a:prstGeom>
          <a:ln>
            <a:noFill/>
          </a:ln>
          <a:effectLst>
            <a:outerShdw blurRad="203200" dist="50800" dir="5400000" sx="99000" sy="99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xmlns="" id="{FD277FF0-9878-C743-B63E-2F95B79E94C9}"/>
              </a:ext>
            </a:extLst>
          </p:cNvPr>
          <p:cNvSpPr/>
          <p:nvPr/>
        </p:nvSpPr>
        <p:spPr>
          <a:xfrm>
            <a:off x="7862006" y="3746751"/>
            <a:ext cx="962189" cy="128258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xmlns="" id="{E14C63E3-10CD-3B43-981D-7F6FF31F7EC4}"/>
              </a:ext>
            </a:extLst>
          </p:cNvPr>
          <p:cNvSpPr/>
          <p:nvPr/>
        </p:nvSpPr>
        <p:spPr>
          <a:xfrm>
            <a:off x="7913873" y="3815888"/>
            <a:ext cx="858455" cy="1144308"/>
          </a:xfrm>
          <a:prstGeom prst="ellipse">
            <a:avLst/>
          </a:prstGeom>
          <a:ln>
            <a:noFill/>
          </a:ln>
          <a:effectLst>
            <a:outerShdw blurRad="203200" dist="50800" dir="5400000" sx="99000" sy="99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71A07288-E9E5-304C-B912-717A05C458F3}"/>
              </a:ext>
            </a:extLst>
          </p:cNvPr>
          <p:cNvSpPr txBox="1"/>
          <p:nvPr/>
        </p:nvSpPr>
        <p:spPr>
          <a:xfrm>
            <a:off x="537785" y="3972544"/>
            <a:ext cx="6913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en-US" sz="3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7308A9B8-E96F-554A-8A42-14275797B0AE}"/>
              </a:ext>
            </a:extLst>
          </p:cNvPr>
          <p:cNvSpPr txBox="1"/>
          <p:nvPr/>
        </p:nvSpPr>
        <p:spPr>
          <a:xfrm>
            <a:off x="7890827" y="1943744"/>
            <a:ext cx="691333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en-US" sz="7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88F39B87-0F09-3843-BAFD-684EAC1F4F25}"/>
              </a:ext>
            </a:extLst>
          </p:cNvPr>
          <p:cNvSpPr txBox="1"/>
          <p:nvPr/>
        </p:nvSpPr>
        <p:spPr>
          <a:xfrm>
            <a:off x="6937357" y="3033698"/>
            <a:ext cx="6913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en-US" sz="3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46925B77-5374-6E4C-92A2-713E4922B5F7}"/>
              </a:ext>
            </a:extLst>
          </p:cNvPr>
          <p:cNvSpPr txBox="1"/>
          <p:nvPr/>
        </p:nvSpPr>
        <p:spPr>
          <a:xfrm>
            <a:off x="7990441" y="3972545"/>
            <a:ext cx="69133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??</a:t>
            </a:r>
            <a:endParaRPr lang="en-US" sz="3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xmlns="" id="{FFEC0CFC-90F9-EC4A-BCF9-78371BECB455}"/>
              </a:ext>
            </a:extLst>
          </p:cNvPr>
          <p:cNvCxnSpPr>
            <a:cxnSpLocks/>
            <a:stCxn id="80" idx="6"/>
          </p:cNvCxnSpPr>
          <p:nvPr/>
        </p:nvCxnSpPr>
        <p:spPr>
          <a:xfrm flipV="1">
            <a:off x="1539506" y="2341438"/>
            <a:ext cx="2220608" cy="17805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xmlns="" id="{7CB27477-8131-0847-BB59-73F7F51881F5}"/>
              </a:ext>
            </a:extLst>
          </p:cNvPr>
          <p:cNvSpPr/>
          <p:nvPr/>
        </p:nvSpPr>
        <p:spPr>
          <a:xfrm>
            <a:off x="2354480" y="1369601"/>
            <a:ext cx="1091966" cy="14555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xmlns="" id="{DE6C30CE-1325-F24D-BF0F-1313EB1C645F}"/>
              </a:ext>
            </a:extLst>
          </p:cNvPr>
          <p:cNvSpPr/>
          <p:nvPr/>
        </p:nvSpPr>
        <p:spPr>
          <a:xfrm>
            <a:off x="2413342" y="1448063"/>
            <a:ext cx="974240" cy="1298648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203200" dist="50800" dir="5400000" sx="99000" sy="99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F074EE01-95C1-6245-8AFD-18A5E8664F31}"/>
              </a:ext>
            </a:extLst>
          </p:cNvPr>
          <p:cNvSpPr txBox="1"/>
          <p:nvPr/>
        </p:nvSpPr>
        <p:spPr>
          <a:xfrm>
            <a:off x="2543936" y="1690299"/>
            <a:ext cx="6913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en-US" sz="3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xmlns="" id="{6E7F5337-BD3D-3A4D-8949-2A28CBA28050}"/>
              </a:ext>
            </a:extLst>
          </p:cNvPr>
          <p:cNvCxnSpPr>
            <a:cxnSpLocks/>
          </p:cNvCxnSpPr>
          <p:nvPr/>
        </p:nvCxnSpPr>
        <p:spPr>
          <a:xfrm flipV="1">
            <a:off x="3421509" y="2106362"/>
            <a:ext cx="338605" cy="2715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xmlns="" id="{6E19E4DF-A207-0D41-AB96-EA9332EF7AB6}"/>
              </a:ext>
            </a:extLst>
          </p:cNvPr>
          <p:cNvCxnSpPr>
            <a:cxnSpLocks/>
          </p:cNvCxnSpPr>
          <p:nvPr/>
        </p:nvCxnSpPr>
        <p:spPr>
          <a:xfrm flipV="1">
            <a:off x="2341837" y="3431520"/>
            <a:ext cx="1418278" cy="1137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xmlns="" id="{1095971B-BD6D-6046-9E91-692BECF064E2}"/>
              </a:ext>
            </a:extLst>
          </p:cNvPr>
          <p:cNvCxnSpPr>
            <a:cxnSpLocks/>
          </p:cNvCxnSpPr>
          <p:nvPr/>
        </p:nvCxnSpPr>
        <p:spPr>
          <a:xfrm flipV="1">
            <a:off x="1326000" y="4366438"/>
            <a:ext cx="2439770" cy="1956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aphic 4">
            <a:extLst>
              <a:ext uri="{FF2B5EF4-FFF2-40B4-BE49-F238E27FC236}">
                <a16:creationId xmlns:a16="http://schemas.microsoft.com/office/drawing/2014/main" xmlns="" id="{88B468AE-C3F3-D14B-8EE2-7464EDCDA33E}"/>
              </a:ext>
            </a:extLst>
          </p:cNvPr>
          <p:cNvGrpSpPr/>
          <p:nvPr/>
        </p:nvGrpSpPr>
        <p:grpSpPr>
          <a:xfrm flipH="1">
            <a:off x="923155" y="3588689"/>
            <a:ext cx="2782039" cy="2681530"/>
            <a:chOff x="1267129" y="3552113"/>
            <a:chExt cx="3708420" cy="2681530"/>
          </a:xfrm>
        </p:grpSpPr>
        <p:sp>
          <p:nvSpPr>
            <p:cNvPr id="106" name="Freeform: Shape 42">
              <a:extLst>
                <a:ext uri="{FF2B5EF4-FFF2-40B4-BE49-F238E27FC236}">
                  <a16:creationId xmlns:a16="http://schemas.microsoft.com/office/drawing/2014/main" xmlns="" id="{5216F7D0-4032-3C42-9BBD-CE6F2FC873E1}"/>
                </a:ext>
              </a:extLst>
            </p:cNvPr>
            <p:cNvSpPr/>
            <p:nvPr/>
          </p:nvSpPr>
          <p:spPr>
            <a:xfrm>
              <a:off x="4613060" y="5706238"/>
              <a:ext cx="253534" cy="199666"/>
            </a:xfrm>
            <a:custGeom>
              <a:avLst/>
              <a:gdLst>
                <a:gd name="connsiteX0" fmla="*/ 0 w 253534"/>
                <a:gd name="connsiteY0" fmla="*/ 106595 h 199666"/>
                <a:gd name="connsiteX1" fmla="*/ 178921 w 253534"/>
                <a:gd name="connsiteY1" fmla="*/ 199667 h 199666"/>
                <a:gd name="connsiteX2" fmla="*/ 253535 w 253534"/>
                <a:gd name="connsiteY2" fmla="*/ 132050 h 199666"/>
                <a:gd name="connsiteX3" fmla="*/ 63193 w 253534"/>
                <a:gd name="connsiteY3" fmla="*/ 0 h 199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3534" h="199666">
                  <a:moveTo>
                    <a:pt x="0" y="106595"/>
                  </a:moveTo>
                  <a:lnTo>
                    <a:pt x="178921" y="199667"/>
                  </a:lnTo>
                  <a:lnTo>
                    <a:pt x="253535" y="132050"/>
                  </a:lnTo>
                  <a:lnTo>
                    <a:pt x="63193" y="0"/>
                  </a:ln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07" name="Freeform: Shape 43">
              <a:extLst>
                <a:ext uri="{FF2B5EF4-FFF2-40B4-BE49-F238E27FC236}">
                  <a16:creationId xmlns:a16="http://schemas.microsoft.com/office/drawing/2014/main" xmlns="" id="{71DF6490-E80D-8E4E-A3DB-6C620AC368D4}"/>
                </a:ext>
              </a:extLst>
            </p:cNvPr>
            <p:cNvSpPr/>
            <p:nvPr/>
          </p:nvSpPr>
          <p:spPr>
            <a:xfrm>
              <a:off x="2912932" y="5891586"/>
              <a:ext cx="188057" cy="176597"/>
            </a:xfrm>
            <a:custGeom>
              <a:avLst/>
              <a:gdLst>
                <a:gd name="connsiteX0" fmla="*/ 0 w 188057"/>
                <a:gd name="connsiteY0" fmla="*/ 32615 h 176597"/>
                <a:gd name="connsiteX1" fmla="*/ 71568 w 188057"/>
                <a:gd name="connsiteY1" fmla="*/ 176597 h 176597"/>
                <a:gd name="connsiteX2" fmla="*/ 188057 w 188057"/>
                <a:gd name="connsiteY2" fmla="*/ 176597 h 176597"/>
                <a:gd name="connsiteX3" fmla="*/ 102784 w 188057"/>
                <a:gd name="connsiteY3" fmla="*/ 0 h 176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057" h="176597">
                  <a:moveTo>
                    <a:pt x="0" y="32615"/>
                  </a:moveTo>
                  <a:lnTo>
                    <a:pt x="71568" y="176597"/>
                  </a:lnTo>
                  <a:lnTo>
                    <a:pt x="188057" y="176597"/>
                  </a:lnTo>
                  <a:lnTo>
                    <a:pt x="102784" y="0"/>
                  </a:ln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08" name="Freeform: Shape 44">
              <a:extLst>
                <a:ext uri="{FF2B5EF4-FFF2-40B4-BE49-F238E27FC236}">
                  <a16:creationId xmlns:a16="http://schemas.microsoft.com/office/drawing/2014/main" xmlns="" id="{0BEE97AB-E578-0B40-90CF-0E03F2335F6D}"/>
                </a:ext>
              </a:extLst>
            </p:cNvPr>
            <p:cNvSpPr/>
            <p:nvPr/>
          </p:nvSpPr>
          <p:spPr>
            <a:xfrm>
              <a:off x="2252430" y="4737338"/>
              <a:ext cx="1231147" cy="1224457"/>
            </a:xfrm>
            <a:custGeom>
              <a:avLst/>
              <a:gdLst>
                <a:gd name="connsiteX0" fmla="*/ 638423 w 1231147"/>
                <a:gd name="connsiteY0" fmla="*/ 159097 h 1224457"/>
                <a:gd name="connsiteX1" fmla="*/ 68161 w 1231147"/>
                <a:gd name="connsiteY1" fmla="*/ 315012 h 1224457"/>
                <a:gd name="connsiteX2" fmla="*/ 110797 w 1231147"/>
                <a:gd name="connsiteY2" fmla="*/ 591045 h 1224457"/>
                <a:gd name="connsiteX3" fmla="*/ 657457 w 1231147"/>
                <a:gd name="connsiteY3" fmla="*/ 1223455 h 1224457"/>
                <a:gd name="connsiteX4" fmla="*/ 792219 w 1231147"/>
                <a:gd name="connsiteY4" fmla="*/ 1198000 h 1224457"/>
                <a:gd name="connsiteX5" fmla="*/ 446559 w 1231147"/>
                <a:gd name="connsiteY5" fmla="*/ 551271 h 1224457"/>
                <a:gd name="connsiteX6" fmla="*/ 1169856 w 1231147"/>
                <a:gd name="connsiteY6" fmla="*/ 360355 h 1224457"/>
                <a:gd name="connsiteX7" fmla="*/ 1219344 w 1231147"/>
                <a:gd name="connsiteY7" fmla="*/ 0 h 1224457"/>
                <a:gd name="connsiteX8" fmla="*/ 638423 w 1231147"/>
                <a:gd name="connsiteY8" fmla="*/ 159097 h 1224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1147" h="1224457">
                  <a:moveTo>
                    <a:pt x="638423" y="159097"/>
                  </a:moveTo>
                  <a:cubicBezTo>
                    <a:pt x="638423" y="159097"/>
                    <a:pt x="221956" y="238645"/>
                    <a:pt x="68161" y="315012"/>
                  </a:cubicBezTo>
                  <a:cubicBezTo>
                    <a:pt x="-85635" y="391378"/>
                    <a:pt x="62070" y="529793"/>
                    <a:pt x="110797" y="591045"/>
                  </a:cubicBezTo>
                  <a:cubicBezTo>
                    <a:pt x="160286" y="652297"/>
                    <a:pt x="657457" y="1223455"/>
                    <a:pt x="657457" y="1223455"/>
                  </a:cubicBezTo>
                  <a:cubicBezTo>
                    <a:pt x="657457" y="1223455"/>
                    <a:pt x="719128" y="1232206"/>
                    <a:pt x="792219" y="1198000"/>
                  </a:cubicBezTo>
                  <a:cubicBezTo>
                    <a:pt x="735878" y="1009470"/>
                    <a:pt x="647559" y="624455"/>
                    <a:pt x="446559" y="551271"/>
                  </a:cubicBezTo>
                  <a:cubicBezTo>
                    <a:pt x="827241" y="526611"/>
                    <a:pt x="1084583" y="523429"/>
                    <a:pt x="1169856" y="360355"/>
                  </a:cubicBezTo>
                  <a:cubicBezTo>
                    <a:pt x="1267310" y="174211"/>
                    <a:pt x="1219344" y="0"/>
                    <a:pt x="1219344" y="0"/>
                  </a:cubicBezTo>
                  <a:lnTo>
                    <a:pt x="638423" y="159097"/>
                  </a:lnTo>
                  <a:close/>
                </a:path>
              </a:pathLst>
            </a:custGeom>
            <a:solidFill>
              <a:schemeClr val="tx2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 dirty="0"/>
            </a:p>
          </p:txBody>
        </p:sp>
        <p:sp>
          <p:nvSpPr>
            <p:cNvPr id="109" name="Freeform: Shape 45">
              <a:extLst>
                <a:ext uri="{FF2B5EF4-FFF2-40B4-BE49-F238E27FC236}">
                  <a16:creationId xmlns:a16="http://schemas.microsoft.com/office/drawing/2014/main" xmlns="" id="{8E5FEBF7-64A6-0043-8A02-35A88204F19F}"/>
                </a:ext>
              </a:extLst>
            </p:cNvPr>
            <p:cNvSpPr/>
            <p:nvPr/>
          </p:nvSpPr>
          <p:spPr>
            <a:xfrm>
              <a:off x="3325592" y="4737338"/>
              <a:ext cx="1457321" cy="1132769"/>
            </a:xfrm>
            <a:custGeom>
              <a:avLst/>
              <a:gdLst>
                <a:gd name="connsiteX0" fmla="*/ 0 w 1457321"/>
                <a:gd name="connsiteY0" fmla="*/ 357173 h 1132769"/>
                <a:gd name="connsiteX1" fmla="*/ 628126 w 1457321"/>
                <a:gd name="connsiteY1" fmla="*/ 770029 h 1132769"/>
                <a:gd name="connsiteX2" fmla="*/ 1361321 w 1457321"/>
                <a:gd name="connsiteY2" fmla="*/ 1132770 h 1132769"/>
                <a:gd name="connsiteX3" fmla="*/ 1457253 w 1457321"/>
                <a:gd name="connsiteY3" fmla="*/ 987992 h 1132769"/>
                <a:gd name="connsiteX4" fmla="*/ 728626 w 1457321"/>
                <a:gd name="connsiteY4" fmla="*/ 538543 h 1132769"/>
                <a:gd name="connsiteX5" fmla="*/ 147705 w 1457321"/>
                <a:gd name="connsiteY5" fmla="*/ 0 h 1132769"/>
                <a:gd name="connsiteX6" fmla="*/ 0 w 1457321"/>
                <a:gd name="connsiteY6" fmla="*/ 357173 h 1132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7321" h="1132769">
                  <a:moveTo>
                    <a:pt x="0" y="357173"/>
                  </a:moveTo>
                  <a:cubicBezTo>
                    <a:pt x="123341" y="493200"/>
                    <a:pt x="490319" y="688890"/>
                    <a:pt x="628126" y="770029"/>
                  </a:cubicBezTo>
                  <a:cubicBezTo>
                    <a:pt x="765933" y="851169"/>
                    <a:pt x="1361321" y="1132770"/>
                    <a:pt x="1361321" y="1132770"/>
                  </a:cubicBezTo>
                  <a:cubicBezTo>
                    <a:pt x="1361321" y="1132770"/>
                    <a:pt x="1460298" y="1020607"/>
                    <a:pt x="1457253" y="987992"/>
                  </a:cubicBezTo>
                  <a:cubicBezTo>
                    <a:pt x="1454207" y="955377"/>
                    <a:pt x="938763" y="692867"/>
                    <a:pt x="728626" y="538543"/>
                  </a:cubicBezTo>
                  <a:cubicBezTo>
                    <a:pt x="518490" y="383424"/>
                    <a:pt x="147705" y="0"/>
                    <a:pt x="147705" y="0"/>
                  </a:cubicBezTo>
                  <a:lnTo>
                    <a:pt x="0" y="357173"/>
                  </a:lnTo>
                  <a:close/>
                </a:path>
              </a:pathLst>
            </a:custGeom>
            <a:solidFill>
              <a:schemeClr val="tx2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0" name="Freeform: Shape 46">
              <a:extLst>
                <a:ext uri="{FF2B5EF4-FFF2-40B4-BE49-F238E27FC236}">
                  <a16:creationId xmlns:a16="http://schemas.microsoft.com/office/drawing/2014/main" xmlns="" id="{2A7AAC9A-8F99-6146-B6AE-300008EE6230}"/>
                </a:ext>
              </a:extLst>
            </p:cNvPr>
            <p:cNvSpPr/>
            <p:nvPr/>
          </p:nvSpPr>
          <p:spPr>
            <a:xfrm>
              <a:off x="2683773" y="6049887"/>
              <a:ext cx="470675" cy="183756"/>
            </a:xfrm>
            <a:custGeom>
              <a:avLst/>
              <a:gdLst>
                <a:gd name="connsiteX0" fmla="*/ 290830 w 470675"/>
                <a:gd name="connsiteY0" fmla="*/ 0 h 183756"/>
                <a:gd name="connsiteX1" fmla="*/ 10647 w 470675"/>
                <a:gd name="connsiteY1" fmla="*/ 146369 h 183756"/>
                <a:gd name="connsiteX2" fmla="*/ 19023 w 470675"/>
                <a:gd name="connsiteY2" fmla="*/ 183757 h 183756"/>
                <a:gd name="connsiteX3" fmla="*/ 443864 w 470675"/>
                <a:gd name="connsiteY3" fmla="*/ 183757 h 183756"/>
                <a:gd name="connsiteX4" fmla="*/ 469751 w 470675"/>
                <a:gd name="connsiteY4" fmla="*/ 147960 h 183756"/>
                <a:gd name="connsiteX5" fmla="*/ 430921 w 470675"/>
                <a:gd name="connsiteY5" fmla="*/ 0 h 183756"/>
                <a:gd name="connsiteX6" fmla="*/ 290830 w 470675"/>
                <a:gd name="connsiteY6" fmla="*/ 0 h 18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0675" h="183756">
                  <a:moveTo>
                    <a:pt x="290830" y="0"/>
                  </a:moveTo>
                  <a:cubicBezTo>
                    <a:pt x="287784" y="0"/>
                    <a:pt x="112670" y="92276"/>
                    <a:pt x="10647" y="146369"/>
                  </a:cubicBezTo>
                  <a:cubicBezTo>
                    <a:pt x="-7625" y="155915"/>
                    <a:pt x="-773" y="183757"/>
                    <a:pt x="19023" y="183757"/>
                  </a:cubicBezTo>
                  <a:lnTo>
                    <a:pt x="443864" y="183757"/>
                  </a:lnTo>
                  <a:cubicBezTo>
                    <a:pt x="461376" y="183757"/>
                    <a:pt x="474319" y="166256"/>
                    <a:pt x="469751" y="147960"/>
                  </a:cubicBezTo>
                  <a:lnTo>
                    <a:pt x="430921" y="0"/>
                  </a:lnTo>
                  <a:lnTo>
                    <a:pt x="290830" y="0"/>
                  </a:lnTo>
                  <a:close/>
                </a:path>
              </a:pathLst>
            </a:custGeom>
            <a:solidFill>
              <a:schemeClr val="tx2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1" name="Freeform: Shape 47">
              <a:extLst>
                <a:ext uri="{FF2B5EF4-FFF2-40B4-BE49-F238E27FC236}">
                  <a16:creationId xmlns:a16="http://schemas.microsoft.com/office/drawing/2014/main" xmlns="" id="{E9B2DD3F-9DB3-1646-8F81-FF8B9E3ADE0C}"/>
                </a:ext>
              </a:extLst>
            </p:cNvPr>
            <p:cNvSpPr/>
            <p:nvPr/>
          </p:nvSpPr>
          <p:spPr>
            <a:xfrm>
              <a:off x="4586589" y="5797718"/>
              <a:ext cx="388960" cy="435925"/>
            </a:xfrm>
            <a:custGeom>
              <a:avLst/>
              <a:gdLst>
                <a:gd name="connsiteX0" fmla="*/ 161994 w 388960"/>
                <a:gd name="connsiteY0" fmla="*/ 96254 h 435925"/>
                <a:gd name="connsiteX1" fmla="*/ 115550 w 388960"/>
                <a:gd name="connsiteY1" fmla="*/ 289557 h 435925"/>
                <a:gd name="connsiteX2" fmla="*/ 61493 w 388960"/>
                <a:gd name="connsiteY2" fmla="*/ 353195 h 435925"/>
                <a:gd name="connsiteX3" fmla="*/ 9721 w 388960"/>
                <a:gd name="connsiteY3" fmla="*/ 391379 h 435925"/>
                <a:gd name="connsiteX4" fmla="*/ 23425 w 388960"/>
                <a:gd name="connsiteY4" fmla="*/ 435926 h 435925"/>
                <a:gd name="connsiteX5" fmla="*/ 149812 w 388960"/>
                <a:gd name="connsiteY5" fmla="*/ 435926 h 435925"/>
                <a:gd name="connsiteX6" fmla="*/ 223664 w 388960"/>
                <a:gd name="connsiteY6" fmla="*/ 435926 h 435925"/>
                <a:gd name="connsiteX7" fmla="*/ 243460 w 388960"/>
                <a:gd name="connsiteY7" fmla="*/ 422402 h 435925"/>
                <a:gd name="connsiteX8" fmla="*/ 387358 w 388960"/>
                <a:gd name="connsiteY8" fmla="*/ 93072 h 435925"/>
                <a:gd name="connsiteX9" fmla="*/ 378983 w 388960"/>
                <a:gd name="connsiteY9" fmla="*/ 68412 h 435925"/>
                <a:gd name="connsiteX10" fmla="*/ 248789 w 388960"/>
                <a:gd name="connsiteY10" fmla="*/ 0 h 435925"/>
                <a:gd name="connsiteX11" fmla="*/ 161994 w 388960"/>
                <a:gd name="connsiteY11" fmla="*/ 96254 h 435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8960" h="435925">
                  <a:moveTo>
                    <a:pt x="161994" y="96254"/>
                  </a:moveTo>
                  <a:lnTo>
                    <a:pt x="115550" y="289557"/>
                  </a:lnTo>
                  <a:cubicBezTo>
                    <a:pt x="104130" y="329331"/>
                    <a:pt x="94232" y="329331"/>
                    <a:pt x="61493" y="353195"/>
                  </a:cubicBezTo>
                  <a:lnTo>
                    <a:pt x="9721" y="391379"/>
                  </a:lnTo>
                  <a:cubicBezTo>
                    <a:pt x="-8552" y="404902"/>
                    <a:pt x="584" y="435926"/>
                    <a:pt x="23425" y="435926"/>
                  </a:cubicBezTo>
                  <a:lnTo>
                    <a:pt x="149812" y="435926"/>
                  </a:lnTo>
                  <a:lnTo>
                    <a:pt x="223664" y="435926"/>
                  </a:lnTo>
                  <a:cubicBezTo>
                    <a:pt x="232039" y="435926"/>
                    <a:pt x="239653" y="430357"/>
                    <a:pt x="243460" y="422402"/>
                  </a:cubicBezTo>
                  <a:cubicBezTo>
                    <a:pt x="278482" y="339672"/>
                    <a:pt x="362233" y="150347"/>
                    <a:pt x="387358" y="93072"/>
                  </a:cubicBezTo>
                  <a:cubicBezTo>
                    <a:pt x="391164" y="83526"/>
                    <a:pt x="388119" y="73185"/>
                    <a:pt x="378983" y="68412"/>
                  </a:cubicBezTo>
                  <a:lnTo>
                    <a:pt x="248789" y="0"/>
                  </a:lnTo>
                  <a:lnTo>
                    <a:pt x="161994" y="96254"/>
                  </a:lnTo>
                  <a:close/>
                </a:path>
              </a:pathLst>
            </a:custGeom>
            <a:solidFill>
              <a:schemeClr val="tx2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2" name="Freeform: Shape 48">
              <a:extLst>
                <a:ext uri="{FF2B5EF4-FFF2-40B4-BE49-F238E27FC236}">
                  <a16:creationId xmlns:a16="http://schemas.microsoft.com/office/drawing/2014/main" xmlns="" id="{EC9A6688-5431-EF49-87D4-B9EED3E2F7FD}"/>
                </a:ext>
              </a:extLst>
            </p:cNvPr>
            <p:cNvSpPr/>
            <p:nvPr/>
          </p:nvSpPr>
          <p:spPr>
            <a:xfrm>
              <a:off x="1299867" y="4096667"/>
              <a:ext cx="102516" cy="158606"/>
            </a:xfrm>
            <a:custGeom>
              <a:avLst/>
              <a:gdLst>
                <a:gd name="connsiteX0" fmla="*/ 96426 w 102516"/>
                <a:gd name="connsiteY0" fmla="*/ 70308 h 158606"/>
                <a:gd name="connsiteX1" fmla="*/ 80437 w 102516"/>
                <a:gd name="connsiteY1" fmla="*/ 54398 h 158606"/>
                <a:gd name="connsiteX2" fmla="*/ 2778 w 102516"/>
                <a:gd name="connsiteY2" fmla="*/ 7464 h 158606"/>
                <a:gd name="connsiteX3" fmla="*/ 57596 w 102516"/>
                <a:gd name="connsiteY3" fmla="*/ 154629 h 158606"/>
                <a:gd name="connsiteX4" fmla="*/ 82721 w 102516"/>
                <a:gd name="connsiteY4" fmla="*/ 158606 h 158606"/>
                <a:gd name="connsiteX5" fmla="*/ 102517 w 102516"/>
                <a:gd name="connsiteY5" fmla="*/ 70308 h 158606"/>
                <a:gd name="connsiteX6" fmla="*/ 96426 w 102516"/>
                <a:gd name="connsiteY6" fmla="*/ 70308 h 158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516" h="158606">
                  <a:moveTo>
                    <a:pt x="96426" y="70308"/>
                  </a:moveTo>
                  <a:cubicBezTo>
                    <a:pt x="88051" y="70308"/>
                    <a:pt x="80437" y="63148"/>
                    <a:pt x="80437" y="54398"/>
                  </a:cubicBezTo>
                  <a:cubicBezTo>
                    <a:pt x="78153" y="-10036"/>
                    <a:pt x="4301" y="-4468"/>
                    <a:pt x="2778" y="7464"/>
                  </a:cubicBezTo>
                  <a:cubicBezTo>
                    <a:pt x="-6358" y="76671"/>
                    <a:pt x="5823" y="141106"/>
                    <a:pt x="57596" y="154629"/>
                  </a:cubicBezTo>
                  <a:cubicBezTo>
                    <a:pt x="65971" y="157015"/>
                    <a:pt x="82721" y="158606"/>
                    <a:pt x="82721" y="158606"/>
                  </a:cubicBezTo>
                  <a:lnTo>
                    <a:pt x="102517" y="70308"/>
                  </a:lnTo>
                  <a:lnTo>
                    <a:pt x="96426" y="70308"/>
                  </a:ln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3" name="Freeform: Shape 49">
              <a:extLst>
                <a:ext uri="{FF2B5EF4-FFF2-40B4-BE49-F238E27FC236}">
                  <a16:creationId xmlns:a16="http://schemas.microsoft.com/office/drawing/2014/main" xmlns="" id="{85665DC7-4EAD-4D48-8504-DC2D3B989576}"/>
                </a:ext>
              </a:extLst>
            </p:cNvPr>
            <p:cNvSpPr/>
            <p:nvPr/>
          </p:nvSpPr>
          <p:spPr>
            <a:xfrm>
              <a:off x="1810614" y="3598562"/>
              <a:ext cx="404916" cy="505793"/>
            </a:xfrm>
            <a:custGeom>
              <a:avLst/>
              <a:gdLst>
                <a:gd name="connsiteX0" fmla="*/ 104168 w 404916"/>
                <a:gd name="connsiteY0" fmla="*/ 12369 h 505793"/>
                <a:gd name="connsiteX1" fmla="*/ 45543 w 404916"/>
                <a:gd name="connsiteY1" fmla="*/ 311471 h 505793"/>
                <a:gd name="connsiteX2" fmla="*/ 303646 w 404916"/>
                <a:gd name="connsiteY2" fmla="*/ 505570 h 505793"/>
                <a:gd name="connsiteX3" fmla="*/ 398816 w 404916"/>
                <a:gd name="connsiteY3" fmla="*/ 262151 h 505793"/>
                <a:gd name="connsiteX4" fmla="*/ 104168 w 404916"/>
                <a:gd name="connsiteY4" fmla="*/ 12369 h 505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4916" h="505793">
                  <a:moveTo>
                    <a:pt x="104168" y="12369"/>
                  </a:moveTo>
                  <a:cubicBezTo>
                    <a:pt x="24225" y="37825"/>
                    <a:pt x="-51150" y="211240"/>
                    <a:pt x="45543" y="311471"/>
                  </a:cubicBezTo>
                  <a:cubicBezTo>
                    <a:pt x="142237" y="411702"/>
                    <a:pt x="229032" y="511138"/>
                    <a:pt x="303646" y="505570"/>
                  </a:cubicBezTo>
                  <a:cubicBezTo>
                    <a:pt x="378260" y="500001"/>
                    <a:pt x="421657" y="340904"/>
                    <a:pt x="398816" y="262151"/>
                  </a:cubicBezTo>
                  <a:cubicBezTo>
                    <a:pt x="374453" y="183398"/>
                    <a:pt x="323441" y="-56838"/>
                    <a:pt x="104168" y="12369"/>
                  </a:cubicBez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4" name="Freeform: Shape 50">
              <a:extLst>
                <a:ext uri="{FF2B5EF4-FFF2-40B4-BE49-F238E27FC236}">
                  <a16:creationId xmlns:a16="http://schemas.microsoft.com/office/drawing/2014/main" xmlns="" id="{A21F783F-CF4D-AA47-BBC9-7D5FFB9D92B5}"/>
                </a:ext>
              </a:extLst>
            </p:cNvPr>
            <p:cNvSpPr/>
            <p:nvPr/>
          </p:nvSpPr>
          <p:spPr>
            <a:xfrm>
              <a:off x="2143953" y="3735822"/>
              <a:ext cx="366216" cy="280010"/>
            </a:xfrm>
            <a:custGeom>
              <a:avLst/>
              <a:gdLst>
                <a:gd name="connsiteX0" fmla="*/ 0 w 366216"/>
                <a:gd name="connsiteY0" fmla="*/ 0 h 280010"/>
                <a:gd name="connsiteX1" fmla="*/ 366217 w 366216"/>
                <a:gd name="connsiteY1" fmla="*/ 126482 h 280010"/>
                <a:gd name="connsiteX2" fmla="*/ 89841 w 366216"/>
                <a:gd name="connsiteY2" fmla="*/ 280011 h 280010"/>
                <a:gd name="connsiteX3" fmla="*/ 25125 w 366216"/>
                <a:gd name="connsiteY3" fmla="*/ 228304 h 28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216" h="280010">
                  <a:moveTo>
                    <a:pt x="0" y="0"/>
                  </a:moveTo>
                  <a:lnTo>
                    <a:pt x="366217" y="126482"/>
                  </a:lnTo>
                  <a:lnTo>
                    <a:pt x="89841" y="280011"/>
                  </a:lnTo>
                  <a:lnTo>
                    <a:pt x="25125" y="228304"/>
                  </a:ln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5" name="Freeform: Shape 51">
              <a:extLst>
                <a:ext uri="{FF2B5EF4-FFF2-40B4-BE49-F238E27FC236}">
                  <a16:creationId xmlns:a16="http://schemas.microsoft.com/office/drawing/2014/main" xmlns="" id="{2746957E-2609-A14D-A713-B6C9C565A9B7}"/>
                </a:ext>
              </a:extLst>
            </p:cNvPr>
            <p:cNvSpPr/>
            <p:nvPr/>
          </p:nvSpPr>
          <p:spPr>
            <a:xfrm>
              <a:off x="1350489" y="3841622"/>
              <a:ext cx="1206123" cy="424918"/>
            </a:xfrm>
            <a:custGeom>
              <a:avLst/>
              <a:gdLst>
                <a:gd name="connsiteX0" fmla="*/ 1178715 w 1206123"/>
                <a:gd name="connsiteY0" fmla="*/ 0 h 424918"/>
                <a:gd name="connsiteX1" fmla="*/ 664032 w 1206123"/>
                <a:gd name="connsiteY1" fmla="*/ 232281 h 424918"/>
                <a:gd name="connsiteX2" fmla="*/ 22201 w 1206123"/>
                <a:gd name="connsiteY2" fmla="*/ 232281 h 424918"/>
                <a:gd name="connsiteX3" fmla="*/ 883 w 1206123"/>
                <a:gd name="connsiteY3" fmla="*/ 339672 h 424918"/>
                <a:gd name="connsiteX4" fmla="*/ 665555 w 1206123"/>
                <a:gd name="connsiteY4" fmla="*/ 424789 h 424918"/>
                <a:gd name="connsiteX5" fmla="*/ 1206124 w 1206123"/>
                <a:gd name="connsiteY5" fmla="*/ 339672 h 424918"/>
                <a:gd name="connsiteX6" fmla="*/ 1178715 w 1206123"/>
                <a:gd name="connsiteY6" fmla="*/ 0 h 424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6123" h="424918">
                  <a:moveTo>
                    <a:pt x="1178715" y="0"/>
                  </a:moveTo>
                  <a:cubicBezTo>
                    <a:pt x="1070601" y="13523"/>
                    <a:pt x="804885" y="207621"/>
                    <a:pt x="664032" y="232281"/>
                  </a:cubicBezTo>
                  <a:cubicBezTo>
                    <a:pt x="523180" y="256941"/>
                    <a:pt x="22201" y="232281"/>
                    <a:pt x="22201" y="232281"/>
                  </a:cubicBezTo>
                  <a:cubicBezTo>
                    <a:pt x="22201" y="232281"/>
                    <a:pt x="-5208" y="326149"/>
                    <a:pt x="883" y="339672"/>
                  </a:cubicBezTo>
                  <a:cubicBezTo>
                    <a:pt x="6974" y="353195"/>
                    <a:pt x="418111" y="420811"/>
                    <a:pt x="665555" y="424789"/>
                  </a:cubicBezTo>
                  <a:cubicBezTo>
                    <a:pt x="912998" y="428766"/>
                    <a:pt x="1206124" y="339672"/>
                    <a:pt x="1206124" y="339672"/>
                  </a:cubicBezTo>
                  <a:lnTo>
                    <a:pt x="1178715" y="0"/>
                  </a:lnTo>
                  <a:close/>
                </a:path>
              </a:pathLst>
            </a:custGeom>
            <a:solidFill>
              <a:schemeClr val="accent6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6" name="Freeform: Shape 52">
              <a:extLst>
                <a:ext uri="{FF2B5EF4-FFF2-40B4-BE49-F238E27FC236}">
                  <a16:creationId xmlns:a16="http://schemas.microsoft.com/office/drawing/2014/main" xmlns="" id="{58404DBE-4540-B74D-A277-5898493F6D4E}"/>
                </a:ext>
              </a:extLst>
            </p:cNvPr>
            <p:cNvSpPr/>
            <p:nvPr/>
          </p:nvSpPr>
          <p:spPr>
            <a:xfrm>
              <a:off x="2276431" y="3841320"/>
              <a:ext cx="1229393" cy="1082367"/>
            </a:xfrm>
            <a:custGeom>
              <a:avLst/>
              <a:gdLst>
                <a:gd name="connsiteX0" fmla="*/ 0 w 1229393"/>
                <a:gd name="connsiteY0" fmla="*/ 223038 h 1082367"/>
                <a:gd name="connsiteX1" fmla="*/ 592342 w 1229393"/>
                <a:gd name="connsiteY1" fmla="*/ 1074206 h 1082367"/>
                <a:gd name="connsiteX2" fmla="*/ 1228843 w 1229393"/>
                <a:gd name="connsiteY2" fmla="*/ 966816 h 1082367"/>
                <a:gd name="connsiteX3" fmla="*/ 456058 w 1229393"/>
                <a:gd name="connsiteY3" fmla="*/ 55986 h 1082367"/>
                <a:gd name="connsiteX4" fmla="*/ 252773 w 1229393"/>
                <a:gd name="connsiteY4" fmla="*/ 302 h 1082367"/>
                <a:gd name="connsiteX5" fmla="*/ 0 w 1229393"/>
                <a:gd name="connsiteY5" fmla="*/ 223038 h 108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9393" h="1082367">
                  <a:moveTo>
                    <a:pt x="0" y="223038"/>
                  </a:moveTo>
                  <a:cubicBezTo>
                    <a:pt x="0" y="223038"/>
                    <a:pt x="526865" y="1026477"/>
                    <a:pt x="592342" y="1074206"/>
                  </a:cubicBezTo>
                  <a:cubicBezTo>
                    <a:pt x="647160" y="1113980"/>
                    <a:pt x="1209047" y="997044"/>
                    <a:pt x="1228843" y="966816"/>
                  </a:cubicBezTo>
                  <a:cubicBezTo>
                    <a:pt x="1248638" y="936587"/>
                    <a:pt x="730149" y="186445"/>
                    <a:pt x="456058" y="55986"/>
                  </a:cubicBezTo>
                  <a:cubicBezTo>
                    <a:pt x="358603" y="9052"/>
                    <a:pt x="277137" y="-2084"/>
                    <a:pt x="252773" y="302"/>
                  </a:cubicBezTo>
                  <a:cubicBezTo>
                    <a:pt x="100500" y="16212"/>
                    <a:pt x="4568" y="184059"/>
                    <a:pt x="0" y="223038"/>
                  </a:cubicBezTo>
                  <a:close/>
                </a:path>
              </a:pathLst>
            </a:custGeom>
            <a:solidFill>
              <a:schemeClr val="accent6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 dirty="0"/>
            </a:p>
          </p:txBody>
        </p:sp>
        <p:sp>
          <p:nvSpPr>
            <p:cNvPr id="117" name="Freeform: Shape 53">
              <a:extLst>
                <a:ext uri="{FF2B5EF4-FFF2-40B4-BE49-F238E27FC236}">
                  <a16:creationId xmlns:a16="http://schemas.microsoft.com/office/drawing/2014/main" xmlns="" id="{D49C62DB-B533-C647-BB1A-6317663893AF}"/>
                </a:ext>
              </a:extLst>
            </p:cNvPr>
            <p:cNvSpPr/>
            <p:nvPr/>
          </p:nvSpPr>
          <p:spPr>
            <a:xfrm>
              <a:off x="1372880" y="4100950"/>
              <a:ext cx="1106835" cy="262599"/>
            </a:xfrm>
            <a:custGeom>
              <a:avLst/>
              <a:gdLst>
                <a:gd name="connsiteX0" fmla="*/ 11993 w 1106835"/>
                <a:gd name="connsiteY0" fmla="*/ 90685 h 262599"/>
                <a:gd name="connsiteX1" fmla="*/ 1334 w 1106835"/>
                <a:gd name="connsiteY1" fmla="*/ 165461 h 262599"/>
                <a:gd name="connsiteX2" fmla="*/ 625653 w 1106835"/>
                <a:gd name="connsiteY2" fmla="*/ 262510 h 262599"/>
                <a:gd name="connsiteX3" fmla="*/ 1106835 w 1106835"/>
                <a:gd name="connsiteY3" fmla="*/ 176598 h 262599"/>
                <a:gd name="connsiteX4" fmla="*/ 1018517 w 1106835"/>
                <a:gd name="connsiteY4" fmla="*/ 0 h 262599"/>
                <a:gd name="connsiteX5" fmla="*/ 589107 w 1106835"/>
                <a:gd name="connsiteY5" fmla="*/ 89094 h 262599"/>
                <a:gd name="connsiteX6" fmla="*/ 11993 w 1106835"/>
                <a:gd name="connsiteY6" fmla="*/ 90685 h 262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6835" h="262599">
                  <a:moveTo>
                    <a:pt x="11993" y="90685"/>
                  </a:moveTo>
                  <a:cubicBezTo>
                    <a:pt x="11993" y="90685"/>
                    <a:pt x="-4757" y="147960"/>
                    <a:pt x="1334" y="165461"/>
                  </a:cubicBezTo>
                  <a:cubicBezTo>
                    <a:pt x="6663" y="182961"/>
                    <a:pt x="482516" y="265692"/>
                    <a:pt x="625653" y="262510"/>
                  </a:cubicBezTo>
                  <a:cubicBezTo>
                    <a:pt x="768789" y="260123"/>
                    <a:pt x="1106835" y="176598"/>
                    <a:pt x="1106835" y="176598"/>
                  </a:cubicBezTo>
                  <a:lnTo>
                    <a:pt x="1018517" y="0"/>
                  </a:lnTo>
                  <a:cubicBezTo>
                    <a:pt x="1018517" y="0"/>
                    <a:pt x="652301" y="79548"/>
                    <a:pt x="589107" y="89094"/>
                  </a:cubicBezTo>
                  <a:cubicBezTo>
                    <a:pt x="526675" y="98640"/>
                    <a:pt x="11993" y="90685"/>
                    <a:pt x="11993" y="90685"/>
                  </a:cubicBezTo>
                  <a:close/>
                </a:path>
              </a:pathLst>
            </a:custGeom>
            <a:solidFill>
              <a:schemeClr val="accent6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8" name="Freeform: Shape 54">
              <a:extLst>
                <a:ext uri="{FF2B5EF4-FFF2-40B4-BE49-F238E27FC236}">
                  <a16:creationId xmlns:a16="http://schemas.microsoft.com/office/drawing/2014/main" xmlns="" id="{22C16D4B-6279-F140-96F6-61B9B2D04EE7}"/>
                </a:ext>
              </a:extLst>
            </p:cNvPr>
            <p:cNvSpPr/>
            <p:nvPr/>
          </p:nvSpPr>
          <p:spPr>
            <a:xfrm>
              <a:off x="1785930" y="3552113"/>
              <a:ext cx="406321" cy="359782"/>
            </a:xfrm>
            <a:custGeom>
              <a:avLst/>
              <a:gdLst>
                <a:gd name="connsiteX0" fmla="*/ 3989 w 406321"/>
                <a:gd name="connsiteY0" fmla="*/ 320532 h 359782"/>
                <a:gd name="connsiteX1" fmla="*/ 102205 w 406321"/>
                <a:gd name="connsiteY1" fmla="*/ 349170 h 359782"/>
                <a:gd name="connsiteX2" fmla="*/ 266660 w 406321"/>
                <a:gd name="connsiteY2" fmla="*/ 192459 h 359782"/>
                <a:gd name="connsiteX3" fmla="*/ 345081 w 406321"/>
                <a:gd name="connsiteY3" fmla="*/ 315759 h 359782"/>
                <a:gd name="connsiteX4" fmla="*/ 364115 w 406321"/>
                <a:gd name="connsiteY4" fmla="*/ 299850 h 359782"/>
                <a:gd name="connsiteX5" fmla="*/ 399138 w 406321"/>
                <a:gd name="connsiteY5" fmla="*/ 229847 h 359782"/>
                <a:gd name="connsiteX6" fmla="*/ 278081 w 406321"/>
                <a:gd name="connsiteY6" fmla="*/ 21430 h 359782"/>
                <a:gd name="connsiteX7" fmla="*/ 24546 w 406321"/>
                <a:gd name="connsiteY7" fmla="*/ 170981 h 359782"/>
                <a:gd name="connsiteX8" fmla="*/ 3989 w 406321"/>
                <a:gd name="connsiteY8" fmla="*/ 320532 h 359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6321" h="359782">
                  <a:moveTo>
                    <a:pt x="3989" y="320532"/>
                  </a:moveTo>
                  <a:cubicBezTo>
                    <a:pt x="18455" y="357125"/>
                    <a:pt x="44342" y="371443"/>
                    <a:pt x="102205" y="349170"/>
                  </a:cubicBezTo>
                  <a:cubicBezTo>
                    <a:pt x="199660" y="312577"/>
                    <a:pt x="236205" y="182914"/>
                    <a:pt x="266660" y="192459"/>
                  </a:cubicBezTo>
                  <a:cubicBezTo>
                    <a:pt x="297115" y="202005"/>
                    <a:pt x="326808" y="314964"/>
                    <a:pt x="345081" y="315759"/>
                  </a:cubicBezTo>
                  <a:cubicBezTo>
                    <a:pt x="364115" y="315759"/>
                    <a:pt x="364115" y="299850"/>
                    <a:pt x="364115" y="299850"/>
                  </a:cubicBezTo>
                  <a:cubicBezTo>
                    <a:pt x="364115" y="299850"/>
                    <a:pt x="373251" y="245757"/>
                    <a:pt x="399138" y="229847"/>
                  </a:cubicBezTo>
                  <a:cubicBezTo>
                    <a:pt x="425024" y="213937"/>
                    <a:pt x="380103" y="25408"/>
                    <a:pt x="278081" y="21430"/>
                  </a:cubicBezTo>
                  <a:cubicBezTo>
                    <a:pt x="198899" y="-43004"/>
                    <a:pt x="64898" y="46886"/>
                    <a:pt x="24546" y="170981"/>
                  </a:cubicBezTo>
                  <a:cubicBezTo>
                    <a:pt x="10080" y="214733"/>
                    <a:pt x="-8193" y="288713"/>
                    <a:pt x="3989" y="320532"/>
                  </a:cubicBezTo>
                  <a:close/>
                </a:path>
              </a:pathLst>
            </a:custGeom>
            <a:solidFill>
              <a:srgbClr val="000000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9" name="Freeform: Shape 55">
              <a:extLst>
                <a:ext uri="{FF2B5EF4-FFF2-40B4-BE49-F238E27FC236}">
                  <a16:creationId xmlns:a16="http://schemas.microsoft.com/office/drawing/2014/main" xmlns="" id="{803A4ACC-D499-0C49-A20A-14A80F439A76}"/>
                </a:ext>
              </a:extLst>
            </p:cNvPr>
            <p:cNvSpPr/>
            <p:nvPr/>
          </p:nvSpPr>
          <p:spPr>
            <a:xfrm>
              <a:off x="2122457" y="3765678"/>
              <a:ext cx="67941" cy="102989"/>
            </a:xfrm>
            <a:custGeom>
              <a:avLst/>
              <a:gdLst>
                <a:gd name="connsiteX0" fmla="*/ 46621 w 67941"/>
                <a:gd name="connsiteY0" fmla="*/ 95831 h 102989"/>
                <a:gd name="connsiteX1" fmla="*/ 27587 w 67941"/>
                <a:gd name="connsiteY1" fmla="*/ 102990 h 102989"/>
                <a:gd name="connsiteX2" fmla="*/ 940 w 67941"/>
                <a:gd name="connsiteY2" fmla="*/ 25032 h 102989"/>
                <a:gd name="connsiteX3" fmla="*/ 11599 w 67941"/>
                <a:gd name="connsiteY3" fmla="*/ 1963 h 102989"/>
                <a:gd name="connsiteX4" fmla="*/ 11599 w 67941"/>
                <a:gd name="connsiteY4" fmla="*/ 1963 h 102989"/>
                <a:gd name="connsiteX5" fmla="*/ 56519 w 67941"/>
                <a:gd name="connsiteY5" fmla="*/ 24237 h 102989"/>
                <a:gd name="connsiteX6" fmla="*/ 66417 w 67941"/>
                <a:gd name="connsiteY6" fmla="*/ 52874 h 102989"/>
                <a:gd name="connsiteX7" fmla="*/ 46621 w 67941"/>
                <a:gd name="connsiteY7" fmla="*/ 95831 h 102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941" h="102989">
                  <a:moveTo>
                    <a:pt x="46621" y="95831"/>
                  </a:moveTo>
                  <a:lnTo>
                    <a:pt x="27587" y="102990"/>
                  </a:lnTo>
                  <a:lnTo>
                    <a:pt x="940" y="25032"/>
                  </a:lnTo>
                  <a:cubicBezTo>
                    <a:pt x="-2106" y="15487"/>
                    <a:pt x="2462" y="5145"/>
                    <a:pt x="11599" y="1963"/>
                  </a:cubicBezTo>
                  <a:lnTo>
                    <a:pt x="11599" y="1963"/>
                  </a:lnTo>
                  <a:cubicBezTo>
                    <a:pt x="29871" y="-4400"/>
                    <a:pt x="50428" y="5145"/>
                    <a:pt x="56519" y="24237"/>
                  </a:cubicBezTo>
                  <a:lnTo>
                    <a:pt x="66417" y="52874"/>
                  </a:lnTo>
                  <a:cubicBezTo>
                    <a:pt x="71747" y="70375"/>
                    <a:pt x="62610" y="89467"/>
                    <a:pt x="46621" y="95831"/>
                  </a:cubicBez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20" name="Freeform: Shape 56">
              <a:extLst>
                <a:ext uri="{FF2B5EF4-FFF2-40B4-BE49-F238E27FC236}">
                  <a16:creationId xmlns:a16="http://schemas.microsoft.com/office/drawing/2014/main" xmlns="" id="{6A89C48F-39A0-CB4F-9E24-02F5E2AD1203}"/>
                </a:ext>
              </a:extLst>
            </p:cNvPr>
            <p:cNvSpPr/>
            <p:nvPr/>
          </p:nvSpPr>
          <p:spPr>
            <a:xfrm>
              <a:off x="1267129" y="3767639"/>
              <a:ext cx="102516" cy="404109"/>
            </a:xfrm>
            <a:custGeom>
              <a:avLst/>
              <a:gdLst>
                <a:gd name="connsiteX0" fmla="*/ 97187 w 102516"/>
                <a:gd name="connsiteY0" fmla="*/ 315015 h 404109"/>
                <a:gd name="connsiteX1" fmla="*/ 81198 w 102516"/>
                <a:gd name="connsiteY1" fmla="*/ 299105 h 404109"/>
                <a:gd name="connsiteX2" fmla="*/ 44653 w 102516"/>
                <a:gd name="connsiteY2" fmla="*/ 3 h 404109"/>
                <a:gd name="connsiteX3" fmla="*/ 3539 w 102516"/>
                <a:gd name="connsiteY3" fmla="*/ 216375 h 404109"/>
                <a:gd name="connsiteX4" fmla="*/ 2778 w 102516"/>
                <a:gd name="connsiteY4" fmla="*/ 252967 h 404109"/>
                <a:gd name="connsiteX5" fmla="*/ 57596 w 102516"/>
                <a:gd name="connsiteY5" fmla="*/ 400132 h 404109"/>
                <a:gd name="connsiteX6" fmla="*/ 82721 w 102516"/>
                <a:gd name="connsiteY6" fmla="*/ 404109 h 404109"/>
                <a:gd name="connsiteX7" fmla="*/ 102517 w 102516"/>
                <a:gd name="connsiteY7" fmla="*/ 315811 h 404109"/>
                <a:gd name="connsiteX8" fmla="*/ 97187 w 102516"/>
                <a:gd name="connsiteY8" fmla="*/ 315811 h 404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2516" h="404109">
                  <a:moveTo>
                    <a:pt x="97187" y="315015"/>
                  </a:moveTo>
                  <a:cubicBezTo>
                    <a:pt x="88812" y="315015"/>
                    <a:pt x="81198" y="307856"/>
                    <a:pt x="81198" y="299105"/>
                  </a:cubicBezTo>
                  <a:cubicBezTo>
                    <a:pt x="78914" y="234671"/>
                    <a:pt x="68255" y="799"/>
                    <a:pt x="44653" y="3"/>
                  </a:cubicBezTo>
                  <a:cubicBezTo>
                    <a:pt x="19528" y="-792"/>
                    <a:pt x="-3313" y="145577"/>
                    <a:pt x="3539" y="216375"/>
                  </a:cubicBezTo>
                  <a:cubicBezTo>
                    <a:pt x="5062" y="228307"/>
                    <a:pt x="4301" y="241035"/>
                    <a:pt x="2778" y="252967"/>
                  </a:cubicBezTo>
                  <a:cubicBezTo>
                    <a:pt x="-6358" y="322174"/>
                    <a:pt x="5823" y="386609"/>
                    <a:pt x="57596" y="400132"/>
                  </a:cubicBezTo>
                  <a:cubicBezTo>
                    <a:pt x="65971" y="402518"/>
                    <a:pt x="82721" y="404109"/>
                    <a:pt x="82721" y="404109"/>
                  </a:cubicBezTo>
                  <a:lnTo>
                    <a:pt x="102517" y="315811"/>
                  </a:lnTo>
                  <a:lnTo>
                    <a:pt x="97187" y="315811"/>
                  </a:ln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21" name="Freeform: Shape 57">
              <a:extLst>
                <a:ext uri="{FF2B5EF4-FFF2-40B4-BE49-F238E27FC236}">
                  <a16:creationId xmlns:a16="http://schemas.microsoft.com/office/drawing/2014/main" xmlns="" id="{F467CCC1-B3AC-6A41-B729-60222C18CAE6}"/>
                </a:ext>
              </a:extLst>
            </p:cNvPr>
            <p:cNvSpPr/>
            <p:nvPr/>
          </p:nvSpPr>
          <p:spPr>
            <a:xfrm>
              <a:off x="1387157" y="4177900"/>
              <a:ext cx="1172704" cy="90896"/>
            </a:xfrm>
            <a:custGeom>
              <a:avLst/>
              <a:gdLst>
                <a:gd name="connsiteX0" fmla="*/ 644115 w 1172704"/>
                <a:gd name="connsiteY0" fmla="*/ 90897 h 90896"/>
                <a:gd name="connsiteX1" fmla="*/ 628887 w 1172704"/>
                <a:gd name="connsiteY1" fmla="*/ 90897 h 90896"/>
                <a:gd name="connsiteX2" fmla="*/ 2284 w 1172704"/>
                <a:gd name="connsiteY2" fmla="*/ 17712 h 90896"/>
                <a:gd name="connsiteX3" fmla="*/ 0 w 1172704"/>
                <a:gd name="connsiteY3" fmla="*/ 14530 h 90896"/>
                <a:gd name="connsiteX4" fmla="*/ 3045 w 1172704"/>
                <a:gd name="connsiteY4" fmla="*/ 12144 h 90896"/>
                <a:gd name="connsiteX5" fmla="*/ 628887 w 1172704"/>
                <a:gd name="connsiteY5" fmla="*/ 85328 h 90896"/>
                <a:gd name="connsiteX6" fmla="*/ 1168695 w 1172704"/>
                <a:gd name="connsiteY6" fmla="*/ 212 h 90896"/>
                <a:gd name="connsiteX7" fmla="*/ 1172502 w 1172704"/>
                <a:gd name="connsiteY7" fmla="*/ 2598 h 90896"/>
                <a:gd name="connsiteX8" fmla="*/ 1170218 w 1172704"/>
                <a:gd name="connsiteY8" fmla="*/ 6575 h 90896"/>
                <a:gd name="connsiteX9" fmla="*/ 644115 w 1172704"/>
                <a:gd name="connsiteY9" fmla="*/ 90897 h 90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72704" h="90896">
                  <a:moveTo>
                    <a:pt x="644115" y="90897"/>
                  </a:moveTo>
                  <a:cubicBezTo>
                    <a:pt x="638785" y="90897"/>
                    <a:pt x="634217" y="90897"/>
                    <a:pt x="628887" y="90897"/>
                  </a:cubicBezTo>
                  <a:cubicBezTo>
                    <a:pt x="423319" y="87715"/>
                    <a:pt x="111921" y="41577"/>
                    <a:pt x="2284" y="17712"/>
                  </a:cubicBezTo>
                  <a:cubicBezTo>
                    <a:pt x="761" y="17712"/>
                    <a:pt x="0" y="16121"/>
                    <a:pt x="0" y="14530"/>
                  </a:cubicBezTo>
                  <a:cubicBezTo>
                    <a:pt x="0" y="12939"/>
                    <a:pt x="1523" y="12144"/>
                    <a:pt x="3045" y="12144"/>
                  </a:cubicBezTo>
                  <a:cubicBezTo>
                    <a:pt x="112682" y="36008"/>
                    <a:pt x="423319" y="82147"/>
                    <a:pt x="628887" y="85328"/>
                  </a:cubicBezTo>
                  <a:cubicBezTo>
                    <a:pt x="873286" y="89306"/>
                    <a:pt x="1165650" y="1007"/>
                    <a:pt x="1168695" y="212"/>
                  </a:cubicBezTo>
                  <a:cubicBezTo>
                    <a:pt x="1170218" y="-584"/>
                    <a:pt x="1171741" y="1007"/>
                    <a:pt x="1172502" y="2598"/>
                  </a:cubicBezTo>
                  <a:cubicBezTo>
                    <a:pt x="1173263" y="4189"/>
                    <a:pt x="1171741" y="5780"/>
                    <a:pt x="1170218" y="6575"/>
                  </a:cubicBezTo>
                  <a:cubicBezTo>
                    <a:pt x="1167172" y="6575"/>
                    <a:pt x="886229" y="90897"/>
                    <a:pt x="644115" y="90897"/>
                  </a:cubicBezTo>
                  <a:close/>
                </a:path>
              </a:pathLst>
            </a:custGeom>
            <a:solidFill>
              <a:srgbClr val="000000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22" name="Freeform: Shape 58">
              <a:extLst>
                <a:ext uri="{FF2B5EF4-FFF2-40B4-BE49-F238E27FC236}">
                  <a16:creationId xmlns:a16="http://schemas.microsoft.com/office/drawing/2014/main" xmlns="" id="{683E9BCC-8C55-3E46-8051-ABCEAF35153E}"/>
                </a:ext>
              </a:extLst>
            </p:cNvPr>
            <p:cNvSpPr/>
            <p:nvPr/>
          </p:nvSpPr>
          <p:spPr>
            <a:xfrm>
              <a:off x="2201519" y="3911625"/>
              <a:ext cx="15989" cy="86707"/>
            </a:xfrm>
            <a:custGeom>
              <a:avLst/>
              <a:gdLst>
                <a:gd name="connsiteX0" fmla="*/ 2583 w 15989"/>
                <a:gd name="connsiteY0" fmla="*/ 86708 h 86707"/>
                <a:gd name="connsiteX1" fmla="*/ 1821 w 15989"/>
                <a:gd name="connsiteY1" fmla="*/ 86708 h 86707"/>
                <a:gd name="connsiteX2" fmla="*/ 299 w 15989"/>
                <a:gd name="connsiteY2" fmla="*/ 82730 h 86707"/>
                <a:gd name="connsiteX3" fmla="*/ 10196 w 15989"/>
                <a:gd name="connsiteY3" fmla="*/ 3182 h 86707"/>
                <a:gd name="connsiteX4" fmla="*/ 12481 w 15989"/>
                <a:gd name="connsiteY4" fmla="*/ 0 h 86707"/>
                <a:gd name="connsiteX5" fmla="*/ 15526 w 15989"/>
                <a:gd name="connsiteY5" fmla="*/ 2386 h 86707"/>
                <a:gd name="connsiteX6" fmla="*/ 4867 w 15989"/>
                <a:gd name="connsiteY6" fmla="*/ 84321 h 86707"/>
                <a:gd name="connsiteX7" fmla="*/ 2583 w 15989"/>
                <a:gd name="connsiteY7" fmla="*/ 86708 h 86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89" h="86707">
                  <a:moveTo>
                    <a:pt x="2583" y="86708"/>
                  </a:moveTo>
                  <a:cubicBezTo>
                    <a:pt x="2583" y="86708"/>
                    <a:pt x="1821" y="86708"/>
                    <a:pt x="1821" y="86708"/>
                  </a:cubicBezTo>
                  <a:cubicBezTo>
                    <a:pt x="299" y="85912"/>
                    <a:pt x="-463" y="84321"/>
                    <a:pt x="299" y="82730"/>
                  </a:cubicBezTo>
                  <a:cubicBezTo>
                    <a:pt x="299" y="81935"/>
                    <a:pt x="13242" y="41365"/>
                    <a:pt x="10196" y="3182"/>
                  </a:cubicBezTo>
                  <a:cubicBezTo>
                    <a:pt x="10196" y="1591"/>
                    <a:pt x="10958" y="0"/>
                    <a:pt x="12481" y="0"/>
                  </a:cubicBezTo>
                  <a:cubicBezTo>
                    <a:pt x="14003" y="0"/>
                    <a:pt x="15526" y="795"/>
                    <a:pt x="15526" y="2386"/>
                  </a:cubicBezTo>
                  <a:cubicBezTo>
                    <a:pt x="18571" y="41365"/>
                    <a:pt x="5628" y="81935"/>
                    <a:pt x="4867" y="84321"/>
                  </a:cubicBezTo>
                  <a:cubicBezTo>
                    <a:pt x="4867" y="85912"/>
                    <a:pt x="4106" y="86708"/>
                    <a:pt x="2583" y="86708"/>
                  </a:cubicBezTo>
                  <a:close/>
                </a:path>
              </a:pathLst>
            </a:custGeom>
            <a:solidFill>
              <a:srgbClr val="000000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xmlns="" id="{EBDD51D3-44FA-0340-9541-0D56C6E7B42C}"/>
              </a:ext>
            </a:extLst>
          </p:cNvPr>
          <p:cNvCxnSpPr>
            <a:cxnSpLocks/>
          </p:cNvCxnSpPr>
          <p:nvPr/>
        </p:nvCxnSpPr>
        <p:spPr>
          <a:xfrm flipH="1" flipV="1">
            <a:off x="5452846" y="2368079"/>
            <a:ext cx="2220608" cy="17805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xmlns="" id="{E9F8123F-C0EA-444C-9665-D045194CB22D}"/>
              </a:ext>
            </a:extLst>
          </p:cNvPr>
          <p:cNvCxnSpPr>
            <a:cxnSpLocks/>
          </p:cNvCxnSpPr>
          <p:nvPr/>
        </p:nvCxnSpPr>
        <p:spPr>
          <a:xfrm flipH="1" flipV="1">
            <a:off x="5452846" y="2133003"/>
            <a:ext cx="338605" cy="2715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xmlns="" id="{5F643490-A5CE-414E-A1AD-805AC101949D}"/>
              </a:ext>
            </a:extLst>
          </p:cNvPr>
          <p:cNvCxnSpPr>
            <a:cxnSpLocks/>
          </p:cNvCxnSpPr>
          <p:nvPr/>
        </p:nvCxnSpPr>
        <p:spPr>
          <a:xfrm flipH="1" flipV="1">
            <a:off x="5452846" y="3458161"/>
            <a:ext cx="1418278" cy="1137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xmlns="" id="{D4595844-805D-624D-83D1-34E96B28FDB3}"/>
              </a:ext>
            </a:extLst>
          </p:cNvPr>
          <p:cNvCxnSpPr>
            <a:cxnSpLocks/>
          </p:cNvCxnSpPr>
          <p:nvPr/>
        </p:nvCxnSpPr>
        <p:spPr>
          <a:xfrm flipH="1" flipV="1">
            <a:off x="5452846" y="4393079"/>
            <a:ext cx="2439770" cy="1956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aphic 6">
            <a:extLst>
              <a:ext uri="{FF2B5EF4-FFF2-40B4-BE49-F238E27FC236}">
                <a16:creationId xmlns:a16="http://schemas.microsoft.com/office/drawing/2014/main" xmlns="" id="{E08380E3-E6D2-374D-8694-5178428CB312}"/>
              </a:ext>
            </a:extLst>
          </p:cNvPr>
          <p:cNvGrpSpPr/>
          <p:nvPr/>
        </p:nvGrpSpPr>
        <p:grpSpPr>
          <a:xfrm>
            <a:off x="5527500" y="3588689"/>
            <a:ext cx="2782039" cy="2681530"/>
            <a:chOff x="7404656" y="3552113"/>
            <a:chExt cx="3708420" cy="2681530"/>
          </a:xfrm>
        </p:grpSpPr>
        <p:sp>
          <p:nvSpPr>
            <p:cNvPr id="128" name="Freeform: Shape 60">
              <a:extLst>
                <a:ext uri="{FF2B5EF4-FFF2-40B4-BE49-F238E27FC236}">
                  <a16:creationId xmlns:a16="http://schemas.microsoft.com/office/drawing/2014/main" xmlns="" id="{93A6F081-5378-184E-9E4F-E1596E8DA659}"/>
                </a:ext>
              </a:extLst>
            </p:cNvPr>
            <p:cNvSpPr/>
            <p:nvPr/>
          </p:nvSpPr>
          <p:spPr>
            <a:xfrm>
              <a:off x="10750587" y="5706238"/>
              <a:ext cx="253534" cy="199666"/>
            </a:xfrm>
            <a:custGeom>
              <a:avLst/>
              <a:gdLst>
                <a:gd name="connsiteX0" fmla="*/ 0 w 253534"/>
                <a:gd name="connsiteY0" fmla="*/ 106595 h 199666"/>
                <a:gd name="connsiteX1" fmla="*/ 178921 w 253534"/>
                <a:gd name="connsiteY1" fmla="*/ 199667 h 199666"/>
                <a:gd name="connsiteX2" fmla="*/ 253535 w 253534"/>
                <a:gd name="connsiteY2" fmla="*/ 132050 h 199666"/>
                <a:gd name="connsiteX3" fmla="*/ 63193 w 253534"/>
                <a:gd name="connsiteY3" fmla="*/ 0 h 199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3534" h="199666">
                  <a:moveTo>
                    <a:pt x="0" y="106595"/>
                  </a:moveTo>
                  <a:lnTo>
                    <a:pt x="178921" y="199667"/>
                  </a:lnTo>
                  <a:lnTo>
                    <a:pt x="253535" y="132050"/>
                  </a:lnTo>
                  <a:lnTo>
                    <a:pt x="63193" y="0"/>
                  </a:ln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29" name="Freeform: Shape 61">
              <a:extLst>
                <a:ext uri="{FF2B5EF4-FFF2-40B4-BE49-F238E27FC236}">
                  <a16:creationId xmlns:a16="http://schemas.microsoft.com/office/drawing/2014/main" xmlns="" id="{280613D9-13E9-9744-BC12-ACAD2806F647}"/>
                </a:ext>
              </a:extLst>
            </p:cNvPr>
            <p:cNvSpPr/>
            <p:nvPr/>
          </p:nvSpPr>
          <p:spPr>
            <a:xfrm>
              <a:off x="9050459" y="5891586"/>
              <a:ext cx="188057" cy="176597"/>
            </a:xfrm>
            <a:custGeom>
              <a:avLst/>
              <a:gdLst>
                <a:gd name="connsiteX0" fmla="*/ 0 w 188057"/>
                <a:gd name="connsiteY0" fmla="*/ 32615 h 176597"/>
                <a:gd name="connsiteX1" fmla="*/ 71568 w 188057"/>
                <a:gd name="connsiteY1" fmla="*/ 176597 h 176597"/>
                <a:gd name="connsiteX2" fmla="*/ 188057 w 188057"/>
                <a:gd name="connsiteY2" fmla="*/ 176597 h 176597"/>
                <a:gd name="connsiteX3" fmla="*/ 102784 w 188057"/>
                <a:gd name="connsiteY3" fmla="*/ 0 h 176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057" h="176597">
                  <a:moveTo>
                    <a:pt x="0" y="32615"/>
                  </a:moveTo>
                  <a:lnTo>
                    <a:pt x="71568" y="176597"/>
                  </a:lnTo>
                  <a:lnTo>
                    <a:pt x="188057" y="176597"/>
                  </a:lnTo>
                  <a:lnTo>
                    <a:pt x="102784" y="0"/>
                  </a:ln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0" name="Freeform: Shape 62">
              <a:extLst>
                <a:ext uri="{FF2B5EF4-FFF2-40B4-BE49-F238E27FC236}">
                  <a16:creationId xmlns:a16="http://schemas.microsoft.com/office/drawing/2014/main" xmlns="" id="{E6A9A6FB-31B4-954B-985A-690DC2C81E5E}"/>
                </a:ext>
              </a:extLst>
            </p:cNvPr>
            <p:cNvSpPr/>
            <p:nvPr/>
          </p:nvSpPr>
          <p:spPr>
            <a:xfrm>
              <a:off x="8389957" y="4737338"/>
              <a:ext cx="1231147" cy="1224457"/>
            </a:xfrm>
            <a:custGeom>
              <a:avLst/>
              <a:gdLst>
                <a:gd name="connsiteX0" fmla="*/ 638423 w 1231147"/>
                <a:gd name="connsiteY0" fmla="*/ 159097 h 1224457"/>
                <a:gd name="connsiteX1" fmla="*/ 68161 w 1231147"/>
                <a:gd name="connsiteY1" fmla="*/ 315012 h 1224457"/>
                <a:gd name="connsiteX2" fmla="*/ 110797 w 1231147"/>
                <a:gd name="connsiteY2" fmla="*/ 591045 h 1224457"/>
                <a:gd name="connsiteX3" fmla="*/ 657457 w 1231147"/>
                <a:gd name="connsiteY3" fmla="*/ 1223455 h 1224457"/>
                <a:gd name="connsiteX4" fmla="*/ 792219 w 1231147"/>
                <a:gd name="connsiteY4" fmla="*/ 1198000 h 1224457"/>
                <a:gd name="connsiteX5" fmla="*/ 446559 w 1231147"/>
                <a:gd name="connsiteY5" fmla="*/ 551271 h 1224457"/>
                <a:gd name="connsiteX6" fmla="*/ 1169856 w 1231147"/>
                <a:gd name="connsiteY6" fmla="*/ 360355 h 1224457"/>
                <a:gd name="connsiteX7" fmla="*/ 1219344 w 1231147"/>
                <a:gd name="connsiteY7" fmla="*/ 0 h 1224457"/>
                <a:gd name="connsiteX8" fmla="*/ 638423 w 1231147"/>
                <a:gd name="connsiteY8" fmla="*/ 159097 h 1224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1147" h="1224457">
                  <a:moveTo>
                    <a:pt x="638423" y="159097"/>
                  </a:moveTo>
                  <a:cubicBezTo>
                    <a:pt x="638423" y="159097"/>
                    <a:pt x="221956" y="238645"/>
                    <a:pt x="68161" y="315012"/>
                  </a:cubicBezTo>
                  <a:cubicBezTo>
                    <a:pt x="-85635" y="391378"/>
                    <a:pt x="62070" y="529793"/>
                    <a:pt x="110797" y="591045"/>
                  </a:cubicBezTo>
                  <a:cubicBezTo>
                    <a:pt x="160286" y="652297"/>
                    <a:pt x="657457" y="1223455"/>
                    <a:pt x="657457" y="1223455"/>
                  </a:cubicBezTo>
                  <a:cubicBezTo>
                    <a:pt x="657457" y="1223455"/>
                    <a:pt x="719128" y="1232206"/>
                    <a:pt x="792219" y="1198000"/>
                  </a:cubicBezTo>
                  <a:cubicBezTo>
                    <a:pt x="735878" y="1009470"/>
                    <a:pt x="647559" y="624455"/>
                    <a:pt x="446559" y="551271"/>
                  </a:cubicBezTo>
                  <a:cubicBezTo>
                    <a:pt x="827241" y="526611"/>
                    <a:pt x="1084583" y="523429"/>
                    <a:pt x="1169856" y="360355"/>
                  </a:cubicBezTo>
                  <a:cubicBezTo>
                    <a:pt x="1267310" y="174211"/>
                    <a:pt x="1219344" y="0"/>
                    <a:pt x="1219344" y="0"/>
                  </a:cubicBezTo>
                  <a:lnTo>
                    <a:pt x="638423" y="159097"/>
                  </a:lnTo>
                  <a:close/>
                </a:path>
              </a:pathLst>
            </a:custGeom>
            <a:solidFill>
              <a:schemeClr val="tx2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1" name="Freeform: Shape 63">
              <a:extLst>
                <a:ext uri="{FF2B5EF4-FFF2-40B4-BE49-F238E27FC236}">
                  <a16:creationId xmlns:a16="http://schemas.microsoft.com/office/drawing/2014/main" xmlns="" id="{B5C14218-50E1-504F-8A3E-8F190BEE55EE}"/>
                </a:ext>
              </a:extLst>
            </p:cNvPr>
            <p:cNvSpPr/>
            <p:nvPr/>
          </p:nvSpPr>
          <p:spPr>
            <a:xfrm>
              <a:off x="9463119" y="4737338"/>
              <a:ext cx="1457321" cy="1132769"/>
            </a:xfrm>
            <a:custGeom>
              <a:avLst/>
              <a:gdLst>
                <a:gd name="connsiteX0" fmla="*/ 0 w 1457321"/>
                <a:gd name="connsiteY0" fmla="*/ 357173 h 1132769"/>
                <a:gd name="connsiteX1" fmla="*/ 628126 w 1457321"/>
                <a:gd name="connsiteY1" fmla="*/ 770029 h 1132769"/>
                <a:gd name="connsiteX2" fmla="*/ 1361321 w 1457321"/>
                <a:gd name="connsiteY2" fmla="*/ 1132770 h 1132769"/>
                <a:gd name="connsiteX3" fmla="*/ 1457253 w 1457321"/>
                <a:gd name="connsiteY3" fmla="*/ 987992 h 1132769"/>
                <a:gd name="connsiteX4" fmla="*/ 728626 w 1457321"/>
                <a:gd name="connsiteY4" fmla="*/ 538543 h 1132769"/>
                <a:gd name="connsiteX5" fmla="*/ 147705 w 1457321"/>
                <a:gd name="connsiteY5" fmla="*/ 0 h 1132769"/>
                <a:gd name="connsiteX6" fmla="*/ 0 w 1457321"/>
                <a:gd name="connsiteY6" fmla="*/ 357173 h 1132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7321" h="1132769">
                  <a:moveTo>
                    <a:pt x="0" y="357173"/>
                  </a:moveTo>
                  <a:cubicBezTo>
                    <a:pt x="123341" y="493200"/>
                    <a:pt x="490319" y="688890"/>
                    <a:pt x="628126" y="770029"/>
                  </a:cubicBezTo>
                  <a:cubicBezTo>
                    <a:pt x="765933" y="851169"/>
                    <a:pt x="1361321" y="1132770"/>
                    <a:pt x="1361321" y="1132770"/>
                  </a:cubicBezTo>
                  <a:cubicBezTo>
                    <a:pt x="1361321" y="1132770"/>
                    <a:pt x="1460298" y="1020607"/>
                    <a:pt x="1457253" y="987992"/>
                  </a:cubicBezTo>
                  <a:cubicBezTo>
                    <a:pt x="1454207" y="955377"/>
                    <a:pt x="938763" y="692867"/>
                    <a:pt x="728626" y="538543"/>
                  </a:cubicBezTo>
                  <a:cubicBezTo>
                    <a:pt x="518490" y="383424"/>
                    <a:pt x="147705" y="0"/>
                    <a:pt x="147705" y="0"/>
                  </a:cubicBezTo>
                  <a:lnTo>
                    <a:pt x="0" y="357173"/>
                  </a:lnTo>
                  <a:close/>
                </a:path>
              </a:pathLst>
            </a:custGeom>
            <a:solidFill>
              <a:schemeClr val="tx2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2" name="Freeform: Shape 64">
              <a:extLst>
                <a:ext uri="{FF2B5EF4-FFF2-40B4-BE49-F238E27FC236}">
                  <a16:creationId xmlns:a16="http://schemas.microsoft.com/office/drawing/2014/main" xmlns="" id="{449C3E01-16C5-F740-957C-F967837D9AB2}"/>
                </a:ext>
              </a:extLst>
            </p:cNvPr>
            <p:cNvSpPr/>
            <p:nvPr/>
          </p:nvSpPr>
          <p:spPr>
            <a:xfrm>
              <a:off x="8821300" y="6049887"/>
              <a:ext cx="470675" cy="183756"/>
            </a:xfrm>
            <a:custGeom>
              <a:avLst/>
              <a:gdLst>
                <a:gd name="connsiteX0" fmla="*/ 290830 w 470675"/>
                <a:gd name="connsiteY0" fmla="*/ 0 h 183756"/>
                <a:gd name="connsiteX1" fmla="*/ 10647 w 470675"/>
                <a:gd name="connsiteY1" fmla="*/ 146369 h 183756"/>
                <a:gd name="connsiteX2" fmla="*/ 19023 w 470675"/>
                <a:gd name="connsiteY2" fmla="*/ 183757 h 183756"/>
                <a:gd name="connsiteX3" fmla="*/ 443864 w 470675"/>
                <a:gd name="connsiteY3" fmla="*/ 183757 h 183756"/>
                <a:gd name="connsiteX4" fmla="*/ 469751 w 470675"/>
                <a:gd name="connsiteY4" fmla="*/ 147960 h 183756"/>
                <a:gd name="connsiteX5" fmla="*/ 430921 w 470675"/>
                <a:gd name="connsiteY5" fmla="*/ 0 h 183756"/>
                <a:gd name="connsiteX6" fmla="*/ 290830 w 470675"/>
                <a:gd name="connsiteY6" fmla="*/ 0 h 18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0675" h="183756">
                  <a:moveTo>
                    <a:pt x="290830" y="0"/>
                  </a:moveTo>
                  <a:cubicBezTo>
                    <a:pt x="287784" y="0"/>
                    <a:pt x="112670" y="92276"/>
                    <a:pt x="10647" y="146369"/>
                  </a:cubicBezTo>
                  <a:cubicBezTo>
                    <a:pt x="-7625" y="155915"/>
                    <a:pt x="-773" y="183757"/>
                    <a:pt x="19023" y="183757"/>
                  </a:cubicBezTo>
                  <a:lnTo>
                    <a:pt x="443864" y="183757"/>
                  </a:lnTo>
                  <a:cubicBezTo>
                    <a:pt x="461376" y="183757"/>
                    <a:pt x="474319" y="166256"/>
                    <a:pt x="469751" y="147960"/>
                  </a:cubicBezTo>
                  <a:lnTo>
                    <a:pt x="430921" y="0"/>
                  </a:lnTo>
                  <a:lnTo>
                    <a:pt x="290830" y="0"/>
                  </a:lnTo>
                  <a:close/>
                </a:path>
              </a:pathLst>
            </a:custGeom>
            <a:solidFill>
              <a:schemeClr val="tx2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3" name="Freeform: Shape 65">
              <a:extLst>
                <a:ext uri="{FF2B5EF4-FFF2-40B4-BE49-F238E27FC236}">
                  <a16:creationId xmlns:a16="http://schemas.microsoft.com/office/drawing/2014/main" xmlns="" id="{0C255368-2AC2-1747-9867-9D4D836C53E9}"/>
                </a:ext>
              </a:extLst>
            </p:cNvPr>
            <p:cNvSpPr/>
            <p:nvPr/>
          </p:nvSpPr>
          <p:spPr>
            <a:xfrm>
              <a:off x="10724116" y="5797718"/>
              <a:ext cx="388960" cy="435925"/>
            </a:xfrm>
            <a:custGeom>
              <a:avLst/>
              <a:gdLst>
                <a:gd name="connsiteX0" fmla="*/ 161994 w 388960"/>
                <a:gd name="connsiteY0" fmla="*/ 96254 h 435925"/>
                <a:gd name="connsiteX1" fmla="*/ 115550 w 388960"/>
                <a:gd name="connsiteY1" fmla="*/ 289557 h 435925"/>
                <a:gd name="connsiteX2" fmla="*/ 61493 w 388960"/>
                <a:gd name="connsiteY2" fmla="*/ 353195 h 435925"/>
                <a:gd name="connsiteX3" fmla="*/ 9721 w 388960"/>
                <a:gd name="connsiteY3" fmla="*/ 391379 h 435925"/>
                <a:gd name="connsiteX4" fmla="*/ 23425 w 388960"/>
                <a:gd name="connsiteY4" fmla="*/ 435926 h 435925"/>
                <a:gd name="connsiteX5" fmla="*/ 149812 w 388960"/>
                <a:gd name="connsiteY5" fmla="*/ 435926 h 435925"/>
                <a:gd name="connsiteX6" fmla="*/ 223664 w 388960"/>
                <a:gd name="connsiteY6" fmla="*/ 435926 h 435925"/>
                <a:gd name="connsiteX7" fmla="*/ 243460 w 388960"/>
                <a:gd name="connsiteY7" fmla="*/ 422402 h 435925"/>
                <a:gd name="connsiteX8" fmla="*/ 387358 w 388960"/>
                <a:gd name="connsiteY8" fmla="*/ 93072 h 435925"/>
                <a:gd name="connsiteX9" fmla="*/ 378983 w 388960"/>
                <a:gd name="connsiteY9" fmla="*/ 68412 h 435925"/>
                <a:gd name="connsiteX10" fmla="*/ 248789 w 388960"/>
                <a:gd name="connsiteY10" fmla="*/ 0 h 435925"/>
                <a:gd name="connsiteX11" fmla="*/ 161994 w 388960"/>
                <a:gd name="connsiteY11" fmla="*/ 96254 h 435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8960" h="435925">
                  <a:moveTo>
                    <a:pt x="161994" y="96254"/>
                  </a:moveTo>
                  <a:lnTo>
                    <a:pt x="115550" y="289557"/>
                  </a:lnTo>
                  <a:cubicBezTo>
                    <a:pt x="104130" y="329331"/>
                    <a:pt x="94232" y="329331"/>
                    <a:pt x="61493" y="353195"/>
                  </a:cubicBezTo>
                  <a:lnTo>
                    <a:pt x="9721" y="391379"/>
                  </a:lnTo>
                  <a:cubicBezTo>
                    <a:pt x="-8552" y="404902"/>
                    <a:pt x="584" y="435926"/>
                    <a:pt x="23425" y="435926"/>
                  </a:cubicBezTo>
                  <a:lnTo>
                    <a:pt x="149812" y="435926"/>
                  </a:lnTo>
                  <a:lnTo>
                    <a:pt x="223664" y="435926"/>
                  </a:lnTo>
                  <a:cubicBezTo>
                    <a:pt x="232039" y="435926"/>
                    <a:pt x="239653" y="430357"/>
                    <a:pt x="243460" y="422402"/>
                  </a:cubicBezTo>
                  <a:cubicBezTo>
                    <a:pt x="278482" y="339672"/>
                    <a:pt x="362233" y="150347"/>
                    <a:pt x="387358" y="93072"/>
                  </a:cubicBezTo>
                  <a:cubicBezTo>
                    <a:pt x="391164" y="83526"/>
                    <a:pt x="388119" y="73185"/>
                    <a:pt x="378983" y="68412"/>
                  </a:cubicBezTo>
                  <a:lnTo>
                    <a:pt x="248789" y="0"/>
                  </a:lnTo>
                  <a:lnTo>
                    <a:pt x="161994" y="96254"/>
                  </a:lnTo>
                  <a:close/>
                </a:path>
              </a:pathLst>
            </a:custGeom>
            <a:solidFill>
              <a:schemeClr val="tx2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4" name="Freeform: Shape 66">
              <a:extLst>
                <a:ext uri="{FF2B5EF4-FFF2-40B4-BE49-F238E27FC236}">
                  <a16:creationId xmlns:a16="http://schemas.microsoft.com/office/drawing/2014/main" xmlns="" id="{9B8FB8AB-DEDF-A64B-84C4-F144967D105F}"/>
                </a:ext>
              </a:extLst>
            </p:cNvPr>
            <p:cNvSpPr/>
            <p:nvPr/>
          </p:nvSpPr>
          <p:spPr>
            <a:xfrm>
              <a:off x="7437394" y="4096667"/>
              <a:ext cx="102516" cy="158606"/>
            </a:xfrm>
            <a:custGeom>
              <a:avLst/>
              <a:gdLst>
                <a:gd name="connsiteX0" fmla="*/ 96426 w 102516"/>
                <a:gd name="connsiteY0" fmla="*/ 70308 h 158606"/>
                <a:gd name="connsiteX1" fmla="*/ 80437 w 102516"/>
                <a:gd name="connsiteY1" fmla="*/ 54398 h 158606"/>
                <a:gd name="connsiteX2" fmla="*/ 2778 w 102516"/>
                <a:gd name="connsiteY2" fmla="*/ 7464 h 158606"/>
                <a:gd name="connsiteX3" fmla="*/ 57596 w 102516"/>
                <a:gd name="connsiteY3" fmla="*/ 154629 h 158606"/>
                <a:gd name="connsiteX4" fmla="*/ 82721 w 102516"/>
                <a:gd name="connsiteY4" fmla="*/ 158606 h 158606"/>
                <a:gd name="connsiteX5" fmla="*/ 102517 w 102516"/>
                <a:gd name="connsiteY5" fmla="*/ 70308 h 158606"/>
                <a:gd name="connsiteX6" fmla="*/ 96426 w 102516"/>
                <a:gd name="connsiteY6" fmla="*/ 70308 h 158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516" h="158606">
                  <a:moveTo>
                    <a:pt x="96426" y="70308"/>
                  </a:moveTo>
                  <a:cubicBezTo>
                    <a:pt x="88051" y="70308"/>
                    <a:pt x="80437" y="63148"/>
                    <a:pt x="80437" y="54398"/>
                  </a:cubicBezTo>
                  <a:cubicBezTo>
                    <a:pt x="78153" y="-10036"/>
                    <a:pt x="4301" y="-4468"/>
                    <a:pt x="2778" y="7464"/>
                  </a:cubicBezTo>
                  <a:cubicBezTo>
                    <a:pt x="-6358" y="76671"/>
                    <a:pt x="5823" y="141106"/>
                    <a:pt x="57596" y="154629"/>
                  </a:cubicBezTo>
                  <a:cubicBezTo>
                    <a:pt x="65971" y="157015"/>
                    <a:pt x="82721" y="158606"/>
                    <a:pt x="82721" y="158606"/>
                  </a:cubicBezTo>
                  <a:lnTo>
                    <a:pt x="102517" y="70308"/>
                  </a:lnTo>
                  <a:lnTo>
                    <a:pt x="96426" y="70308"/>
                  </a:ln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5" name="Freeform: Shape 67">
              <a:extLst>
                <a:ext uri="{FF2B5EF4-FFF2-40B4-BE49-F238E27FC236}">
                  <a16:creationId xmlns:a16="http://schemas.microsoft.com/office/drawing/2014/main" xmlns="" id="{5A611D7B-8E65-E84C-9ACE-FB218F50C21C}"/>
                </a:ext>
              </a:extLst>
            </p:cNvPr>
            <p:cNvSpPr/>
            <p:nvPr/>
          </p:nvSpPr>
          <p:spPr>
            <a:xfrm>
              <a:off x="7948141" y="3598562"/>
              <a:ext cx="404916" cy="505793"/>
            </a:xfrm>
            <a:custGeom>
              <a:avLst/>
              <a:gdLst>
                <a:gd name="connsiteX0" fmla="*/ 104168 w 404916"/>
                <a:gd name="connsiteY0" fmla="*/ 12369 h 505793"/>
                <a:gd name="connsiteX1" fmla="*/ 45543 w 404916"/>
                <a:gd name="connsiteY1" fmla="*/ 311471 h 505793"/>
                <a:gd name="connsiteX2" fmla="*/ 303646 w 404916"/>
                <a:gd name="connsiteY2" fmla="*/ 505570 h 505793"/>
                <a:gd name="connsiteX3" fmla="*/ 398816 w 404916"/>
                <a:gd name="connsiteY3" fmla="*/ 262151 h 505793"/>
                <a:gd name="connsiteX4" fmla="*/ 104168 w 404916"/>
                <a:gd name="connsiteY4" fmla="*/ 12369 h 505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4916" h="505793">
                  <a:moveTo>
                    <a:pt x="104168" y="12369"/>
                  </a:moveTo>
                  <a:cubicBezTo>
                    <a:pt x="24225" y="37825"/>
                    <a:pt x="-51150" y="211240"/>
                    <a:pt x="45543" y="311471"/>
                  </a:cubicBezTo>
                  <a:cubicBezTo>
                    <a:pt x="142237" y="411702"/>
                    <a:pt x="229032" y="511138"/>
                    <a:pt x="303646" y="505570"/>
                  </a:cubicBezTo>
                  <a:cubicBezTo>
                    <a:pt x="378260" y="500001"/>
                    <a:pt x="421657" y="340904"/>
                    <a:pt x="398816" y="262151"/>
                  </a:cubicBezTo>
                  <a:cubicBezTo>
                    <a:pt x="374453" y="183398"/>
                    <a:pt x="323441" y="-56838"/>
                    <a:pt x="104168" y="12369"/>
                  </a:cubicBez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6" name="Freeform: Shape 68">
              <a:extLst>
                <a:ext uri="{FF2B5EF4-FFF2-40B4-BE49-F238E27FC236}">
                  <a16:creationId xmlns:a16="http://schemas.microsoft.com/office/drawing/2014/main" xmlns="" id="{B11DF004-2478-CB47-92ED-6B2E6DBCA019}"/>
                </a:ext>
              </a:extLst>
            </p:cNvPr>
            <p:cNvSpPr/>
            <p:nvPr/>
          </p:nvSpPr>
          <p:spPr>
            <a:xfrm>
              <a:off x="8281480" y="3735822"/>
              <a:ext cx="366216" cy="280010"/>
            </a:xfrm>
            <a:custGeom>
              <a:avLst/>
              <a:gdLst>
                <a:gd name="connsiteX0" fmla="*/ 0 w 366216"/>
                <a:gd name="connsiteY0" fmla="*/ 0 h 280010"/>
                <a:gd name="connsiteX1" fmla="*/ 366217 w 366216"/>
                <a:gd name="connsiteY1" fmla="*/ 126482 h 280010"/>
                <a:gd name="connsiteX2" fmla="*/ 89841 w 366216"/>
                <a:gd name="connsiteY2" fmla="*/ 280011 h 280010"/>
                <a:gd name="connsiteX3" fmla="*/ 25125 w 366216"/>
                <a:gd name="connsiteY3" fmla="*/ 228304 h 28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216" h="280010">
                  <a:moveTo>
                    <a:pt x="0" y="0"/>
                  </a:moveTo>
                  <a:lnTo>
                    <a:pt x="366217" y="126482"/>
                  </a:lnTo>
                  <a:lnTo>
                    <a:pt x="89841" y="280011"/>
                  </a:lnTo>
                  <a:lnTo>
                    <a:pt x="25125" y="228304"/>
                  </a:ln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7" name="Freeform: Shape 69">
              <a:extLst>
                <a:ext uri="{FF2B5EF4-FFF2-40B4-BE49-F238E27FC236}">
                  <a16:creationId xmlns:a16="http://schemas.microsoft.com/office/drawing/2014/main" xmlns="" id="{78931F9B-4BFB-7941-BDA0-20E320F9E1ED}"/>
                </a:ext>
              </a:extLst>
            </p:cNvPr>
            <p:cNvSpPr/>
            <p:nvPr/>
          </p:nvSpPr>
          <p:spPr>
            <a:xfrm>
              <a:off x="7488016" y="3841622"/>
              <a:ext cx="1206123" cy="424918"/>
            </a:xfrm>
            <a:custGeom>
              <a:avLst/>
              <a:gdLst>
                <a:gd name="connsiteX0" fmla="*/ 1178715 w 1206123"/>
                <a:gd name="connsiteY0" fmla="*/ 0 h 424918"/>
                <a:gd name="connsiteX1" fmla="*/ 664032 w 1206123"/>
                <a:gd name="connsiteY1" fmla="*/ 232281 h 424918"/>
                <a:gd name="connsiteX2" fmla="*/ 22201 w 1206123"/>
                <a:gd name="connsiteY2" fmla="*/ 232281 h 424918"/>
                <a:gd name="connsiteX3" fmla="*/ 883 w 1206123"/>
                <a:gd name="connsiteY3" fmla="*/ 339672 h 424918"/>
                <a:gd name="connsiteX4" fmla="*/ 665555 w 1206123"/>
                <a:gd name="connsiteY4" fmla="*/ 424789 h 424918"/>
                <a:gd name="connsiteX5" fmla="*/ 1206124 w 1206123"/>
                <a:gd name="connsiteY5" fmla="*/ 339672 h 424918"/>
                <a:gd name="connsiteX6" fmla="*/ 1178715 w 1206123"/>
                <a:gd name="connsiteY6" fmla="*/ 0 h 424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6123" h="424918">
                  <a:moveTo>
                    <a:pt x="1178715" y="0"/>
                  </a:moveTo>
                  <a:cubicBezTo>
                    <a:pt x="1070601" y="13523"/>
                    <a:pt x="804885" y="207621"/>
                    <a:pt x="664032" y="232281"/>
                  </a:cubicBezTo>
                  <a:cubicBezTo>
                    <a:pt x="523180" y="256941"/>
                    <a:pt x="22201" y="232281"/>
                    <a:pt x="22201" y="232281"/>
                  </a:cubicBezTo>
                  <a:cubicBezTo>
                    <a:pt x="22201" y="232281"/>
                    <a:pt x="-5208" y="326149"/>
                    <a:pt x="883" y="339672"/>
                  </a:cubicBezTo>
                  <a:cubicBezTo>
                    <a:pt x="6974" y="353195"/>
                    <a:pt x="418111" y="420811"/>
                    <a:pt x="665555" y="424789"/>
                  </a:cubicBezTo>
                  <a:cubicBezTo>
                    <a:pt x="912998" y="428766"/>
                    <a:pt x="1206124" y="339672"/>
                    <a:pt x="1206124" y="339672"/>
                  </a:cubicBezTo>
                  <a:lnTo>
                    <a:pt x="1178715" y="0"/>
                  </a:lnTo>
                  <a:close/>
                </a:path>
              </a:pathLst>
            </a:custGeom>
            <a:solidFill>
              <a:schemeClr val="accent1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8" name="Freeform: Shape 70">
              <a:extLst>
                <a:ext uri="{FF2B5EF4-FFF2-40B4-BE49-F238E27FC236}">
                  <a16:creationId xmlns:a16="http://schemas.microsoft.com/office/drawing/2014/main" xmlns="" id="{2320BF0A-3027-0945-A7BE-9CF8B8888B58}"/>
                </a:ext>
              </a:extLst>
            </p:cNvPr>
            <p:cNvSpPr/>
            <p:nvPr/>
          </p:nvSpPr>
          <p:spPr>
            <a:xfrm>
              <a:off x="8413958" y="3841320"/>
              <a:ext cx="1229393" cy="1082367"/>
            </a:xfrm>
            <a:custGeom>
              <a:avLst/>
              <a:gdLst>
                <a:gd name="connsiteX0" fmla="*/ 0 w 1229393"/>
                <a:gd name="connsiteY0" fmla="*/ 223038 h 1082367"/>
                <a:gd name="connsiteX1" fmla="*/ 592342 w 1229393"/>
                <a:gd name="connsiteY1" fmla="*/ 1074206 h 1082367"/>
                <a:gd name="connsiteX2" fmla="*/ 1228843 w 1229393"/>
                <a:gd name="connsiteY2" fmla="*/ 966816 h 1082367"/>
                <a:gd name="connsiteX3" fmla="*/ 456058 w 1229393"/>
                <a:gd name="connsiteY3" fmla="*/ 55986 h 1082367"/>
                <a:gd name="connsiteX4" fmla="*/ 252773 w 1229393"/>
                <a:gd name="connsiteY4" fmla="*/ 302 h 1082367"/>
                <a:gd name="connsiteX5" fmla="*/ 0 w 1229393"/>
                <a:gd name="connsiteY5" fmla="*/ 223038 h 108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9393" h="1082367">
                  <a:moveTo>
                    <a:pt x="0" y="223038"/>
                  </a:moveTo>
                  <a:cubicBezTo>
                    <a:pt x="0" y="223038"/>
                    <a:pt x="526865" y="1026477"/>
                    <a:pt x="592342" y="1074206"/>
                  </a:cubicBezTo>
                  <a:cubicBezTo>
                    <a:pt x="647160" y="1113980"/>
                    <a:pt x="1209047" y="997044"/>
                    <a:pt x="1228843" y="966816"/>
                  </a:cubicBezTo>
                  <a:cubicBezTo>
                    <a:pt x="1248638" y="936587"/>
                    <a:pt x="730149" y="186445"/>
                    <a:pt x="456058" y="55986"/>
                  </a:cubicBezTo>
                  <a:cubicBezTo>
                    <a:pt x="358603" y="9052"/>
                    <a:pt x="277137" y="-2084"/>
                    <a:pt x="252773" y="302"/>
                  </a:cubicBezTo>
                  <a:cubicBezTo>
                    <a:pt x="100500" y="16212"/>
                    <a:pt x="4568" y="184059"/>
                    <a:pt x="0" y="223038"/>
                  </a:cubicBezTo>
                  <a:close/>
                </a:path>
              </a:pathLst>
            </a:custGeom>
            <a:solidFill>
              <a:schemeClr val="accent1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 dirty="0"/>
            </a:p>
          </p:txBody>
        </p:sp>
        <p:sp>
          <p:nvSpPr>
            <p:cNvPr id="139" name="Freeform: Shape 71">
              <a:extLst>
                <a:ext uri="{FF2B5EF4-FFF2-40B4-BE49-F238E27FC236}">
                  <a16:creationId xmlns:a16="http://schemas.microsoft.com/office/drawing/2014/main" xmlns="" id="{E65CD86A-92DA-C744-8441-B8D94966A188}"/>
                </a:ext>
              </a:extLst>
            </p:cNvPr>
            <p:cNvSpPr/>
            <p:nvPr/>
          </p:nvSpPr>
          <p:spPr>
            <a:xfrm>
              <a:off x="7510407" y="4100950"/>
              <a:ext cx="1106835" cy="262599"/>
            </a:xfrm>
            <a:custGeom>
              <a:avLst/>
              <a:gdLst>
                <a:gd name="connsiteX0" fmla="*/ 11993 w 1106835"/>
                <a:gd name="connsiteY0" fmla="*/ 90685 h 262599"/>
                <a:gd name="connsiteX1" fmla="*/ 1334 w 1106835"/>
                <a:gd name="connsiteY1" fmla="*/ 165461 h 262599"/>
                <a:gd name="connsiteX2" fmla="*/ 625653 w 1106835"/>
                <a:gd name="connsiteY2" fmla="*/ 262510 h 262599"/>
                <a:gd name="connsiteX3" fmla="*/ 1106835 w 1106835"/>
                <a:gd name="connsiteY3" fmla="*/ 176598 h 262599"/>
                <a:gd name="connsiteX4" fmla="*/ 1018517 w 1106835"/>
                <a:gd name="connsiteY4" fmla="*/ 0 h 262599"/>
                <a:gd name="connsiteX5" fmla="*/ 589107 w 1106835"/>
                <a:gd name="connsiteY5" fmla="*/ 89094 h 262599"/>
                <a:gd name="connsiteX6" fmla="*/ 11993 w 1106835"/>
                <a:gd name="connsiteY6" fmla="*/ 90685 h 262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6835" h="262599">
                  <a:moveTo>
                    <a:pt x="11993" y="90685"/>
                  </a:moveTo>
                  <a:cubicBezTo>
                    <a:pt x="11993" y="90685"/>
                    <a:pt x="-4757" y="147960"/>
                    <a:pt x="1334" y="165461"/>
                  </a:cubicBezTo>
                  <a:cubicBezTo>
                    <a:pt x="6663" y="182961"/>
                    <a:pt x="482516" y="265692"/>
                    <a:pt x="625653" y="262510"/>
                  </a:cubicBezTo>
                  <a:cubicBezTo>
                    <a:pt x="768789" y="260123"/>
                    <a:pt x="1106835" y="176598"/>
                    <a:pt x="1106835" y="176598"/>
                  </a:cubicBezTo>
                  <a:lnTo>
                    <a:pt x="1018517" y="0"/>
                  </a:lnTo>
                  <a:cubicBezTo>
                    <a:pt x="1018517" y="0"/>
                    <a:pt x="652301" y="79548"/>
                    <a:pt x="589107" y="89094"/>
                  </a:cubicBezTo>
                  <a:cubicBezTo>
                    <a:pt x="526675" y="98640"/>
                    <a:pt x="11993" y="90685"/>
                    <a:pt x="11993" y="90685"/>
                  </a:cubicBezTo>
                  <a:close/>
                </a:path>
              </a:pathLst>
            </a:custGeom>
            <a:solidFill>
              <a:schemeClr val="accent1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40" name="Freeform: Shape 72">
              <a:extLst>
                <a:ext uri="{FF2B5EF4-FFF2-40B4-BE49-F238E27FC236}">
                  <a16:creationId xmlns:a16="http://schemas.microsoft.com/office/drawing/2014/main" xmlns="" id="{C612C6AF-3008-CB48-9547-09A82CECBDC2}"/>
                </a:ext>
              </a:extLst>
            </p:cNvPr>
            <p:cNvSpPr/>
            <p:nvPr/>
          </p:nvSpPr>
          <p:spPr>
            <a:xfrm>
              <a:off x="7923457" y="3552113"/>
              <a:ext cx="406321" cy="359782"/>
            </a:xfrm>
            <a:custGeom>
              <a:avLst/>
              <a:gdLst>
                <a:gd name="connsiteX0" fmla="*/ 3989 w 406321"/>
                <a:gd name="connsiteY0" fmla="*/ 320532 h 359782"/>
                <a:gd name="connsiteX1" fmla="*/ 102205 w 406321"/>
                <a:gd name="connsiteY1" fmla="*/ 349170 h 359782"/>
                <a:gd name="connsiteX2" fmla="*/ 266660 w 406321"/>
                <a:gd name="connsiteY2" fmla="*/ 192459 h 359782"/>
                <a:gd name="connsiteX3" fmla="*/ 345081 w 406321"/>
                <a:gd name="connsiteY3" fmla="*/ 315759 h 359782"/>
                <a:gd name="connsiteX4" fmla="*/ 364115 w 406321"/>
                <a:gd name="connsiteY4" fmla="*/ 299850 h 359782"/>
                <a:gd name="connsiteX5" fmla="*/ 399138 w 406321"/>
                <a:gd name="connsiteY5" fmla="*/ 229847 h 359782"/>
                <a:gd name="connsiteX6" fmla="*/ 278081 w 406321"/>
                <a:gd name="connsiteY6" fmla="*/ 21430 h 359782"/>
                <a:gd name="connsiteX7" fmla="*/ 24546 w 406321"/>
                <a:gd name="connsiteY7" fmla="*/ 170981 h 359782"/>
                <a:gd name="connsiteX8" fmla="*/ 3989 w 406321"/>
                <a:gd name="connsiteY8" fmla="*/ 320532 h 359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6321" h="359782">
                  <a:moveTo>
                    <a:pt x="3989" y="320532"/>
                  </a:moveTo>
                  <a:cubicBezTo>
                    <a:pt x="18455" y="357125"/>
                    <a:pt x="44342" y="371443"/>
                    <a:pt x="102205" y="349170"/>
                  </a:cubicBezTo>
                  <a:cubicBezTo>
                    <a:pt x="199660" y="312577"/>
                    <a:pt x="236205" y="182914"/>
                    <a:pt x="266660" y="192459"/>
                  </a:cubicBezTo>
                  <a:cubicBezTo>
                    <a:pt x="297115" y="202005"/>
                    <a:pt x="326808" y="314964"/>
                    <a:pt x="345081" y="315759"/>
                  </a:cubicBezTo>
                  <a:cubicBezTo>
                    <a:pt x="364115" y="315759"/>
                    <a:pt x="364115" y="299850"/>
                    <a:pt x="364115" y="299850"/>
                  </a:cubicBezTo>
                  <a:cubicBezTo>
                    <a:pt x="364115" y="299850"/>
                    <a:pt x="373251" y="245757"/>
                    <a:pt x="399138" y="229847"/>
                  </a:cubicBezTo>
                  <a:cubicBezTo>
                    <a:pt x="425024" y="213937"/>
                    <a:pt x="380103" y="25408"/>
                    <a:pt x="278081" y="21430"/>
                  </a:cubicBezTo>
                  <a:cubicBezTo>
                    <a:pt x="198899" y="-43004"/>
                    <a:pt x="64898" y="46886"/>
                    <a:pt x="24546" y="170981"/>
                  </a:cubicBezTo>
                  <a:cubicBezTo>
                    <a:pt x="10080" y="214733"/>
                    <a:pt x="-8193" y="288713"/>
                    <a:pt x="3989" y="320532"/>
                  </a:cubicBezTo>
                  <a:close/>
                </a:path>
              </a:pathLst>
            </a:custGeom>
            <a:solidFill>
              <a:srgbClr val="E5DDAE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41" name="Freeform: Shape 73">
              <a:extLst>
                <a:ext uri="{FF2B5EF4-FFF2-40B4-BE49-F238E27FC236}">
                  <a16:creationId xmlns:a16="http://schemas.microsoft.com/office/drawing/2014/main" xmlns="" id="{7B7E6320-2085-0641-9F2B-C451EACFAFDE}"/>
                </a:ext>
              </a:extLst>
            </p:cNvPr>
            <p:cNvSpPr/>
            <p:nvPr/>
          </p:nvSpPr>
          <p:spPr>
            <a:xfrm>
              <a:off x="8259984" y="3765678"/>
              <a:ext cx="67941" cy="102989"/>
            </a:xfrm>
            <a:custGeom>
              <a:avLst/>
              <a:gdLst>
                <a:gd name="connsiteX0" fmla="*/ 46621 w 67941"/>
                <a:gd name="connsiteY0" fmla="*/ 95831 h 102989"/>
                <a:gd name="connsiteX1" fmla="*/ 27587 w 67941"/>
                <a:gd name="connsiteY1" fmla="*/ 102990 h 102989"/>
                <a:gd name="connsiteX2" fmla="*/ 940 w 67941"/>
                <a:gd name="connsiteY2" fmla="*/ 25032 h 102989"/>
                <a:gd name="connsiteX3" fmla="*/ 11599 w 67941"/>
                <a:gd name="connsiteY3" fmla="*/ 1963 h 102989"/>
                <a:gd name="connsiteX4" fmla="*/ 11599 w 67941"/>
                <a:gd name="connsiteY4" fmla="*/ 1963 h 102989"/>
                <a:gd name="connsiteX5" fmla="*/ 56519 w 67941"/>
                <a:gd name="connsiteY5" fmla="*/ 24237 h 102989"/>
                <a:gd name="connsiteX6" fmla="*/ 66417 w 67941"/>
                <a:gd name="connsiteY6" fmla="*/ 52874 h 102989"/>
                <a:gd name="connsiteX7" fmla="*/ 46621 w 67941"/>
                <a:gd name="connsiteY7" fmla="*/ 95831 h 102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941" h="102989">
                  <a:moveTo>
                    <a:pt x="46621" y="95831"/>
                  </a:moveTo>
                  <a:lnTo>
                    <a:pt x="27587" y="102990"/>
                  </a:lnTo>
                  <a:lnTo>
                    <a:pt x="940" y="25032"/>
                  </a:lnTo>
                  <a:cubicBezTo>
                    <a:pt x="-2106" y="15487"/>
                    <a:pt x="2462" y="5145"/>
                    <a:pt x="11599" y="1963"/>
                  </a:cubicBezTo>
                  <a:lnTo>
                    <a:pt x="11599" y="1963"/>
                  </a:lnTo>
                  <a:cubicBezTo>
                    <a:pt x="29871" y="-4400"/>
                    <a:pt x="50428" y="5145"/>
                    <a:pt x="56519" y="24237"/>
                  </a:cubicBezTo>
                  <a:lnTo>
                    <a:pt x="66417" y="52874"/>
                  </a:lnTo>
                  <a:cubicBezTo>
                    <a:pt x="71747" y="70375"/>
                    <a:pt x="62610" y="89467"/>
                    <a:pt x="46621" y="95831"/>
                  </a:cubicBez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42" name="Freeform: Shape 74">
              <a:extLst>
                <a:ext uri="{FF2B5EF4-FFF2-40B4-BE49-F238E27FC236}">
                  <a16:creationId xmlns:a16="http://schemas.microsoft.com/office/drawing/2014/main" xmlns="" id="{D429D6BD-0D3D-0C4B-9FE2-04D698E603FC}"/>
                </a:ext>
              </a:extLst>
            </p:cNvPr>
            <p:cNvSpPr/>
            <p:nvPr/>
          </p:nvSpPr>
          <p:spPr>
            <a:xfrm>
              <a:off x="7404656" y="3767639"/>
              <a:ext cx="102516" cy="404109"/>
            </a:xfrm>
            <a:custGeom>
              <a:avLst/>
              <a:gdLst>
                <a:gd name="connsiteX0" fmla="*/ 97187 w 102516"/>
                <a:gd name="connsiteY0" fmla="*/ 315015 h 404109"/>
                <a:gd name="connsiteX1" fmla="*/ 81198 w 102516"/>
                <a:gd name="connsiteY1" fmla="*/ 299105 h 404109"/>
                <a:gd name="connsiteX2" fmla="*/ 44653 w 102516"/>
                <a:gd name="connsiteY2" fmla="*/ 3 h 404109"/>
                <a:gd name="connsiteX3" fmla="*/ 3539 w 102516"/>
                <a:gd name="connsiteY3" fmla="*/ 216375 h 404109"/>
                <a:gd name="connsiteX4" fmla="*/ 2778 w 102516"/>
                <a:gd name="connsiteY4" fmla="*/ 252967 h 404109"/>
                <a:gd name="connsiteX5" fmla="*/ 57596 w 102516"/>
                <a:gd name="connsiteY5" fmla="*/ 400132 h 404109"/>
                <a:gd name="connsiteX6" fmla="*/ 82721 w 102516"/>
                <a:gd name="connsiteY6" fmla="*/ 404109 h 404109"/>
                <a:gd name="connsiteX7" fmla="*/ 102517 w 102516"/>
                <a:gd name="connsiteY7" fmla="*/ 315811 h 404109"/>
                <a:gd name="connsiteX8" fmla="*/ 97187 w 102516"/>
                <a:gd name="connsiteY8" fmla="*/ 315811 h 404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2516" h="404109">
                  <a:moveTo>
                    <a:pt x="97187" y="315015"/>
                  </a:moveTo>
                  <a:cubicBezTo>
                    <a:pt x="88812" y="315015"/>
                    <a:pt x="81198" y="307856"/>
                    <a:pt x="81198" y="299105"/>
                  </a:cubicBezTo>
                  <a:cubicBezTo>
                    <a:pt x="78914" y="234671"/>
                    <a:pt x="68255" y="799"/>
                    <a:pt x="44653" y="3"/>
                  </a:cubicBezTo>
                  <a:cubicBezTo>
                    <a:pt x="19528" y="-792"/>
                    <a:pt x="-3313" y="145577"/>
                    <a:pt x="3539" y="216375"/>
                  </a:cubicBezTo>
                  <a:cubicBezTo>
                    <a:pt x="5062" y="228307"/>
                    <a:pt x="4301" y="241035"/>
                    <a:pt x="2778" y="252967"/>
                  </a:cubicBezTo>
                  <a:cubicBezTo>
                    <a:pt x="-6358" y="322174"/>
                    <a:pt x="5823" y="386609"/>
                    <a:pt x="57596" y="400132"/>
                  </a:cubicBezTo>
                  <a:cubicBezTo>
                    <a:pt x="65971" y="402518"/>
                    <a:pt x="82721" y="404109"/>
                    <a:pt x="82721" y="404109"/>
                  </a:cubicBezTo>
                  <a:lnTo>
                    <a:pt x="102517" y="315811"/>
                  </a:lnTo>
                  <a:lnTo>
                    <a:pt x="97187" y="315811"/>
                  </a:lnTo>
                  <a:close/>
                </a:path>
              </a:pathLst>
            </a:custGeom>
            <a:solidFill>
              <a:srgbClr val="FFA788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43" name="Freeform: Shape 75">
              <a:extLst>
                <a:ext uri="{FF2B5EF4-FFF2-40B4-BE49-F238E27FC236}">
                  <a16:creationId xmlns:a16="http://schemas.microsoft.com/office/drawing/2014/main" xmlns="" id="{B0B1F124-6208-E34C-A15A-A2D06B8FA586}"/>
                </a:ext>
              </a:extLst>
            </p:cNvPr>
            <p:cNvSpPr/>
            <p:nvPr/>
          </p:nvSpPr>
          <p:spPr>
            <a:xfrm>
              <a:off x="7524684" y="4177900"/>
              <a:ext cx="1171943" cy="90896"/>
            </a:xfrm>
            <a:custGeom>
              <a:avLst/>
              <a:gdLst>
                <a:gd name="connsiteX0" fmla="*/ 644115 w 1171943"/>
                <a:gd name="connsiteY0" fmla="*/ 90897 h 90896"/>
                <a:gd name="connsiteX1" fmla="*/ 628887 w 1171943"/>
                <a:gd name="connsiteY1" fmla="*/ 90897 h 90896"/>
                <a:gd name="connsiteX2" fmla="*/ 2284 w 1171943"/>
                <a:gd name="connsiteY2" fmla="*/ 17712 h 90896"/>
                <a:gd name="connsiteX3" fmla="*/ 0 w 1171943"/>
                <a:gd name="connsiteY3" fmla="*/ 14530 h 90896"/>
                <a:gd name="connsiteX4" fmla="*/ 3045 w 1171943"/>
                <a:gd name="connsiteY4" fmla="*/ 12144 h 90896"/>
                <a:gd name="connsiteX5" fmla="*/ 628887 w 1171943"/>
                <a:gd name="connsiteY5" fmla="*/ 85328 h 90896"/>
                <a:gd name="connsiteX6" fmla="*/ 644115 w 1171943"/>
                <a:gd name="connsiteY6" fmla="*/ 85328 h 90896"/>
                <a:gd name="connsiteX7" fmla="*/ 1167934 w 1171943"/>
                <a:gd name="connsiteY7" fmla="*/ 212 h 90896"/>
                <a:gd name="connsiteX8" fmla="*/ 1171741 w 1171943"/>
                <a:gd name="connsiteY8" fmla="*/ 2598 h 90896"/>
                <a:gd name="connsiteX9" fmla="*/ 1169457 w 1171943"/>
                <a:gd name="connsiteY9" fmla="*/ 6575 h 90896"/>
                <a:gd name="connsiteX10" fmla="*/ 644115 w 1171943"/>
                <a:gd name="connsiteY10" fmla="*/ 90897 h 90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71943" h="90896">
                  <a:moveTo>
                    <a:pt x="644115" y="90897"/>
                  </a:moveTo>
                  <a:cubicBezTo>
                    <a:pt x="638785" y="90897"/>
                    <a:pt x="634217" y="90897"/>
                    <a:pt x="628887" y="90897"/>
                  </a:cubicBezTo>
                  <a:cubicBezTo>
                    <a:pt x="423319" y="87715"/>
                    <a:pt x="111921" y="41577"/>
                    <a:pt x="2284" y="17712"/>
                  </a:cubicBezTo>
                  <a:cubicBezTo>
                    <a:pt x="761" y="17712"/>
                    <a:pt x="0" y="16121"/>
                    <a:pt x="0" y="14530"/>
                  </a:cubicBezTo>
                  <a:cubicBezTo>
                    <a:pt x="0" y="12939"/>
                    <a:pt x="1523" y="12144"/>
                    <a:pt x="3045" y="12144"/>
                  </a:cubicBezTo>
                  <a:cubicBezTo>
                    <a:pt x="112682" y="36008"/>
                    <a:pt x="423319" y="82147"/>
                    <a:pt x="628887" y="85328"/>
                  </a:cubicBezTo>
                  <a:cubicBezTo>
                    <a:pt x="634217" y="85328"/>
                    <a:pt x="638785" y="85328"/>
                    <a:pt x="644115" y="85328"/>
                  </a:cubicBezTo>
                  <a:cubicBezTo>
                    <a:pt x="885467" y="85328"/>
                    <a:pt x="1165650" y="1007"/>
                    <a:pt x="1167934" y="212"/>
                  </a:cubicBezTo>
                  <a:cubicBezTo>
                    <a:pt x="1169457" y="-584"/>
                    <a:pt x="1170979" y="1007"/>
                    <a:pt x="1171741" y="2598"/>
                  </a:cubicBezTo>
                  <a:cubicBezTo>
                    <a:pt x="1172502" y="4189"/>
                    <a:pt x="1170979" y="5780"/>
                    <a:pt x="1169457" y="6575"/>
                  </a:cubicBezTo>
                  <a:cubicBezTo>
                    <a:pt x="1167172" y="6575"/>
                    <a:pt x="886229" y="90897"/>
                    <a:pt x="644115" y="90897"/>
                  </a:cubicBezTo>
                  <a:close/>
                </a:path>
              </a:pathLst>
            </a:custGeom>
            <a:solidFill>
              <a:srgbClr val="000000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44" name="Freeform: Shape 76">
              <a:extLst>
                <a:ext uri="{FF2B5EF4-FFF2-40B4-BE49-F238E27FC236}">
                  <a16:creationId xmlns:a16="http://schemas.microsoft.com/office/drawing/2014/main" xmlns="" id="{A88D6DD9-D43D-D24F-A96D-7A1B9712875F}"/>
                </a:ext>
              </a:extLst>
            </p:cNvPr>
            <p:cNvSpPr/>
            <p:nvPr/>
          </p:nvSpPr>
          <p:spPr>
            <a:xfrm>
              <a:off x="8339046" y="3911625"/>
              <a:ext cx="15989" cy="86707"/>
            </a:xfrm>
            <a:custGeom>
              <a:avLst/>
              <a:gdLst>
                <a:gd name="connsiteX0" fmla="*/ 2583 w 15989"/>
                <a:gd name="connsiteY0" fmla="*/ 86708 h 86707"/>
                <a:gd name="connsiteX1" fmla="*/ 1821 w 15989"/>
                <a:gd name="connsiteY1" fmla="*/ 86708 h 86707"/>
                <a:gd name="connsiteX2" fmla="*/ 299 w 15989"/>
                <a:gd name="connsiteY2" fmla="*/ 82730 h 86707"/>
                <a:gd name="connsiteX3" fmla="*/ 10196 w 15989"/>
                <a:gd name="connsiteY3" fmla="*/ 3182 h 86707"/>
                <a:gd name="connsiteX4" fmla="*/ 12481 w 15989"/>
                <a:gd name="connsiteY4" fmla="*/ 0 h 86707"/>
                <a:gd name="connsiteX5" fmla="*/ 15526 w 15989"/>
                <a:gd name="connsiteY5" fmla="*/ 2386 h 86707"/>
                <a:gd name="connsiteX6" fmla="*/ 4867 w 15989"/>
                <a:gd name="connsiteY6" fmla="*/ 84321 h 86707"/>
                <a:gd name="connsiteX7" fmla="*/ 2583 w 15989"/>
                <a:gd name="connsiteY7" fmla="*/ 86708 h 86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89" h="86707">
                  <a:moveTo>
                    <a:pt x="2583" y="86708"/>
                  </a:moveTo>
                  <a:cubicBezTo>
                    <a:pt x="2583" y="86708"/>
                    <a:pt x="1821" y="86708"/>
                    <a:pt x="1821" y="86708"/>
                  </a:cubicBezTo>
                  <a:cubicBezTo>
                    <a:pt x="299" y="85912"/>
                    <a:pt x="-463" y="84321"/>
                    <a:pt x="299" y="82730"/>
                  </a:cubicBezTo>
                  <a:cubicBezTo>
                    <a:pt x="299" y="81935"/>
                    <a:pt x="13242" y="41365"/>
                    <a:pt x="10196" y="3182"/>
                  </a:cubicBezTo>
                  <a:cubicBezTo>
                    <a:pt x="10196" y="1591"/>
                    <a:pt x="10958" y="0"/>
                    <a:pt x="12481" y="0"/>
                  </a:cubicBezTo>
                  <a:cubicBezTo>
                    <a:pt x="14003" y="0"/>
                    <a:pt x="15526" y="795"/>
                    <a:pt x="15526" y="2386"/>
                  </a:cubicBezTo>
                  <a:cubicBezTo>
                    <a:pt x="18571" y="41365"/>
                    <a:pt x="5628" y="81935"/>
                    <a:pt x="4867" y="84321"/>
                  </a:cubicBezTo>
                  <a:cubicBezTo>
                    <a:pt x="4867" y="85912"/>
                    <a:pt x="4106" y="86708"/>
                    <a:pt x="2583" y="86708"/>
                  </a:cubicBezTo>
                  <a:close/>
                </a:path>
              </a:pathLst>
            </a:custGeom>
            <a:solidFill>
              <a:srgbClr val="000000"/>
            </a:solidFill>
            <a:ln w="76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sp>
        <p:nvSpPr>
          <p:cNvPr id="145" name="Oval 144">
            <a:extLst>
              <a:ext uri="{FF2B5EF4-FFF2-40B4-BE49-F238E27FC236}">
                <a16:creationId xmlns:a16="http://schemas.microsoft.com/office/drawing/2014/main" xmlns="" id="{2B16F37E-3818-BD46-8C9F-4FC7BF6F7346}"/>
              </a:ext>
            </a:extLst>
          </p:cNvPr>
          <p:cNvSpPr/>
          <p:nvPr/>
        </p:nvSpPr>
        <p:spPr>
          <a:xfrm>
            <a:off x="5783571" y="1369601"/>
            <a:ext cx="1091966" cy="14555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xmlns="" id="{0BD20D4C-E31A-A141-B5E8-16E4F9C0B461}"/>
              </a:ext>
            </a:extLst>
          </p:cNvPr>
          <p:cNvSpPr/>
          <p:nvPr/>
        </p:nvSpPr>
        <p:spPr>
          <a:xfrm>
            <a:off x="5842434" y="1448063"/>
            <a:ext cx="974240" cy="1298648"/>
          </a:xfrm>
          <a:prstGeom prst="ellipse">
            <a:avLst/>
          </a:prstGeom>
          <a:ln>
            <a:noFill/>
          </a:ln>
          <a:effectLst>
            <a:outerShdw blurRad="203200" dist="50800" dir="5400000" sx="99000" sy="99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xmlns="" id="{EE9A296A-48E4-0145-B6DF-58141FB531F1}"/>
              </a:ext>
            </a:extLst>
          </p:cNvPr>
          <p:cNvSpPr txBox="1"/>
          <p:nvPr/>
        </p:nvSpPr>
        <p:spPr>
          <a:xfrm>
            <a:off x="5976989" y="1691706"/>
            <a:ext cx="69133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en-US" sz="3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641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egafone velho fotomural • fotomurais dizer, megafone, notificar |  myloview.com.b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412" y="1571612"/>
            <a:ext cx="3119704" cy="267849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Verdana" pitchFamily="34" charset="0"/>
                <a:ea typeface="Verdana" pitchFamily="34" charset="0"/>
              </a:rPr>
              <a:t>Guerra de </a:t>
            </a:r>
            <a:r>
              <a:rPr lang="en-US" sz="4400" dirty="0" err="1" smtClean="0">
                <a:latin typeface="Verdana" pitchFamily="34" charset="0"/>
                <a:ea typeface="Verdana" pitchFamily="34" charset="0"/>
              </a:rPr>
              <a:t>versões</a:t>
            </a:r>
            <a:endParaRPr lang="pt-BR" sz="44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214414" y="1428736"/>
            <a:ext cx="75009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O ápice foi a explosão do hospital </a:t>
            </a:r>
            <a:r>
              <a:rPr lang="pt-BR" sz="2800" b="1" dirty="0" err="1" smtClean="0">
                <a:latin typeface="Times New Roman" pitchFamily="18" charset="0"/>
                <a:cs typeface="Times New Roman" pitchFamily="18" charset="0"/>
              </a:rPr>
              <a:t>Ahli-Arab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, em Gaza, que matou "centenas" </a:t>
            </a:r>
          </a:p>
          <a:p>
            <a:pPr algn="ctr"/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As duas partes se acusaram mutuamente pelo ataque e apresentaram diferentes versões do caso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929058" y="4214818"/>
            <a:ext cx="7858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dirty="0" smtClean="0">
                <a:latin typeface="Arial Rounded MT Bold" pitchFamily="34" charset="0"/>
              </a:rPr>
              <a:t>?</a:t>
            </a:r>
            <a:endParaRPr lang="pt-BR" sz="66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1571604" y="5000636"/>
            <a:ext cx="628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dirty="0" smtClean="0">
                <a:latin typeface="Arial Rounded MT Bold" pitchFamily="34" charset="0"/>
              </a:rPr>
              <a:t>(* Como proceder nesta guerra de versões?</a:t>
            </a:r>
          </a:p>
          <a:p>
            <a:pPr algn="r"/>
            <a:r>
              <a:rPr lang="pt-BR" sz="2400" dirty="0" smtClean="0">
                <a:latin typeface="Arial Rounded MT Bold" pitchFamily="34" charset="0"/>
              </a:rPr>
              <a:t>(* Como avaliam o papel da imprensa corporativa? </a:t>
            </a:r>
            <a:endParaRPr lang="pt-B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6863_10201321504836044_2708144387992706462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1000108"/>
            <a:ext cx="6416165" cy="473394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 smtClean="0">
                <a:latin typeface="Verdana" pitchFamily="34" charset="0"/>
                <a:ea typeface="Verdana" pitchFamily="34" charset="0"/>
              </a:rPr>
              <a:t>Assalto</a:t>
            </a:r>
            <a:r>
              <a:rPr lang="en-US" sz="4000" dirty="0" smtClean="0">
                <a:latin typeface="Verdana" pitchFamily="34" charset="0"/>
                <a:ea typeface="Verdana" pitchFamily="34" charset="0"/>
              </a:rPr>
              <a:t> </a:t>
            </a:r>
            <a:r>
              <a:rPr lang="en-US" sz="4000" dirty="0" err="1" smtClean="0">
                <a:latin typeface="Verdana" pitchFamily="34" charset="0"/>
                <a:ea typeface="Verdana" pitchFamily="34" charset="0"/>
              </a:rPr>
              <a:t>ao</a:t>
            </a:r>
            <a:r>
              <a:rPr lang="en-US" sz="4000" dirty="0" smtClean="0">
                <a:latin typeface="Verdana" pitchFamily="34" charset="0"/>
                <a:ea typeface="Verdana" pitchFamily="34" charset="0"/>
              </a:rPr>
              <a:t> arsenal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714744" y="3786190"/>
            <a:ext cx="7858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dirty="0" smtClean="0">
                <a:latin typeface="Arial Rounded MT Bold" pitchFamily="34" charset="0"/>
              </a:rPr>
              <a:t>?</a:t>
            </a:r>
            <a:endParaRPr lang="pt-BR" sz="66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1857356" y="5072074"/>
            <a:ext cx="628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dirty="0" smtClean="0">
                <a:latin typeface="Arial Rounded MT Bold" pitchFamily="34" charset="0"/>
              </a:rPr>
              <a:t>(* Militares já foram sinônimos de retidão de caráter?</a:t>
            </a:r>
          </a:p>
          <a:p>
            <a:pPr algn="r"/>
            <a:r>
              <a:rPr lang="pt-BR" sz="2400" dirty="0" smtClean="0">
                <a:latin typeface="Arial Rounded MT Bold" pitchFamily="34" charset="0"/>
              </a:rPr>
              <a:t>(* A deterioração veio nos últimos anos com o exemplo vindo de cima? </a:t>
            </a:r>
            <a:endParaRPr lang="pt-BR" sz="2400" dirty="0">
              <a:latin typeface="Arial Rounded MT Bold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00034" y="1643051"/>
            <a:ext cx="77867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Exército identifica militares suspeitos de participação no furto de 21 metralhadoras de quartel</a:t>
            </a:r>
          </a:p>
          <a:p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O grupo que furtou 21 armas pediu R$ 180 mil por cada metralhadora calibre .50.</a:t>
            </a:r>
          </a:p>
          <a:p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Metralhadora - ícones de armas grát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071941"/>
            <a:ext cx="2214578" cy="2214579"/>
          </a:xfrm>
          <a:prstGeom prst="rect">
            <a:avLst/>
          </a:prstGeom>
          <a:noFill/>
        </p:spPr>
      </p:pic>
      <p:pic>
        <p:nvPicPr>
          <p:cNvPr id="10" name="Picture 2" descr="Metralhadora - ícones de armas grát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786058"/>
            <a:ext cx="2214578" cy="2214579"/>
          </a:xfrm>
          <a:prstGeom prst="rect">
            <a:avLst/>
          </a:prstGeom>
          <a:noFill/>
        </p:spPr>
      </p:pic>
      <p:pic>
        <p:nvPicPr>
          <p:cNvPr id="11" name="Picture 2" descr="Metralhadora - ícones de armas grát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1285884" cy="1285885"/>
          </a:xfrm>
          <a:prstGeom prst="rect">
            <a:avLst/>
          </a:prstGeom>
          <a:noFill/>
        </p:spPr>
      </p:pic>
      <p:pic>
        <p:nvPicPr>
          <p:cNvPr id="12" name="Picture 2" descr="Metralhadora - ícones de armas grát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0"/>
            <a:ext cx="1285884" cy="1285885"/>
          </a:xfrm>
          <a:prstGeom prst="rect">
            <a:avLst/>
          </a:prstGeom>
          <a:noFill/>
        </p:spPr>
      </p:pic>
      <p:pic>
        <p:nvPicPr>
          <p:cNvPr id="13" name="Picture 2" descr="Metralhadora - ícones de armas grát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85727"/>
            <a:ext cx="1285884" cy="1285885"/>
          </a:xfrm>
          <a:prstGeom prst="rect">
            <a:avLst/>
          </a:prstGeom>
          <a:noFill/>
        </p:spPr>
      </p:pic>
      <p:pic>
        <p:nvPicPr>
          <p:cNvPr id="14" name="Picture 2" descr="Metralhadora - ícones de armas grát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500041"/>
            <a:ext cx="1285884" cy="1285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</TotalTime>
  <Words>241</Words>
  <Application>Microsoft Office PowerPoint</Application>
  <PresentationFormat>Apresentação na tela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Balcão Envidraçado</vt:lpstr>
      <vt:lpstr>Slide 1</vt:lpstr>
      <vt:lpstr>Slide 2</vt:lpstr>
      <vt:lpstr>Slide 3</vt:lpstr>
      <vt:lpstr>Guerra de versões</vt:lpstr>
      <vt:lpstr>Guerra de versões</vt:lpstr>
      <vt:lpstr>Slide 6</vt:lpstr>
      <vt:lpstr>Assalto ao arsenal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Ponto de Encontro</dc:title>
  <dc:creator>Heraldo</dc:creator>
  <cp:lastModifiedBy>Heraldo</cp:lastModifiedBy>
  <cp:revision>13</cp:revision>
  <dcterms:created xsi:type="dcterms:W3CDTF">2023-10-19T17:46:21Z</dcterms:created>
  <dcterms:modified xsi:type="dcterms:W3CDTF">2023-10-19T18:33:10Z</dcterms:modified>
</cp:coreProperties>
</file>