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3" r:id="rId3"/>
    <p:sldId id="259" r:id="rId4"/>
    <p:sldId id="260" r:id="rId5"/>
    <p:sldId id="261" r:id="rId6"/>
    <p:sldId id="264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edondar Retângulo em um Canto Diagonal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0373EE5-D80F-48BB-B682-18955075C408}" type="datetimeFigureOut">
              <a:rPr lang="pt-BR" smtClean="0"/>
              <a:t>26/10/2023</a:t>
            </a:fld>
            <a:endParaRPr lang="pt-BR"/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9F79195-B0B5-4465-B1E2-5EE0C6D412E1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373EE5-D80F-48BB-B682-18955075C408}" type="datetimeFigureOut">
              <a:rPr lang="pt-BR" smtClean="0"/>
              <a:t>26/10/2023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F79195-B0B5-4465-B1E2-5EE0C6D412E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373EE5-D80F-48BB-B682-18955075C408}" type="datetimeFigureOut">
              <a:rPr lang="pt-BR" smtClean="0"/>
              <a:t>26/10/2023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F79195-B0B5-4465-B1E2-5EE0C6D412E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373EE5-D80F-48BB-B682-18955075C408}" type="datetimeFigureOut">
              <a:rPr lang="pt-BR" smtClean="0"/>
              <a:t>26/10/2023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F79195-B0B5-4465-B1E2-5EE0C6D412E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0373EE5-D80F-48BB-B682-18955075C408}" type="datetimeFigureOut">
              <a:rPr lang="pt-BR" smtClean="0"/>
              <a:t>26/10/2023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9F79195-B0B5-4465-B1E2-5EE0C6D412E1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373EE5-D80F-48BB-B682-18955075C408}" type="datetimeFigureOut">
              <a:rPr lang="pt-BR" smtClean="0"/>
              <a:t>26/10/2023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9F79195-B0B5-4465-B1E2-5EE0C6D412E1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373EE5-D80F-48BB-B682-18955075C408}" type="datetimeFigureOut">
              <a:rPr lang="pt-BR" smtClean="0"/>
              <a:t>26/10/2023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9F79195-B0B5-4465-B1E2-5EE0C6D412E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373EE5-D80F-48BB-B682-18955075C408}" type="datetimeFigureOut">
              <a:rPr lang="pt-BR" smtClean="0"/>
              <a:t>26/10/2023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F79195-B0B5-4465-B1E2-5EE0C6D412E1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373EE5-D80F-48BB-B682-18955075C408}" type="datetimeFigureOut">
              <a:rPr lang="pt-BR" smtClean="0"/>
              <a:t>26/10/2023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F79195-B0B5-4465-B1E2-5EE0C6D412E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9" name="Espaço Reservado para Data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0373EE5-D80F-48BB-B682-18955075C408}" type="datetimeFigureOut">
              <a:rPr lang="pt-BR" smtClean="0"/>
              <a:t>26/10/2023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9F79195-B0B5-4465-B1E2-5EE0C6D412E1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0373EE5-D80F-48BB-B682-18955075C408}" type="datetimeFigureOut">
              <a:rPr lang="pt-BR" smtClean="0"/>
              <a:t>26/10/2023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9F79195-B0B5-4465-B1E2-5EE0C6D412E1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edondar Retângulo em um Canto Diagonal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0373EE5-D80F-48BB-B682-18955075C408}" type="datetimeFigureOut">
              <a:rPr lang="pt-BR" smtClean="0"/>
              <a:t>26/10/2023</a:t>
            </a:fld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9F79195-B0B5-4465-B1E2-5EE0C6D412E1}" type="slidenum">
              <a:rPr lang="pt-BR" smtClean="0"/>
              <a:t>‹nº›</a:t>
            </a:fld>
            <a:endParaRPr lang="pt-BR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pontodeencontr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6" y="2214554"/>
            <a:ext cx="4071942" cy="4071942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714348" y="2857496"/>
            <a:ext cx="364333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</a:rPr>
              <a:t>Guerra em Israel, Massacre no </a:t>
            </a:r>
            <a:r>
              <a:rPr lang="pt-BR" sz="3200" dirty="0" err="1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</a:rPr>
              <a:t>Maine</a:t>
            </a:r>
            <a:r>
              <a:rPr lang="pt-BR" sz="3200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</a:rPr>
              <a:t>, Bolsonaro e o 7 de setembro</a:t>
            </a:r>
            <a:endParaRPr lang="pt-BR" sz="3200" dirty="0">
              <a:solidFill>
                <a:srgbClr val="FFFF00"/>
              </a:solidFill>
              <a:latin typeface="Verdana" pitchFamily="34" charset="0"/>
              <a:ea typeface="Verdana" pitchFamily="34" charset="0"/>
            </a:endParaRPr>
          </a:p>
        </p:txBody>
      </p:sp>
      <p:pic>
        <p:nvPicPr>
          <p:cNvPr id="7" name="Imagem 6" descr="Marca-Instituto-Cultiva-TAG-CO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43768" y="285728"/>
            <a:ext cx="1780435" cy="1490651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 rot="5400000">
            <a:off x="-815498" y="1672698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26 de outubro de 2023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2X1 Imagens – Procure 527 fotos, vetores e vídeos | Adobe Stoc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428604"/>
            <a:ext cx="6000792" cy="3364931"/>
          </a:xfrm>
          <a:prstGeom prst="rect">
            <a:avLst/>
          </a:prstGeom>
          <a:noFill/>
        </p:spPr>
      </p:pic>
      <p:pic>
        <p:nvPicPr>
          <p:cNvPr id="7" name="Imagem 6" descr="Marca-Instituto-Cultiva-TAG-CO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43768" y="285728"/>
            <a:ext cx="1780435" cy="1490651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 rot="5400000">
            <a:off x="-815498" y="1672698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26 de outubro de 2023</a:t>
            </a:r>
            <a:endParaRPr lang="pt-BR" dirty="0"/>
          </a:p>
        </p:txBody>
      </p:sp>
      <p:sp>
        <p:nvSpPr>
          <p:cNvPr id="1026" name="AutoShape 2" descr="Banner de promoção 2x1 | Vetor Premiu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2X1 Imagens – Procure 527 fotos, vetores e vídeos | Adobe Stoc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" name="Retângulo com Único Canto Aparado 11"/>
          <p:cNvSpPr/>
          <p:nvPr/>
        </p:nvSpPr>
        <p:spPr>
          <a:xfrm>
            <a:off x="785786" y="4500570"/>
            <a:ext cx="4286280" cy="2000264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solidFill>
                  <a:srgbClr val="FFFF00"/>
                </a:solidFill>
                <a:latin typeface="Arial Black" pitchFamily="34" charset="0"/>
              </a:rPr>
              <a:t>TSE tem 2 votos para condenar Bolsonaro por uso eleitoral do 7 de Setembro</a:t>
            </a:r>
            <a:endParaRPr lang="pt-BR" sz="2400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5929322" y="4357694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20" name="Retângulo de cantos arredondados 19"/>
          <p:cNvSpPr/>
          <p:nvPr/>
        </p:nvSpPr>
        <p:spPr>
          <a:xfrm>
            <a:off x="6000760" y="5000636"/>
            <a:ext cx="2428892" cy="1428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Julgamento volta na terça (31) e ainda faltam quatro votos</a:t>
            </a:r>
            <a:endParaRPr lang="pt-BR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Marca-Instituto-Cultiva-TAG-CO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285728"/>
            <a:ext cx="1780435" cy="1490651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 rot="5400000">
            <a:off x="-815498" y="1672698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26 de outubro de 2023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714480" y="785794"/>
            <a:ext cx="5143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>
                <a:latin typeface="Verdana" pitchFamily="34" charset="0"/>
                <a:ea typeface="Verdana" pitchFamily="34" charset="0"/>
              </a:rPr>
              <a:t>Massacre no </a:t>
            </a:r>
            <a:r>
              <a:rPr lang="pt-BR" sz="4000" dirty="0" err="1" smtClean="0">
                <a:latin typeface="Verdana" pitchFamily="34" charset="0"/>
                <a:ea typeface="Verdana" pitchFamily="34" charset="0"/>
              </a:rPr>
              <a:t>Maine</a:t>
            </a:r>
            <a:endParaRPr lang="pt-BR" sz="4000" dirty="0">
              <a:latin typeface="Verdana" pitchFamily="34" charset="0"/>
              <a:ea typeface="Verdana" pitchFamily="34" charset="0"/>
            </a:endParaRPr>
          </a:p>
        </p:txBody>
      </p:sp>
      <p:sp>
        <p:nvSpPr>
          <p:cNvPr id="10" name="Retângulo de cantos arredondados 9"/>
          <p:cNvSpPr/>
          <p:nvPr/>
        </p:nvSpPr>
        <p:spPr>
          <a:xfrm>
            <a:off x="5500694" y="2428868"/>
            <a:ext cx="3000396" cy="1785950"/>
          </a:xfrm>
          <a:prstGeom prst="roundRect">
            <a:avLst>
              <a:gd name="adj" fmla="val 261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 smtClean="0">
                <a:solidFill>
                  <a:srgbClr val="FFFF00"/>
                </a:solidFill>
                <a:latin typeface="Arial Black" pitchFamily="34" charset="0"/>
              </a:rPr>
              <a:t>100 policiais na ‘caçada’</a:t>
            </a:r>
            <a:endParaRPr lang="pt-BR" sz="2800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1285852" y="2357430"/>
            <a:ext cx="3000396" cy="17859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Retângulo de cantos arredondados 11"/>
          <p:cNvSpPr/>
          <p:nvPr/>
        </p:nvSpPr>
        <p:spPr>
          <a:xfrm>
            <a:off x="1571604" y="4786322"/>
            <a:ext cx="6215106" cy="17859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i="1" dirty="0" smtClean="0">
                <a:solidFill>
                  <a:srgbClr val="FFFF00"/>
                </a:solidFill>
                <a:latin typeface="Arial Black" pitchFamily="34" charset="0"/>
              </a:rPr>
              <a:t>Desde o início deste ano, 565 tiroteios em massa foram registrados no país, provocando a morte de 595 pessoas</a:t>
            </a:r>
            <a:endParaRPr lang="pt-BR" sz="2400" i="1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1428728" y="2428868"/>
            <a:ext cx="26432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charset="0"/>
              <a:buChar char="•"/>
            </a:pPr>
            <a:r>
              <a:rPr lang="pt-BR" sz="2400" dirty="0" smtClean="0">
                <a:solidFill>
                  <a:srgbClr val="FFFF00"/>
                </a:solidFill>
                <a:latin typeface="Arial Black" pitchFamily="34" charset="0"/>
              </a:rPr>
              <a:t>Pelo menos 18 mortos </a:t>
            </a:r>
          </a:p>
          <a:p>
            <a:pPr algn="ctr">
              <a:buFont typeface="Arial" charset="0"/>
              <a:buChar char="•"/>
            </a:pPr>
            <a:r>
              <a:rPr lang="pt-BR" sz="2400" dirty="0" smtClean="0">
                <a:solidFill>
                  <a:srgbClr val="FFFF00"/>
                </a:solidFill>
                <a:latin typeface="Arial Black" pitchFamily="34" charset="0"/>
              </a:rPr>
              <a:t>De 50 a 60 feridos</a:t>
            </a:r>
            <a:endParaRPr lang="pt-BR" sz="2400" dirty="0">
              <a:solidFill>
                <a:srgbClr val="FFFF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Marca-Instituto-Cultiva-TAG-CO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285728"/>
            <a:ext cx="1780435" cy="1490651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 rot="5400000">
            <a:off x="-815498" y="1672698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26 de outubro de 2023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714480" y="785794"/>
            <a:ext cx="5143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>
                <a:latin typeface="Verdana" pitchFamily="34" charset="0"/>
                <a:ea typeface="Verdana" pitchFamily="34" charset="0"/>
              </a:rPr>
              <a:t>Massacre em SP</a:t>
            </a:r>
            <a:endParaRPr lang="pt-BR" sz="4000" dirty="0">
              <a:latin typeface="Verdana" pitchFamily="34" charset="0"/>
              <a:ea typeface="Verdana" pitchFamily="34" charset="0"/>
            </a:endParaRPr>
          </a:p>
        </p:txBody>
      </p:sp>
      <p:sp>
        <p:nvSpPr>
          <p:cNvPr id="10" name="Retângulo de cantos arredondados 9"/>
          <p:cNvSpPr/>
          <p:nvPr/>
        </p:nvSpPr>
        <p:spPr>
          <a:xfrm>
            <a:off x="5500694" y="2428868"/>
            <a:ext cx="3000396" cy="1785950"/>
          </a:xfrm>
          <a:prstGeom prst="roundRect">
            <a:avLst>
              <a:gd name="adj" fmla="val 261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 smtClean="0">
                <a:solidFill>
                  <a:srgbClr val="FFFF00"/>
                </a:solidFill>
                <a:latin typeface="Arial Black" pitchFamily="34" charset="0"/>
              </a:rPr>
              <a:t>Aumento de 86%</a:t>
            </a:r>
            <a:endParaRPr lang="pt-BR" sz="2800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1285852" y="2214554"/>
            <a:ext cx="3000396" cy="17859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Retângulo de cantos arredondados 11"/>
          <p:cNvSpPr/>
          <p:nvPr/>
        </p:nvSpPr>
        <p:spPr>
          <a:xfrm>
            <a:off x="1500166" y="4714884"/>
            <a:ext cx="6215106" cy="17859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i="1" dirty="0" smtClean="0">
                <a:solidFill>
                  <a:srgbClr val="FFFF00"/>
                </a:solidFill>
                <a:latin typeface="Arial Black" pitchFamily="34" charset="0"/>
              </a:rPr>
              <a:t>Ao todo, </a:t>
            </a:r>
            <a:r>
              <a:rPr lang="pt-BR" sz="2400" i="1" dirty="0" err="1" smtClean="0">
                <a:solidFill>
                  <a:srgbClr val="FFFF00"/>
                </a:solidFill>
                <a:latin typeface="Arial Black" pitchFamily="34" charset="0"/>
              </a:rPr>
              <a:t>PMs</a:t>
            </a:r>
            <a:r>
              <a:rPr lang="pt-BR" sz="2400" i="1" dirty="0" smtClean="0">
                <a:solidFill>
                  <a:srgbClr val="FFFF00"/>
                </a:solidFill>
                <a:latin typeface="Arial Black" pitchFamily="34" charset="0"/>
              </a:rPr>
              <a:t> estiveram envolvidos em ocorrências que resultaram em 106 mortes, ante 57 em 2022</a:t>
            </a:r>
            <a:endParaRPr lang="pt-BR" sz="2400" i="1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1428728" y="2428868"/>
            <a:ext cx="26432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solidFill>
                  <a:srgbClr val="FFFF00"/>
                </a:solidFill>
                <a:latin typeface="Arial Black" pitchFamily="34" charset="0"/>
              </a:rPr>
              <a:t>Policiais mataram mais de 100 </a:t>
            </a:r>
          </a:p>
          <a:p>
            <a:pPr algn="ctr"/>
            <a:r>
              <a:rPr lang="pt-BR" dirty="0" smtClean="0">
                <a:solidFill>
                  <a:srgbClr val="FFFF00"/>
                </a:solidFill>
                <a:latin typeface="Arial Black" pitchFamily="34" charset="0"/>
              </a:rPr>
              <a:t>(3º trimestre)</a:t>
            </a:r>
            <a:r>
              <a:rPr lang="pt-BR" sz="2400" dirty="0" smtClean="0">
                <a:solidFill>
                  <a:srgbClr val="FFFF00"/>
                </a:solidFill>
                <a:latin typeface="Arial Black" pitchFamily="34" charset="0"/>
              </a:rPr>
              <a:t> </a:t>
            </a:r>
            <a:endParaRPr lang="pt-BR" sz="2400" dirty="0">
              <a:solidFill>
                <a:srgbClr val="FFFF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Marca-Instituto-Cultiva-TAG-CO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285728"/>
            <a:ext cx="1780435" cy="1490651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 rot="5400000">
            <a:off x="-815498" y="1672698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26 de outubro de 2023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714480" y="785794"/>
            <a:ext cx="5143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>
                <a:latin typeface="Verdana" pitchFamily="34" charset="0"/>
                <a:ea typeface="Verdana" pitchFamily="34" charset="0"/>
              </a:rPr>
              <a:t>Ataque a Gaza</a:t>
            </a:r>
            <a:endParaRPr lang="pt-BR" sz="4000" dirty="0">
              <a:latin typeface="Verdana" pitchFamily="34" charset="0"/>
              <a:ea typeface="Verdana" pitchFamily="34" charset="0"/>
            </a:endParaRPr>
          </a:p>
        </p:txBody>
      </p:sp>
      <p:pic>
        <p:nvPicPr>
          <p:cNvPr id="13" name="Imagem 12" descr="ataque_gaza_261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7290" y="1666884"/>
            <a:ext cx="5422900" cy="3048000"/>
          </a:xfrm>
          <a:prstGeom prst="rect">
            <a:avLst/>
          </a:prstGeom>
        </p:spPr>
      </p:pic>
      <p:sp>
        <p:nvSpPr>
          <p:cNvPr id="15" name="CaixaDeTexto 14"/>
          <p:cNvSpPr txBox="1"/>
          <p:nvPr/>
        </p:nvSpPr>
        <p:spPr>
          <a:xfrm>
            <a:off x="1142976" y="5000636"/>
            <a:ext cx="32861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rgbClr val="FFFF00"/>
                </a:solidFill>
                <a:latin typeface="Arial Black" pitchFamily="34" charset="0"/>
              </a:rPr>
              <a:t>Israel divulgou uma operação por terra na Faixa de Gaza – 250 alvos do Hamas teriam sido atingidos</a:t>
            </a:r>
            <a:endParaRPr lang="pt-BR" sz="2000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16" name="Elipse 15"/>
          <p:cNvSpPr/>
          <p:nvPr/>
        </p:nvSpPr>
        <p:spPr>
          <a:xfrm>
            <a:off x="5143504" y="4857760"/>
            <a:ext cx="2857520" cy="1643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rgbClr val="FFFF00"/>
                </a:solidFill>
                <a:latin typeface="Arial Black" pitchFamily="34" charset="0"/>
              </a:rPr>
              <a:t>Irã faz ameaça contra EUA por apoio a Israel</a:t>
            </a:r>
            <a:endParaRPr lang="pt-BR" dirty="0">
              <a:solidFill>
                <a:srgbClr val="FFFF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Marca-Instituto-Cultiva-TAG-CO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285728"/>
            <a:ext cx="1780435" cy="1490651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 rot="5400000">
            <a:off x="-815498" y="1672698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26 de outubro de 2023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714480" y="785794"/>
            <a:ext cx="5143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>
                <a:latin typeface="Verdana" pitchFamily="34" charset="0"/>
                <a:ea typeface="Verdana" pitchFamily="34" charset="0"/>
              </a:rPr>
              <a:t>Ataque a Gaza</a:t>
            </a:r>
            <a:endParaRPr lang="pt-BR" sz="4000" dirty="0">
              <a:latin typeface="Verdana" pitchFamily="34" charset="0"/>
              <a:ea typeface="Verdana" pitchFamily="34" charset="0"/>
            </a:endParaRPr>
          </a:p>
        </p:txBody>
      </p:sp>
      <p:sp>
        <p:nvSpPr>
          <p:cNvPr id="10" name="Texto explicativo retangular com cantos arredondados 9"/>
          <p:cNvSpPr/>
          <p:nvPr/>
        </p:nvSpPr>
        <p:spPr>
          <a:xfrm>
            <a:off x="1857356" y="1714488"/>
            <a:ext cx="5500726" cy="3786214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i="1" dirty="0" smtClean="0">
                <a:solidFill>
                  <a:srgbClr val="FF9900"/>
                </a:solidFill>
                <a:latin typeface="Arial Rounded MT Bold" pitchFamily="34" charset="0"/>
              </a:rPr>
              <a:t>"Se o genocídio em Gaza continuar, os EUA não serão poupados de fogo"</a:t>
            </a:r>
            <a:endParaRPr lang="pt-BR" sz="4000" i="1" dirty="0">
              <a:solidFill>
                <a:srgbClr val="FF9900"/>
              </a:solidFill>
              <a:latin typeface="Arial Rounded MT Bold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428596" y="6027003"/>
            <a:ext cx="807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  <a:latin typeface="Arial Black" pitchFamily="34" charset="0"/>
              </a:rPr>
              <a:t>Chanceler iraniano, </a:t>
            </a:r>
            <a:r>
              <a:rPr lang="pt-BR" sz="2400" dirty="0" err="1" smtClean="0">
                <a:solidFill>
                  <a:srgbClr val="FFFF00"/>
                </a:solidFill>
                <a:latin typeface="Arial Black" pitchFamily="34" charset="0"/>
              </a:rPr>
              <a:t>Hossein</a:t>
            </a:r>
            <a:r>
              <a:rPr lang="pt-BR" sz="2400" dirty="0" smtClean="0">
                <a:solidFill>
                  <a:srgbClr val="FFFF00"/>
                </a:solidFill>
                <a:latin typeface="Arial Black" pitchFamily="34" charset="0"/>
              </a:rPr>
              <a:t> Amir </a:t>
            </a:r>
            <a:r>
              <a:rPr lang="pt-BR" sz="2400" dirty="0" err="1" smtClean="0">
                <a:solidFill>
                  <a:srgbClr val="FFFF00"/>
                </a:solidFill>
                <a:latin typeface="Arial Black" pitchFamily="34" charset="0"/>
              </a:rPr>
              <a:t>Abdollahian</a:t>
            </a:r>
            <a:endParaRPr lang="pt-BR" sz="2400" dirty="0">
              <a:solidFill>
                <a:srgbClr val="FFFF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ção">
  <a:themeElements>
    <a:clrScheme name="Fundição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undição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çã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72</TotalTime>
  <Words>195</Words>
  <Application>Microsoft Office PowerPoint</Application>
  <PresentationFormat>Apresentação na tela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Fundição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Heraldo</dc:creator>
  <cp:lastModifiedBy>Heraldo</cp:lastModifiedBy>
  <cp:revision>11</cp:revision>
  <dcterms:created xsi:type="dcterms:W3CDTF">2023-10-26T17:38:34Z</dcterms:created>
  <dcterms:modified xsi:type="dcterms:W3CDTF">2023-10-26T18:51:32Z</dcterms:modified>
</cp:coreProperties>
</file>