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8" r:id="rId9"/>
    <p:sldId id="269" r:id="rId10"/>
    <p:sldId id="261" r:id="rId11"/>
    <p:sldId id="264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19C8D-DF77-46A1-9BAF-6BD4E586EB21}" v="58" dt="2023-10-24T17:57:28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1C519C8D-DF77-46A1-9BAF-6BD4E586EB21}"/>
    <pc:docChg chg="undo custSel addSld delSld modSld">
      <pc:chgData name="Rudá Ricci" userId="fd4d6abc9f047792" providerId="LiveId" clId="{1C519C8D-DF77-46A1-9BAF-6BD4E586EB21}" dt="2023-10-24T17:57:30.669" v="1555" actId="26606"/>
      <pc:docMkLst>
        <pc:docMk/>
      </pc:docMkLst>
      <pc:sldChg chg="addSp delSp modSp mod setBg setClrOvrMap delDesignElem">
        <pc:chgData name="Rudá Ricci" userId="fd4d6abc9f047792" providerId="LiveId" clId="{1C519C8D-DF77-46A1-9BAF-6BD4E586EB21}" dt="2023-10-24T12:54:39.202" v="321" actId="26606"/>
        <pc:sldMkLst>
          <pc:docMk/>
          <pc:sldMk cId="654640847" sldId="256"/>
        </pc:sldMkLst>
        <pc:spChg chg="mod">
          <ac:chgData name="Rudá Ricci" userId="fd4d6abc9f047792" providerId="LiveId" clId="{1C519C8D-DF77-46A1-9BAF-6BD4E586EB21}" dt="2023-10-24T12:54:39.202" v="321" actId="26606"/>
          <ac:spMkLst>
            <pc:docMk/>
            <pc:sldMk cId="654640847" sldId="256"/>
            <ac:spMk id="2" creationId="{F9A684BD-1D4C-174C-2261-20166A876171}"/>
          </ac:spMkLst>
        </pc:spChg>
        <pc:spChg chg="mod ord">
          <ac:chgData name="Rudá Ricci" userId="fd4d6abc9f047792" providerId="LiveId" clId="{1C519C8D-DF77-46A1-9BAF-6BD4E586EB21}" dt="2023-10-24T12:54:39.202" v="321" actId="26606"/>
          <ac:spMkLst>
            <pc:docMk/>
            <pc:sldMk cId="654640847" sldId="256"/>
            <ac:spMk id="3" creationId="{6BCB3BCC-1959-EBC4-3EE9-DDA7E4390365}"/>
          </ac:spMkLst>
        </pc:spChg>
        <pc:spChg chg="add del">
          <ac:chgData name="Rudá Ricci" userId="fd4d6abc9f047792" providerId="LiveId" clId="{1C519C8D-DF77-46A1-9BAF-6BD4E586EB21}" dt="2023-10-24T12:51:42.023" v="176" actId="26606"/>
          <ac:spMkLst>
            <pc:docMk/>
            <pc:sldMk cId="654640847" sldId="256"/>
            <ac:spMk id="8" creationId="{A692209D-B607-46C3-8560-07AF72291659}"/>
          </ac:spMkLst>
        </pc:spChg>
        <pc:spChg chg="del">
          <ac:chgData name="Rudá Ricci" userId="fd4d6abc9f047792" providerId="LiveId" clId="{1C519C8D-DF77-46A1-9BAF-6BD4E586EB21}" dt="2023-10-24T12:50:30.217" v="90" actId="26606"/>
          <ac:spMkLst>
            <pc:docMk/>
            <pc:sldMk cId="654640847" sldId="256"/>
            <ac:spMk id="9" creationId="{1DB043B4-68C6-45B9-82AC-A5800EADB8DB}"/>
          </ac:spMkLst>
        </pc:spChg>
        <pc:spChg chg="add del">
          <ac:chgData name="Rudá Ricci" userId="fd4d6abc9f047792" providerId="LiveId" clId="{1C519C8D-DF77-46A1-9BAF-6BD4E586EB21}" dt="2023-10-24T12:51:42.023" v="176" actId="26606"/>
          <ac:spMkLst>
            <pc:docMk/>
            <pc:sldMk cId="654640847" sldId="256"/>
            <ac:spMk id="10" creationId="{94874638-CF15-4908-BC4B-4908744D0BAF}"/>
          </ac:spMkLst>
        </pc:spChg>
        <pc:spChg chg="add">
          <ac:chgData name="Rudá Ricci" userId="fd4d6abc9f047792" providerId="LiveId" clId="{1C519C8D-DF77-46A1-9BAF-6BD4E586EB21}" dt="2023-10-24T12:54:39.202" v="321" actId="26606"/>
          <ac:spMkLst>
            <pc:docMk/>
            <pc:sldMk cId="654640847" sldId="256"/>
            <ac:spMk id="12" creationId="{3F47E20B-1205-4238-A82B-90EF577F32D8}"/>
          </ac:spMkLst>
        </pc:spChg>
        <pc:spChg chg="add">
          <ac:chgData name="Rudá Ricci" userId="fd4d6abc9f047792" providerId="LiveId" clId="{1C519C8D-DF77-46A1-9BAF-6BD4E586EB21}" dt="2023-10-24T12:54:39.202" v="321" actId="26606"/>
          <ac:spMkLst>
            <pc:docMk/>
            <pc:sldMk cId="654640847" sldId="256"/>
            <ac:spMk id="13" creationId="{D13567AC-EB9A-47A9-B6EC-B5BDB73B113C}"/>
          </ac:spMkLst>
        </pc:spChg>
        <pc:spChg chg="add del">
          <ac:chgData name="Rudá Ricci" userId="fd4d6abc9f047792" providerId="LiveId" clId="{1C519C8D-DF77-46A1-9BAF-6BD4E586EB21}" dt="2023-10-24T12:51:42.023" v="176" actId="26606"/>
          <ac:spMkLst>
            <pc:docMk/>
            <pc:sldMk cId="654640847" sldId="256"/>
            <ac:spMk id="14" creationId="{5F1B8348-CD6E-4561-A704-C232D9A2676D}"/>
          </ac:spMkLst>
        </pc:spChg>
        <pc:spChg chg="del">
          <ac:chgData name="Rudá Ricci" userId="fd4d6abc9f047792" providerId="LiveId" clId="{1C519C8D-DF77-46A1-9BAF-6BD4E586EB21}" dt="2023-10-24T12:50:30.217" v="90" actId="26606"/>
          <ac:spMkLst>
            <pc:docMk/>
            <pc:sldMk cId="654640847" sldId="256"/>
            <ac:spMk id="15" creationId="{41AC6C06-99FE-4BA1-BC82-8406A424CD67}"/>
          </ac:spMkLst>
        </pc:spChg>
        <pc:spChg chg="add del">
          <ac:chgData name="Rudá Ricci" userId="fd4d6abc9f047792" providerId="LiveId" clId="{1C519C8D-DF77-46A1-9BAF-6BD4E586EB21}" dt="2023-10-24T12:51:49.383" v="178" actId="26606"/>
          <ac:spMkLst>
            <pc:docMk/>
            <pc:sldMk cId="654640847" sldId="256"/>
            <ac:spMk id="16" creationId="{51F84177-D544-484B-840F-230FCEB946C8}"/>
          </ac:spMkLst>
        </pc:spChg>
        <pc:spChg chg="del">
          <ac:chgData name="Rudá Ricci" userId="fd4d6abc9f047792" providerId="LiveId" clId="{1C519C8D-DF77-46A1-9BAF-6BD4E586EB21}" dt="2023-10-24T12:50:30.217" v="90" actId="26606"/>
          <ac:spMkLst>
            <pc:docMk/>
            <pc:sldMk cId="654640847" sldId="256"/>
            <ac:spMk id="17" creationId="{7AEC842D-C905-4DEA-B1C3-CA51995C572A}"/>
          </ac:spMkLst>
        </pc:spChg>
        <pc:spChg chg="add del">
          <ac:chgData name="Rudá Ricci" userId="fd4d6abc9f047792" providerId="LiveId" clId="{1C519C8D-DF77-46A1-9BAF-6BD4E586EB21}" dt="2023-10-24T12:51:49.383" v="178" actId="26606"/>
          <ac:spMkLst>
            <pc:docMk/>
            <pc:sldMk cId="654640847" sldId="256"/>
            <ac:spMk id="18" creationId="{7BC9B9BC-356F-4894-B473-21807684EBCE}"/>
          </ac:spMkLst>
        </pc:spChg>
        <pc:spChg chg="add del">
          <ac:chgData name="Rudá Ricci" userId="fd4d6abc9f047792" providerId="LiveId" clId="{1C519C8D-DF77-46A1-9BAF-6BD4E586EB21}" dt="2023-10-24T12:51:49.383" v="178" actId="26606"/>
          <ac:spMkLst>
            <pc:docMk/>
            <pc:sldMk cId="654640847" sldId="256"/>
            <ac:spMk id="19" creationId="{CFD42E53-DE7E-4891-9F3A-A1E195E8E85A}"/>
          </ac:spMkLst>
        </pc:spChg>
        <pc:spChg chg="add del">
          <ac:chgData name="Rudá Ricci" userId="fd4d6abc9f047792" providerId="LiveId" clId="{1C519C8D-DF77-46A1-9BAF-6BD4E586EB21}" dt="2023-10-24T12:51:24.845" v="170"/>
          <ac:spMkLst>
            <pc:docMk/>
            <pc:sldMk cId="654640847" sldId="256"/>
            <ac:spMk id="22" creationId="{1DB043B4-68C6-45B9-82AC-A5800EADB8DB}"/>
          </ac:spMkLst>
        </pc:spChg>
        <pc:spChg chg="add del">
          <ac:chgData name="Rudá Ricci" userId="fd4d6abc9f047792" providerId="LiveId" clId="{1C519C8D-DF77-46A1-9BAF-6BD4E586EB21}" dt="2023-10-24T12:51:24.845" v="170"/>
          <ac:spMkLst>
            <pc:docMk/>
            <pc:sldMk cId="654640847" sldId="256"/>
            <ac:spMk id="24" creationId="{28A00A08-E4E6-4184-B484-E0E034072AE0}"/>
          </ac:spMkLst>
        </pc:spChg>
        <pc:spChg chg="add del">
          <ac:chgData name="Rudá Ricci" userId="fd4d6abc9f047792" providerId="LiveId" clId="{1C519C8D-DF77-46A1-9BAF-6BD4E586EB21}" dt="2023-10-24T12:52:11.017" v="181"/>
          <ac:spMkLst>
            <pc:docMk/>
            <pc:sldMk cId="654640847" sldId="256"/>
            <ac:spMk id="42" creationId="{513EBF72-EDB5-4278-94B8-34AAC2FA6E83}"/>
          </ac:spMkLst>
        </pc:spChg>
        <pc:spChg chg="add del">
          <ac:chgData name="Rudá Ricci" userId="fd4d6abc9f047792" providerId="LiveId" clId="{1C519C8D-DF77-46A1-9BAF-6BD4E586EB21}" dt="2023-10-24T12:52:11.017" v="181"/>
          <ac:spMkLst>
            <pc:docMk/>
            <pc:sldMk cId="654640847" sldId="256"/>
            <ac:spMk id="43" creationId="{AEC89D32-0839-4A5D-80DB-D12259CA406E}"/>
          </ac:spMkLst>
        </pc:spChg>
        <pc:spChg chg="add del">
          <ac:chgData name="Rudá Ricci" userId="fd4d6abc9f047792" providerId="LiveId" clId="{1C519C8D-DF77-46A1-9BAF-6BD4E586EB21}" dt="2023-10-24T12:52:11.017" v="181"/>
          <ac:spMkLst>
            <pc:docMk/>
            <pc:sldMk cId="654640847" sldId="256"/>
            <ac:spMk id="44" creationId="{DBD486FF-4365-499B-AFF7-0F07549D97B5}"/>
          </ac:spMkLst>
        </pc:spChg>
        <pc:spChg chg="add del">
          <ac:chgData name="Rudá Ricci" userId="fd4d6abc9f047792" providerId="LiveId" clId="{1C519C8D-DF77-46A1-9BAF-6BD4E586EB21}" dt="2023-10-24T12:52:11.017" v="181"/>
          <ac:spMkLst>
            <pc:docMk/>
            <pc:sldMk cId="654640847" sldId="256"/>
            <ac:spMk id="45" creationId="{7229C60D-EFB4-4944-AEB7-4773C1A7B20F}"/>
          </ac:spMkLst>
        </pc:spChg>
        <pc:spChg chg="add del">
          <ac:chgData name="Rudá Ricci" userId="fd4d6abc9f047792" providerId="LiveId" clId="{1C519C8D-DF77-46A1-9BAF-6BD4E586EB21}" dt="2023-10-24T12:53:35.631" v="283"/>
          <ac:spMkLst>
            <pc:docMk/>
            <pc:sldMk cId="654640847" sldId="256"/>
            <ac:spMk id="59" creationId="{00573A24-AD84-4562-A993-7D04E1D18209}"/>
          </ac:spMkLst>
        </pc:spChg>
        <pc:spChg chg="add del">
          <ac:chgData name="Rudá Ricci" userId="fd4d6abc9f047792" providerId="LiveId" clId="{1C519C8D-DF77-46A1-9BAF-6BD4E586EB21}" dt="2023-10-24T12:53:35.631" v="283"/>
          <ac:spMkLst>
            <pc:docMk/>
            <pc:sldMk cId="654640847" sldId="256"/>
            <ac:spMk id="61" creationId="{FC49D257-5737-4C0D-89EA-9C311AF2B8B5}"/>
          </ac:spMkLst>
        </pc:spChg>
        <pc:spChg chg="add del">
          <ac:chgData name="Rudá Ricci" userId="fd4d6abc9f047792" providerId="LiveId" clId="{1C519C8D-DF77-46A1-9BAF-6BD4E586EB21}" dt="2023-10-24T12:53:35.631" v="283"/>
          <ac:spMkLst>
            <pc:docMk/>
            <pc:sldMk cId="654640847" sldId="256"/>
            <ac:spMk id="63" creationId="{46CE3EB2-91DF-4F5D-8874-744AAAE311E1}"/>
          </ac:spMkLst>
        </pc:spChg>
        <pc:spChg chg="add del">
          <ac:chgData name="Rudá Ricci" userId="fd4d6abc9f047792" providerId="LiveId" clId="{1C519C8D-DF77-46A1-9BAF-6BD4E586EB21}" dt="2023-10-24T12:52:34.629" v="185"/>
          <ac:spMkLst>
            <pc:docMk/>
            <pc:sldMk cId="654640847" sldId="256"/>
            <ac:spMk id="98" creationId="{09C946AC-2072-4946-A2B8-39F09D0944EE}"/>
          </ac:spMkLst>
        </pc:spChg>
        <pc:spChg chg="add del">
          <ac:chgData name="Rudá Ricci" userId="fd4d6abc9f047792" providerId="LiveId" clId="{1C519C8D-DF77-46A1-9BAF-6BD4E586EB21}" dt="2023-10-24T12:52:34.629" v="185"/>
          <ac:spMkLst>
            <pc:docMk/>
            <pc:sldMk cId="654640847" sldId="256"/>
            <ac:spMk id="100" creationId="{559FD8B5-8CC4-4CFE-BD2A-1216B1F2C3DB}"/>
          </ac:spMkLst>
        </pc:spChg>
        <pc:spChg chg="add del">
          <ac:chgData name="Rudá Ricci" userId="fd4d6abc9f047792" providerId="LiveId" clId="{1C519C8D-DF77-46A1-9BAF-6BD4E586EB21}" dt="2023-10-24T12:52:34.629" v="185"/>
          <ac:spMkLst>
            <pc:docMk/>
            <pc:sldMk cId="654640847" sldId="256"/>
            <ac:spMk id="101" creationId="{9ECF13F4-3D2A-4F2E-9BBD-3038670D21ED}"/>
          </ac:spMkLst>
        </pc:spChg>
        <pc:grpChg chg="del">
          <ac:chgData name="Rudá Ricci" userId="fd4d6abc9f047792" providerId="LiveId" clId="{1C519C8D-DF77-46A1-9BAF-6BD4E586EB21}" dt="2023-10-24T12:50:30.217" v="90" actId="26606"/>
          <ac:grpSpMkLst>
            <pc:docMk/>
            <pc:sldMk cId="654640847" sldId="256"/>
            <ac:grpSpMk id="11" creationId="{4592A8CB-0B0A-43A5-86F4-712B0C469671}"/>
          </ac:grpSpMkLst>
        </pc:grpChg>
        <pc:grpChg chg="add del">
          <ac:chgData name="Rudá Ricci" userId="fd4d6abc9f047792" providerId="LiveId" clId="{1C519C8D-DF77-46A1-9BAF-6BD4E586EB21}" dt="2023-10-24T12:51:24.845" v="170"/>
          <ac:grpSpMkLst>
            <pc:docMk/>
            <pc:sldMk cId="654640847" sldId="256"/>
            <ac:grpSpMk id="26" creationId="{0780E404-3121-4F33-AF2D-65F659A97798}"/>
          </ac:grpSpMkLst>
        </pc:grpChg>
        <pc:grpChg chg="add del">
          <ac:chgData name="Rudá Ricci" userId="fd4d6abc9f047792" providerId="LiveId" clId="{1C519C8D-DF77-46A1-9BAF-6BD4E586EB21}" dt="2023-10-24T12:52:11.017" v="181"/>
          <ac:grpSpMkLst>
            <pc:docMk/>
            <pc:sldMk cId="654640847" sldId="256"/>
            <ac:grpSpMk id="29" creationId="{3D79CD01-D829-46FC-843C-D4F80BD91CFA}"/>
          </ac:grpSpMkLst>
        </pc:grpChg>
        <pc:grpChg chg="add del">
          <ac:chgData name="Rudá Ricci" userId="fd4d6abc9f047792" providerId="LiveId" clId="{1C519C8D-DF77-46A1-9BAF-6BD4E586EB21}" dt="2023-10-24T12:51:24.845" v="170"/>
          <ac:grpSpMkLst>
            <pc:docMk/>
            <pc:sldMk cId="654640847" sldId="256"/>
            <ac:grpSpMk id="30" creationId="{4B158E9A-DBF4-4AA7-B6B7-8C8EB2FBDD68}"/>
          </ac:grpSpMkLst>
        </pc:grpChg>
        <pc:grpChg chg="add del">
          <ac:chgData name="Rudá Ricci" userId="fd4d6abc9f047792" providerId="LiveId" clId="{1C519C8D-DF77-46A1-9BAF-6BD4E586EB21}" dt="2023-10-24T12:52:11.017" v="181"/>
          <ac:grpSpMkLst>
            <pc:docMk/>
            <pc:sldMk cId="654640847" sldId="256"/>
            <ac:grpSpMk id="46" creationId="{6CB731FB-FF3E-4D53-9E6A-67C4DAD74D33}"/>
          </ac:grpSpMkLst>
        </pc:grpChg>
        <pc:grpChg chg="add del">
          <ac:chgData name="Rudá Ricci" userId="fd4d6abc9f047792" providerId="LiveId" clId="{1C519C8D-DF77-46A1-9BAF-6BD4E586EB21}" dt="2023-10-24T12:52:34.629" v="185"/>
          <ac:grpSpMkLst>
            <pc:docMk/>
            <pc:sldMk cId="654640847" sldId="256"/>
            <ac:grpSpMk id="102" creationId="{19660E16-DCC0-4B6C-8E84-4C292580059F}"/>
          </ac:grpSpMkLst>
        </pc:grpChg>
        <pc:picChg chg="del">
          <ac:chgData name="Rudá Ricci" userId="fd4d6abc9f047792" providerId="LiveId" clId="{1C519C8D-DF77-46A1-9BAF-6BD4E586EB21}" dt="2023-10-24T12:50:22.236" v="88" actId="478"/>
          <ac:picMkLst>
            <pc:docMk/>
            <pc:sldMk cId="654640847" sldId="256"/>
            <ac:picMk id="4" creationId="{E01F2057-1BF0-7F1A-1698-9FF1F63BDB04}"/>
          </ac:picMkLst>
        </pc:picChg>
        <pc:picChg chg="add mod">
          <ac:chgData name="Rudá Ricci" userId="fd4d6abc9f047792" providerId="LiveId" clId="{1C519C8D-DF77-46A1-9BAF-6BD4E586EB21}" dt="2023-10-24T12:54:39.202" v="321" actId="26606"/>
          <ac:picMkLst>
            <pc:docMk/>
            <pc:sldMk cId="654640847" sldId="256"/>
            <ac:picMk id="6" creationId="{FC6E94D1-0537-1005-FB7E-380926E5177E}"/>
          </ac:picMkLst>
        </pc:picChg>
        <pc:picChg chg="add del">
          <ac:chgData name="Rudá Ricci" userId="fd4d6abc9f047792" providerId="LiveId" clId="{1C519C8D-DF77-46A1-9BAF-6BD4E586EB21}" dt="2023-10-24T12:53:35.631" v="283"/>
          <ac:picMkLst>
            <pc:docMk/>
            <pc:sldMk cId="654640847" sldId="256"/>
            <ac:picMk id="60" creationId="{B3C087F8-F09C-4C07-B55F-6081689A2413}"/>
          </ac:picMkLst>
        </pc:picChg>
        <pc:picChg chg="add del">
          <ac:chgData name="Rudá Ricci" userId="fd4d6abc9f047792" providerId="LiveId" clId="{1C519C8D-DF77-46A1-9BAF-6BD4E586EB21}" dt="2023-10-24T12:53:35.631" v="283"/>
          <ac:picMkLst>
            <pc:docMk/>
            <pc:sldMk cId="654640847" sldId="256"/>
            <ac:picMk id="62" creationId="{E13D267A-94F5-488A-94C6-5D7156D9AF8C}"/>
          </ac:picMkLst>
        </pc:picChg>
        <pc:picChg chg="add del">
          <ac:chgData name="Rudá Ricci" userId="fd4d6abc9f047792" providerId="LiveId" clId="{1C519C8D-DF77-46A1-9BAF-6BD4E586EB21}" dt="2023-10-24T12:52:34.629" v="185"/>
          <ac:picMkLst>
            <pc:docMk/>
            <pc:sldMk cId="654640847" sldId="256"/>
            <ac:picMk id="99" creationId="{A748C8C8-F348-4D00-852A-26DD9EBCC24C}"/>
          </ac:picMkLst>
        </pc:picChg>
      </pc:sldChg>
      <pc:sldChg chg="addSp delSp modSp mod setBg delDesignElem">
        <pc:chgData name="Rudá Ricci" userId="fd4d6abc9f047792" providerId="LiveId" clId="{1C519C8D-DF77-46A1-9BAF-6BD4E586EB21}" dt="2023-10-24T13:02:06.196" v="445" actId="26606"/>
        <pc:sldMkLst>
          <pc:docMk/>
          <pc:sldMk cId="1527443693" sldId="257"/>
        </pc:sldMkLst>
        <pc:spChg chg="mod">
          <ac:chgData name="Rudá Ricci" userId="fd4d6abc9f047792" providerId="LiveId" clId="{1C519C8D-DF77-46A1-9BAF-6BD4E586EB21}" dt="2023-10-24T13:02:06.196" v="445" actId="26606"/>
          <ac:spMkLst>
            <pc:docMk/>
            <pc:sldMk cId="1527443693" sldId="257"/>
            <ac:spMk id="2" creationId="{15334FC2-420D-A9F8-0EA3-27C9049EEFE5}"/>
          </ac:spMkLst>
        </pc:spChg>
        <pc:spChg chg="add">
          <ac:chgData name="Rudá Ricci" userId="fd4d6abc9f047792" providerId="LiveId" clId="{1C519C8D-DF77-46A1-9BAF-6BD4E586EB21}" dt="2023-10-24T13:02:06.196" v="445" actId="26606"/>
          <ac:spMkLst>
            <pc:docMk/>
            <pc:sldMk cId="1527443693" sldId="257"/>
            <ac:spMk id="10" creationId="{93F0ADB5-A0B4-4B01-A8C4-FDC34CE22BD4}"/>
          </ac:spMkLst>
        </pc:spChg>
        <pc:spChg chg="add">
          <ac:chgData name="Rudá Ricci" userId="fd4d6abc9f047792" providerId="LiveId" clId="{1C519C8D-DF77-46A1-9BAF-6BD4E586EB21}" dt="2023-10-24T13:02:06.196" v="445" actId="26606"/>
          <ac:spMkLst>
            <pc:docMk/>
            <pc:sldMk cId="1527443693" sldId="257"/>
            <ac:spMk id="12" creationId="{AA6D0FDE-0241-4C21-A720-A69475358235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1527443693" sldId="257"/>
            <ac:spMk id="27" creationId="{429899A3-416E-4DB5-846D-023526052013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1527443693" sldId="257"/>
            <ac:spMk id="28" creationId="{60B7752B-728D-4CA3-8923-C4F7F77029E3}"/>
          </ac:spMkLst>
        </pc:spChg>
        <pc:graphicFrameChg chg="mod modGraphic">
          <ac:chgData name="Rudá Ricci" userId="fd4d6abc9f047792" providerId="LiveId" clId="{1C519C8D-DF77-46A1-9BAF-6BD4E586EB21}" dt="2023-10-24T13:02:06.196" v="445" actId="26606"/>
          <ac:graphicFrameMkLst>
            <pc:docMk/>
            <pc:sldMk cId="1527443693" sldId="257"/>
            <ac:graphicFrameMk id="5" creationId="{CB784B0B-5D35-A61A-1ABA-D44D550D8B25}"/>
          </ac:graphicFrameMkLst>
        </pc:graphicFrameChg>
      </pc:sldChg>
      <pc:sldChg chg="addSp delSp modSp mod setBg delDesignElem">
        <pc:chgData name="Rudá Ricci" userId="fd4d6abc9f047792" providerId="LiveId" clId="{1C519C8D-DF77-46A1-9BAF-6BD4E586EB21}" dt="2023-10-24T13:04:32.734" v="476" actId="26606"/>
        <pc:sldMkLst>
          <pc:docMk/>
          <pc:sldMk cId="270394079" sldId="258"/>
        </pc:sldMkLst>
        <pc:spChg chg="mod">
          <ac:chgData name="Rudá Ricci" userId="fd4d6abc9f047792" providerId="LiveId" clId="{1C519C8D-DF77-46A1-9BAF-6BD4E586EB21}" dt="2023-10-24T13:04:32.734" v="476" actId="26606"/>
          <ac:spMkLst>
            <pc:docMk/>
            <pc:sldMk cId="270394079" sldId="258"/>
            <ac:spMk id="2" creationId="{F7FD71E4-19F1-85D3-1E30-A58873F5048B}"/>
          </ac:spMkLst>
        </pc:spChg>
        <pc:spChg chg="add del">
          <ac:chgData name="Rudá Ricci" userId="fd4d6abc9f047792" providerId="LiveId" clId="{1C519C8D-DF77-46A1-9BAF-6BD4E586EB21}" dt="2023-10-24T13:04:32.734" v="476" actId="26606"/>
          <ac:spMkLst>
            <pc:docMk/>
            <pc:sldMk cId="270394079" sldId="258"/>
            <ac:spMk id="10" creationId="{693EE12E-D662-458A-9649-6896B78BD837}"/>
          </ac:spMkLst>
        </pc:spChg>
        <pc:spChg chg="add del">
          <ac:chgData name="Rudá Ricci" userId="fd4d6abc9f047792" providerId="LiveId" clId="{1C519C8D-DF77-46A1-9BAF-6BD4E586EB21}" dt="2023-10-24T13:04:32.734" v="476" actId="26606"/>
          <ac:spMkLst>
            <pc:docMk/>
            <pc:sldMk cId="270394079" sldId="258"/>
            <ac:spMk id="12" creationId="{593F86F6-2BCD-4875-B995-9F76838F1C4F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270394079" sldId="258"/>
            <ac:spMk id="26" creationId="{60B7752B-728D-4CA3-8923-C4F7F77029E3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270394079" sldId="258"/>
            <ac:spMk id="32" creationId="{52D58DC7-20C8-4471-BAA7-B296A2AEC3F6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270394079" sldId="258"/>
            <ac:spMk id="34" creationId="{8E4AABAC-100B-437F-86D3-981412859411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270394079" sldId="258"/>
            <ac:spMk id="36" creationId="{1DFD33E0-4D46-4176-BAE2-6AED15231C59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270394079" sldId="258"/>
            <ac:spMk id="38" creationId="{022B5D87-7689-4E7F-B03A-7F803B5DF799}"/>
          </ac:spMkLst>
        </pc:spChg>
        <pc:grpChg chg="del">
          <ac:chgData name="Rudá Ricci" userId="fd4d6abc9f047792" providerId="LiveId" clId="{1C519C8D-DF77-46A1-9BAF-6BD4E586EB21}" dt="2023-10-24T12:51:24.845" v="170"/>
          <ac:grpSpMkLst>
            <pc:docMk/>
            <pc:sldMk cId="270394079" sldId="258"/>
            <ac:grpSpMk id="28" creationId="{20205E53-D75C-4F15-A4A3-21DA0826FCE9}"/>
          </ac:grpSpMkLst>
        </pc:grpChg>
        <pc:graphicFrameChg chg="mod modGraphic">
          <ac:chgData name="Rudá Ricci" userId="fd4d6abc9f047792" providerId="LiveId" clId="{1C519C8D-DF77-46A1-9BAF-6BD4E586EB21}" dt="2023-10-24T13:04:32.734" v="476" actId="26606"/>
          <ac:graphicFrameMkLst>
            <pc:docMk/>
            <pc:sldMk cId="270394079" sldId="258"/>
            <ac:graphicFrameMk id="5" creationId="{2E53DE7D-19D3-C647-6C09-483FB12C76E8}"/>
          </ac:graphicFrameMkLst>
        </pc:graphicFrameChg>
      </pc:sldChg>
      <pc:sldChg chg="addSp delSp modSp mod setBg setClrOvrMap delDesignElem">
        <pc:chgData name="Rudá Ricci" userId="fd4d6abc9f047792" providerId="LiveId" clId="{1C519C8D-DF77-46A1-9BAF-6BD4E586EB21}" dt="2023-10-24T13:06:20.791" v="489" actId="207"/>
        <pc:sldMkLst>
          <pc:docMk/>
          <pc:sldMk cId="2011874474" sldId="259"/>
        </pc:sldMkLst>
        <pc:spChg chg="mod">
          <ac:chgData name="Rudá Ricci" userId="fd4d6abc9f047792" providerId="LiveId" clId="{1C519C8D-DF77-46A1-9BAF-6BD4E586EB21}" dt="2023-10-24T13:05:17.508" v="482" actId="26606"/>
          <ac:spMkLst>
            <pc:docMk/>
            <pc:sldMk cId="2011874474" sldId="259"/>
            <ac:spMk id="2" creationId="{126E26E9-A2DC-2A42-322A-BC789D52817C}"/>
          </ac:spMkLst>
        </pc:spChg>
        <pc:spChg chg="mod">
          <ac:chgData name="Rudá Ricci" userId="fd4d6abc9f047792" providerId="LiveId" clId="{1C519C8D-DF77-46A1-9BAF-6BD4E586EB21}" dt="2023-10-24T13:06:20.791" v="489" actId="207"/>
          <ac:spMkLst>
            <pc:docMk/>
            <pc:sldMk cId="2011874474" sldId="259"/>
            <ac:spMk id="3" creationId="{884DD2E5-E40B-FCBA-7C15-C25A7E1DC9E5}"/>
          </ac:spMkLst>
        </pc:spChg>
        <pc:spChg chg="add del">
          <ac:chgData name="Rudá Ricci" userId="fd4d6abc9f047792" providerId="LiveId" clId="{1C519C8D-DF77-46A1-9BAF-6BD4E586EB21}" dt="2023-10-24T13:05:17.508" v="482" actId="26606"/>
          <ac:spMkLst>
            <pc:docMk/>
            <pc:sldMk cId="2011874474" sldId="259"/>
            <ac:spMk id="9" creationId="{1660E788-AFA9-4A1B-9991-6AA74632A15B}"/>
          </ac:spMkLst>
        </pc:spChg>
        <pc:spChg chg="add del">
          <ac:chgData name="Rudá Ricci" userId="fd4d6abc9f047792" providerId="LiveId" clId="{1C519C8D-DF77-46A1-9BAF-6BD4E586EB21}" dt="2023-10-24T13:05:17.508" v="482" actId="26606"/>
          <ac:spMkLst>
            <pc:docMk/>
            <pc:sldMk cId="2011874474" sldId="259"/>
            <ac:spMk id="11" creationId="{867D4867-5BA7-4462-B2F6-A23F4A622AA7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2011874474" sldId="259"/>
            <ac:spMk id="14" creationId="{A5931BE0-4B93-4D6C-878E-ACC59D6B4587}"/>
          </ac:spMkLst>
        </pc:spChg>
        <pc:picChg chg="mod ord">
          <ac:chgData name="Rudá Ricci" userId="fd4d6abc9f047792" providerId="LiveId" clId="{1C519C8D-DF77-46A1-9BAF-6BD4E586EB21}" dt="2023-10-24T13:05:17.508" v="482" actId="26606"/>
          <ac:picMkLst>
            <pc:docMk/>
            <pc:sldMk cId="2011874474" sldId="259"/>
            <ac:picMk id="4" creationId="{1A3B9C62-BD7F-9119-DF86-307C8B6937E8}"/>
          </ac:picMkLst>
        </pc:picChg>
      </pc:sldChg>
      <pc:sldChg chg="addSp delSp modSp mod setBg delDesignElem">
        <pc:chgData name="Rudá Ricci" userId="fd4d6abc9f047792" providerId="LiveId" clId="{1C519C8D-DF77-46A1-9BAF-6BD4E586EB21}" dt="2023-10-24T13:06:52.413" v="492" actId="2711"/>
        <pc:sldMkLst>
          <pc:docMk/>
          <pc:sldMk cId="1362954256" sldId="260"/>
        </pc:sldMkLst>
        <pc:spChg chg="mod">
          <ac:chgData name="Rudá Ricci" userId="fd4d6abc9f047792" providerId="LiveId" clId="{1C519C8D-DF77-46A1-9BAF-6BD4E586EB21}" dt="2023-10-24T13:06:39.763" v="491" actId="26606"/>
          <ac:spMkLst>
            <pc:docMk/>
            <pc:sldMk cId="1362954256" sldId="260"/>
            <ac:spMk id="2" creationId="{BB047897-DF99-D240-41D6-94D21023F84F}"/>
          </ac:spMkLst>
        </pc:spChg>
        <pc:spChg chg="mod">
          <ac:chgData name="Rudá Ricci" userId="fd4d6abc9f047792" providerId="LiveId" clId="{1C519C8D-DF77-46A1-9BAF-6BD4E586EB21}" dt="2023-10-24T13:06:52.413" v="492" actId="2711"/>
          <ac:spMkLst>
            <pc:docMk/>
            <pc:sldMk cId="1362954256" sldId="260"/>
            <ac:spMk id="3" creationId="{E7414757-22EF-3897-0D35-8FA984AC66E0}"/>
          </ac:spMkLst>
        </pc:spChg>
        <pc:spChg chg="add">
          <ac:chgData name="Rudá Ricci" userId="fd4d6abc9f047792" providerId="LiveId" clId="{1C519C8D-DF77-46A1-9BAF-6BD4E586EB21}" dt="2023-10-24T13:06:39.763" v="491" actId="26606"/>
          <ac:spMkLst>
            <pc:docMk/>
            <pc:sldMk cId="1362954256" sldId="260"/>
            <ac:spMk id="8" creationId="{C33976D1-3430-450C-A978-87A9A6E8E71F}"/>
          </ac:spMkLst>
        </pc:spChg>
        <pc:spChg chg="add">
          <ac:chgData name="Rudá Ricci" userId="fd4d6abc9f047792" providerId="LiveId" clId="{1C519C8D-DF77-46A1-9BAF-6BD4E586EB21}" dt="2023-10-24T13:06:39.763" v="491" actId="26606"/>
          <ac:spMkLst>
            <pc:docMk/>
            <pc:sldMk cId="1362954256" sldId="260"/>
            <ac:spMk id="10" creationId="{7D6AAC78-7D86-415A-ADC1-2B474807960C}"/>
          </ac:spMkLst>
        </pc:spChg>
        <pc:spChg chg="add">
          <ac:chgData name="Rudá Ricci" userId="fd4d6abc9f047792" providerId="LiveId" clId="{1C519C8D-DF77-46A1-9BAF-6BD4E586EB21}" dt="2023-10-24T13:06:39.763" v="491" actId="26606"/>
          <ac:spMkLst>
            <pc:docMk/>
            <pc:sldMk cId="1362954256" sldId="260"/>
            <ac:spMk id="12" creationId="{F2A658D9-F185-44F1-BA33-D50320D1D078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1362954256" sldId="260"/>
            <ac:spMk id="16" creationId="{A5931BE0-4B93-4D6C-878E-ACC59D6B4587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1362954256" sldId="260"/>
            <ac:spMk id="22" creationId="{3E6AA126-9DDC-4FBE-AEE6-8D0E982B0E2C}"/>
          </ac:spMkLst>
        </pc:spChg>
        <pc:grpChg chg="del">
          <ac:chgData name="Rudá Ricci" userId="fd4d6abc9f047792" providerId="LiveId" clId="{1C519C8D-DF77-46A1-9BAF-6BD4E586EB21}" dt="2023-10-24T12:51:24.845" v="170"/>
          <ac:grpSpMkLst>
            <pc:docMk/>
            <pc:sldMk cId="1362954256" sldId="260"/>
            <ac:grpSpMk id="18" creationId="{11F8F457-0192-4F9A-9EEF-D784521FAC11}"/>
          </ac:grpSpMkLst>
        </pc:grpChg>
        <pc:picChg chg="del">
          <ac:chgData name="Rudá Ricci" userId="fd4d6abc9f047792" providerId="LiveId" clId="{1C519C8D-DF77-46A1-9BAF-6BD4E586EB21}" dt="2023-10-24T13:06:33.297" v="490" actId="478"/>
          <ac:picMkLst>
            <pc:docMk/>
            <pc:sldMk cId="1362954256" sldId="260"/>
            <ac:picMk id="5" creationId="{4213AEDA-94BB-1BBC-5175-D35B0ACB6A65}"/>
          </ac:picMkLst>
        </pc:picChg>
      </pc:sldChg>
      <pc:sldChg chg="addSp delSp modSp mod setBg delDesignElem">
        <pc:chgData name="Rudá Ricci" userId="fd4d6abc9f047792" providerId="LiveId" clId="{1C519C8D-DF77-46A1-9BAF-6BD4E586EB21}" dt="2023-10-24T13:07:45.124" v="499" actId="26606"/>
        <pc:sldMkLst>
          <pc:docMk/>
          <pc:sldMk cId="3707160179" sldId="261"/>
        </pc:sldMkLst>
        <pc:spChg chg="mod">
          <ac:chgData name="Rudá Ricci" userId="fd4d6abc9f047792" providerId="LiveId" clId="{1C519C8D-DF77-46A1-9BAF-6BD4E586EB21}" dt="2023-10-24T13:07:45.124" v="499" actId="26606"/>
          <ac:spMkLst>
            <pc:docMk/>
            <pc:sldMk cId="3707160179" sldId="261"/>
            <ac:spMk id="2" creationId="{63D09DD4-F71F-040A-D3EA-69FDCED5E146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3707160179" sldId="261"/>
            <ac:spMk id="14" creationId="{60B7752B-728D-4CA3-8923-C4F7F77029E3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3707160179" sldId="261"/>
            <ac:spMk id="15" creationId="{52D58DC7-20C8-4471-BAA7-B296A2AEC3F6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3707160179" sldId="261"/>
            <ac:spMk id="17" creationId="{8E4AABAC-100B-437F-86D3-981412859411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3707160179" sldId="261"/>
            <ac:spMk id="19" creationId="{1DFD33E0-4D46-4176-BAE2-6AED15231C59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3707160179" sldId="261"/>
            <ac:spMk id="21" creationId="{022B5D87-7689-4E7F-B03A-7F803B5DF799}"/>
          </ac:spMkLst>
        </pc:spChg>
        <pc:spChg chg="add del">
          <ac:chgData name="Rudá Ricci" userId="fd4d6abc9f047792" providerId="LiveId" clId="{1C519C8D-DF77-46A1-9BAF-6BD4E586EB21}" dt="2023-10-24T13:07:45.124" v="499" actId="26606"/>
          <ac:spMkLst>
            <pc:docMk/>
            <pc:sldMk cId="3707160179" sldId="261"/>
            <ac:spMk id="23" creationId="{4E866FF9-A729-45F0-A163-10E89E871602}"/>
          </ac:spMkLst>
        </pc:spChg>
        <pc:spChg chg="add del">
          <ac:chgData name="Rudá Ricci" userId="fd4d6abc9f047792" providerId="LiveId" clId="{1C519C8D-DF77-46A1-9BAF-6BD4E586EB21}" dt="2023-10-24T13:07:45.124" v="499" actId="26606"/>
          <ac:spMkLst>
            <pc:docMk/>
            <pc:sldMk cId="3707160179" sldId="261"/>
            <ac:spMk id="25" creationId="{A804366F-2366-4688-98E7-B101C7BC6146}"/>
          </ac:spMkLst>
        </pc:spChg>
        <pc:spChg chg="add del">
          <ac:chgData name="Rudá Ricci" userId="fd4d6abc9f047792" providerId="LiveId" clId="{1C519C8D-DF77-46A1-9BAF-6BD4E586EB21}" dt="2023-10-24T13:07:45.077" v="498" actId="26606"/>
          <ac:spMkLst>
            <pc:docMk/>
            <pc:sldMk cId="3707160179" sldId="261"/>
            <ac:spMk id="30" creationId="{4E866FF9-A729-45F0-A163-10E89E871602}"/>
          </ac:spMkLst>
        </pc:spChg>
        <pc:spChg chg="add del">
          <ac:chgData name="Rudá Ricci" userId="fd4d6abc9f047792" providerId="LiveId" clId="{1C519C8D-DF77-46A1-9BAF-6BD4E586EB21}" dt="2023-10-24T13:07:45.077" v="498" actId="26606"/>
          <ac:spMkLst>
            <pc:docMk/>
            <pc:sldMk cId="3707160179" sldId="261"/>
            <ac:spMk id="32" creationId="{A804366F-2366-4688-98E7-B101C7BC6146}"/>
          </ac:spMkLst>
        </pc:spChg>
        <pc:grpChg chg="del">
          <ac:chgData name="Rudá Ricci" userId="fd4d6abc9f047792" providerId="LiveId" clId="{1C519C8D-DF77-46A1-9BAF-6BD4E586EB21}" dt="2023-10-24T12:51:24.845" v="170"/>
          <ac:grpSpMkLst>
            <pc:docMk/>
            <pc:sldMk cId="3707160179" sldId="261"/>
            <ac:grpSpMk id="16" creationId="{20205E53-D75C-4F15-A4A3-21DA0826FCE9}"/>
          </ac:grpSpMkLst>
        </pc:grpChg>
        <pc:graphicFrameChg chg="mod modGraphic">
          <ac:chgData name="Rudá Ricci" userId="fd4d6abc9f047792" providerId="LiveId" clId="{1C519C8D-DF77-46A1-9BAF-6BD4E586EB21}" dt="2023-10-24T13:07:45.124" v="499" actId="26606"/>
          <ac:graphicFrameMkLst>
            <pc:docMk/>
            <pc:sldMk cId="3707160179" sldId="261"/>
            <ac:graphicFrameMk id="18" creationId="{7F944ACE-7A38-105F-3EA8-ABBE0B27750E}"/>
          </ac:graphicFrameMkLst>
        </pc:graphicFrameChg>
      </pc:sldChg>
      <pc:sldChg chg="addSp delSp modSp mod setBg delDesignElem">
        <pc:chgData name="Rudá Ricci" userId="fd4d6abc9f047792" providerId="LiveId" clId="{1C519C8D-DF77-46A1-9BAF-6BD4E586EB21}" dt="2023-10-24T13:08:09.958" v="502" actId="255"/>
        <pc:sldMkLst>
          <pc:docMk/>
          <pc:sldMk cId="2417718746" sldId="262"/>
        </pc:sldMkLst>
        <pc:spChg chg="mod">
          <ac:chgData name="Rudá Ricci" userId="fd4d6abc9f047792" providerId="LiveId" clId="{1C519C8D-DF77-46A1-9BAF-6BD4E586EB21}" dt="2023-10-24T13:08:03.380" v="501" actId="26606"/>
          <ac:spMkLst>
            <pc:docMk/>
            <pc:sldMk cId="2417718746" sldId="262"/>
            <ac:spMk id="2" creationId="{D43D9D30-E5C9-FB48-7E59-00A55EF301BF}"/>
          </ac:spMkLst>
        </pc:spChg>
        <pc:spChg chg="mod">
          <ac:chgData name="Rudá Ricci" userId="fd4d6abc9f047792" providerId="LiveId" clId="{1C519C8D-DF77-46A1-9BAF-6BD4E586EB21}" dt="2023-10-24T13:08:09.958" v="502" actId="255"/>
          <ac:spMkLst>
            <pc:docMk/>
            <pc:sldMk cId="2417718746" sldId="262"/>
            <ac:spMk id="3" creationId="{0EF249E7-2ADE-4F43-5421-CD30387D3F40}"/>
          </ac:spMkLst>
        </pc:spChg>
        <pc:spChg chg="add">
          <ac:chgData name="Rudá Ricci" userId="fd4d6abc9f047792" providerId="LiveId" clId="{1C519C8D-DF77-46A1-9BAF-6BD4E586EB21}" dt="2023-10-24T13:08:03.380" v="501" actId="26606"/>
          <ac:spMkLst>
            <pc:docMk/>
            <pc:sldMk cId="2417718746" sldId="262"/>
            <ac:spMk id="5" creationId="{0D65299F-028F-4AFC-B46A-8DB33E20FE4A}"/>
          </ac:spMkLst>
        </pc:spChg>
        <pc:spChg chg="add">
          <ac:chgData name="Rudá Ricci" userId="fd4d6abc9f047792" providerId="LiveId" clId="{1C519C8D-DF77-46A1-9BAF-6BD4E586EB21}" dt="2023-10-24T13:08:03.380" v="501" actId="26606"/>
          <ac:spMkLst>
            <pc:docMk/>
            <pc:sldMk cId="2417718746" sldId="262"/>
            <ac:spMk id="8" creationId="{2AEFFFF2-9EB4-4B6C-B9F8-2BA3EF89A21C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2417718746" sldId="262"/>
            <ac:spMk id="10" creationId="{A5931BE0-4B93-4D6C-878E-ACC59D6B4587}"/>
          </ac:spMkLst>
        </pc:spChg>
        <pc:spChg chg="add">
          <ac:chgData name="Rudá Ricci" userId="fd4d6abc9f047792" providerId="LiveId" clId="{1C519C8D-DF77-46A1-9BAF-6BD4E586EB21}" dt="2023-10-24T13:08:03.380" v="501" actId="26606"/>
          <ac:spMkLst>
            <pc:docMk/>
            <pc:sldMk cId="2417718746" sldId="262"/>
            <ac:spMk id="12" creationId="{BAC87F6E-526A-49B5-995D-42DB656594C9}"/>
          </ac:spMkLst>
        </pc:spChg>
        <pc:picChg chg="del">
          <ac:chgData name="Rudá Ricci" userId="fd4d6abc9f047792" providerId="LiveId" clId="{1C519C8D-DF77-46A1-9BAF-6BD4E586EB21}" dt="2023-10-24T13:08:00.479" v="500" actId="478"/>
          <ac:picMkLst>
            <pc:docMk/>
            <pc:sldMk cId="2417718746" sldId="262"/>
            <ac:picMk id="7" creationId="{9B52FBA7-BCE7-DEFF-6E54-BA012AEFE87F}"/>
          </ac:picMkLst>
        </pc:picChg>
      </pc:sldChg>
      <pc:sldChg chg="addSp delSp modSp mod setBg delDesignElem">
        <pc:chgData name="Rudá Ricci" userId="fd4d6abc9f047792" providerId="LiveId" clId="{1C519C8D-DF77-46A1-9BAF-6BD4E586EB21}" dt="2023-10-24T13:09:19.152" v="520" actId="26606"/>
        <pc:sldMkLst>
          <pc:docMk/>
          <pc:sldMk cId="968109360" sldId="263"/>
        </pc:sldMkLst>
        <pc:spChg chg="mod">
          <ac:chgData name="Rudá Ricci" userId="fd4d6abc9f047792" providerId="LiveId" clId="{1C519C8D-DF77-46A1-9BAF-6BD4E586EB21}" dt="2023-10-24T13:09:19.152" v="520" actId="26606"/>
          <ac:spMkLst>
            <pc:docMk/>
            <pc:sldMk cId="968109360" sldId="263"/>
            <ac:spMk id="2" creationId="{30C7D0DB-A0AC-5CD9-198C-FE246D3C97D9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968109360" sldId="263"/>
            <ac:spMk id="9" creationId="{60B7752B-728D-4CA3-8923-C4F7F77029E3}"/>
          </ac:spMkLst>
        </pc:spChg>
        <pc:spChg chg="add del">
          <ac:chgData name="Rudá Ricci" userId="fd4d6abc9f047792" providerId="LiveId" clId="{1C519C8D-DF77-46A1-9BAF-6BD4E586EB21}" dt="2023-10-24T13:08:27.474" v="504" actId="26606"/>
          <ac:spMkLst>
            <pc:docMk/>
            <pc:sldMk cId="968109360" sldId="263"/>
            <ac:spMk id="10" creationId="{0AF33C27-9C85-4B30-9AD7-879D48AFE4FF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968109360" sldId="263"/>
            <ac:spMk id="11" creationId="{429899A3-416E-4DB5-846D-023526052013}"/>
          </ac:spMkLst>
        </pc:spChg>
        <pc:spChg chg="add del">
          <ac:chgData name="Rudá Ricci" userId="fd4d6abc9f047792" providerId="LiveId" clId="{1C519C8D-DF77-46A1-9BAF-6BD4E586EB21}" dt="2023-10-24T13:08:27.474" v="504" actId="26606"/>
          <ac:spMkLst>
            <pc:docMk/>
            <pc:sldMk cId="968109360" sldId="263"/>
            <ac:spMk id="12" creationId="{6D5089DD-882D-4413-B8BF-4798BFD84A98}"/>
          </ac:spMkLst>
        </pc:spChg>
        <pc:graphicFrameChg chg="mod modGraphic">
          <ac:chgData name="Rudá Ricci" userId="fd4d6abc9f047792" providerId="LiveId" clId="{1C519C8D-DF77-46A1-9BAF-6BD4E586EB21}" dt="2023-10-24T13:09:19.152" v="520" actId="26606"/>
          <ac:graphicFrameMkLst>
            <pc:docMk/>
            <pc:sldMk cId="968109360" sldId="263"/>
            <ac:graphicFrameMk id="5" creationId="{7E133178-26DE-70E3-1833-5BDC20550DC4}"/>
          </ac:graphicFrameMkLst>
        </pc:graphicFrameChg>
      </pc:sldChg>
      <pc:sldChg chg="delSp delDesignElem">
        <pc:chgData name="Rudá Ricci" userId="fd4d6abc9f047792" providerId="LiveId" clId="{1C519C8D-DF77-46A1-9BAF-6BD4E586EB21}" dt="2023-10-24T12:51:24.845" v="170"/>
        <pc:sldMkLst>
          <pc:docMk/>
          <pc:sldMk cId="596623644" sldId="264"/>
        </pc:sldMkLst>
        <pc:spChg chg="del">
          <ac:chgData name="Rudá Ricci" userId="fd4d6abc9f047792" providerId="LiveId" clId="{1C519C8D-DF77-46A1-9BAF-6BD4E586EB21}" dt="2023-10-24T12:51:24.845" v="170"/>
          <ac:spMkLst>
            <pc:docMk/>
            <pc:sldMk cId="596623644" sldId="264"/>
            <ac:spMk id="9" creationId="{60B7752B-728D-4CA3-8923-C4F7F77029E3}"/>
          </ac:spMkLst>
        </pc:spChg>
        <pc:spChg chg="del">
          <ac:chgData name="Rudá Ricci" userId="fd4d6abc9f047792" providerId="LiveId" clId="{1C519C8D-DF77-46A1-9BAF-6BD4E586EB21}" dt="2023-10-24T12:51:24.845" v="170"/>
          <ac:spMkLst>
            <pc:docMk/>
            <pc:sldMk cId="596623644" sldId="264"/>
            <ac:spMk id="11" creationId="{429899A3-416E-4DB5-846D-023526052013}"/>
          </ac:spMkLst>
        </pc:spChg>
      </pc:sldChg>
      <pc:sldChg chg="modSp new del mod">
        <pc:chgData name="Rudá Ricci" userId="fd4d6abc9f047792" providerId="LiveId" clId="{1C519C8D-DF77-46A1-9BAF-6BD4E586EB21}" dt="2023-10-24T12:55:20.347" v="326" actId="47"/>
        <pc:sldMkLst>
          <pc:docMk/>
          <pc:sldMk cId="1991417023" sldId="265"/>
        </pc:sldMkLst>
        <pc:spChg chg="mod">
          <ac:chgData name="Rudá Ricci" userId="fd4d6abc9f047792" providerId="LiveId" clId="{1C519C8D-DF77-46A1-9BAF-6BD4E586EB21}" dt="2023-10-24T12:54:30.939" v="315"/>
          <ac:spMkLst>
            <pc:docMk/>
            <pc:sldMk cId="1991417023" sldId="265"/>
            <ac:spMk id="2" creationId="{DF629803-CB03-249E-2445-4F85D7A401CB}"/>
          </ac:spMkLst>
        </pc:spChg>
        <pc:spChg chg="mod">
          <ac:chgData name="Rudá Ricci" userId="fd4d6abc9f047792" providerId="LiveId" clId="{1C519C8D-DF77-46A1-9BAF-6BD4E586EB21}" dt="2023-10-24T12:54:30.939" v="315"/>
          <ac:spMkLst>
            <pc:docMk/>
            <pc:sldMk cId="1991417023" sldId="265"/>
            <ac:spMk id="3" creationId="{2EB2DE51-A962-992B-153F-D2EBB3CA2105}"/>
          </ac:spMkLst>
        </pc:spChg>
      </pc:sldChg>
      <pc:sldChg chg="addSp delSp modSp new mod setBg">
        <pc:chgData name="Rudá Ricci" userId="fd4d6abc9f047792" providerId="LiveId" clId="{1C519C8D-DF77-46A1-9BAF-6BD4E586EB21}" dt="2023-10-24T12:55:14.358" v="325" actId="26606"/>
        <pc:sldMkLst>
          <pc:docMk/>
          <pc:sldMk cId="1389062402" sldId="266"/>
        </pc:sldMkLst>
        <pc:spChg chg="mod">
          <ac:chgData name="Rudá Ricci" userId="fd4d6abc9f047792" providerId="LiveId" clId="{1C519C8D-DF77-46A1-9BAF-6BD4E586EB21}" dt="2023-10-24T12:55:04.854" v="324" actId="26606"/>
          <ac:spMkLst>
            <pc:docMk/>
            <pc:sldMk cId="1389062402" sldId="266"/>
            <ac:spMk id="2" creationId="{FD7EF614-545B-39BF-16DF-AE680D6018CE}"/>
          </ac:spMkLst>
        </pc:spChg>
        <pc:spChg chg="del mod">
          <ac:chgData name="Rudá Ricci" userId="fd4d6abc9f047792" providerId="LiveId" clId="{1C519C8D-DF77-46A1-9BAF-6BD4E586EB21}" dt="2023-10-24T12:55:04.854" v="324" actId="26606"/>
          <ac:spMkLst>
            <pc:docMk/>
            <pc:sldMk cId="1389062402" sldId="266"/>
            <ac:spMk id="3" creationId="{9E162FE5-24DC-D197-1868-79B3C1A95EE4}"/>
          </ac:spMkLst>
        </pc:spChg>
        <pc:spChg chg="add del">
          <ac:chgData name="Rudá Ricci" userId="fd4d6abc9f047792" providerId="LiveId" clId="{1C519C8D-DF77-46A1-9BAF-6BD4E586EB21}" dt="2023-10-24T12:55:04.854" v="324" actId="26606"/>
          <ac:spMkLst>
            <pc:docMk/>
            <pc:sldMk cId="1389062402" sldId="266"/>
            <ac:spMk id="8" creationId="{2AEFFFF2-9EB4-4B6C-B9F8-2BA3EF89A21C}"/>
          </ac:spMkLst>
        </pc:spChg>
        <pc:spChg chg="add del">
          <ac:chgData name="Rudá Ricci" userId="fd4d6abc9f047792" providerId="LiveId" clId="{1C519C8D-DF77-46A1-9BAF-6BD4E586EB21}" dt="2023-10-24T12:55:04.854" v="324" actId="26606"/>
          <ac:spMkLst>
            <pc:docMk/>
            <pc:sldMk cId="1389062402" sldId="266"/>
            <ac:spMk id="10" creationId="{0D65299F-028F-4AFC-B46A-8DB33E20FE4A}"/>
          </ac:spMkLst>
        </pc:spChg>
        <pc:spChg chg="add del">
          <ac:chgData name="Rudá Ricci" userId="fd4d6abc9f047792" providerId="LiveId" clId="{1C519C8D-DF77-46A1-9BAF-6BD4E586EB21}" dt="2023-10-24T12:55:04.854" v="324" actId="26606"/>
          <ac:spMkLst>
            <pc:docMk/>
            <pc:sldMk cId="1389062402" sldId="266"/>
            <ac:spMk id="12" creationId="{BAC87F6E-526A-49B5-995D-42DB656594C9}"/>
          </ac:spMkLst>
        </pc:spChg>
        <pc:spChg chg="add del">
          <ac:chgData name="Rudá Ricci" userId="fd4d6abc9f047792" providerId="LiveId" clId="{1C519C8D-DF77-46A1-9BAF-6BD4E586EB21}" dt="2023-10-24T12:55:14.358" v="325" actId="26606"/>
          <ac:spMkLst>
            <pc:docMk/>
            <pc:sldMk cId="1389062402" sldId="266"/>
            <ac:spMk id="18" creationId="{93F0ADB5-A0B4-4B01-A8C4-FDC34CE22BD4}"/>
          </ac:spMkLst>
        </pc:spChg>
        <pc:spChg chg="add del">
          <ac:chgData name="Rudá Ricci" userId="fd4d6abc9f047792" providerId="LiveId" clId="{1C519C8D-DF77-46A1-9BAF-6BD4E586EB21}" dt="2023-10-24T12:55:14.358" v="325" actId="26606"/>
          <ac:spMkLst>
            <pc:docMk/>
            <pc:sldMk cId="1389062402" sldId="266"/>
            <ac:spMk id="20" creationId="{AA6D0FDE-0241-4C21-A720-A69475358235}"/>
          </ac:spMkLst>
        </pc:spChg>
        <pc:spChg chg="add">
          <ac:chgData name="Rudá Ricci" userId="fd4d6abc9f047792" providerId="LiveId" clId="{1C519C8D-DF77-46A1-9BAF-6BD4E586EB21}" dt="2023-10-24T12:55:14.358" v="325" actId="26606"/>
          <ac:spMkLst>
            <pc:docMk/>
            <pc:sldMk cId="1389062402" sldId="266"/>
            <ac:spMk id="25" creationId="{93F0ADB5-A0B4-4B01-A8C4-FDC34CE22BD4}"/>
          </ac:spMkLst>
        </pc:spChg>
        <pc:spChg chg="add">
          <ac:chgData name="Rudá Ricci" userId="fd4d6abc9f047792" providerId="LiveId" clId="{1C519C8D-DF77-46A1-9BAF-6BD4E586EB21}" dt="2023-10-24T12:55:14.358" v="325" actId="26606"/>
          <ac:spMkLst>
            <pc:docMk/>
            <pc:sldMk cId="1389062402" sldId="266"/>
            <ac:spMk id="27" creationId="{AA6D0FDE-0241-4C21-A720-A69475358235}"/>
          </ac:spMkLst>
        </pc:spChg>
        <pc:graphicFrameChg chg="add mod modGraphic">
          <ac:chgData name="Rudá Ricci" userId="fd4d6abc9f047792" providerId="LiveId" clId="{1C519C8D-DF77-46A1-9BAF-6BD4E586EB21}" dt="2023-10-24T12:55:14.358" v="325" actId="26606"/>
          <ac:graphicFrameMkLst>
            <pc:docMk/>
            <pc:sldMk cId="1389062402" sldId="266"/>
            <ac:graphicFrameMk id="14" creationId="{53CE57D1-13E5-F4F2-C908-74438C4AD88B}"/>
          </ac:graphicFrameMkLst>
        </pc:graphicFrameChg>
      </pc:sldChg>
      <pc:sldChg chg="addSp modSp new mod setBg">
        <pc:chgData name="Rudá Ricci" userId="fd4d6abc9f047792" providerId="LiveId" clId="{1C519C8D-DF77-46A1-9BAF-6BD4E586EB21}" dt="2023-10-24T13:01:44.345" v="444" actId="26606"/>
        <pc:sldMkLst>
          <pc:docMk/>
          <pc:sldMk cId="964324787" sldId="267"/>
        </pc:sldMkLst>
        <pc:spChg chg="mod">
          <ac:chgData name="Rudá Ricci" userId="fd4d6abc9f047792" providerId="LiveId" clId="{1C519C8D-DF77-46A1-9BAF-6BD4E586EB21}" dt="2023-10-24T13:01:44.345" v="444" actId="26606"/>
          <ac:spMkLst>
            <pc:docMk/>
            <pc:sldMk cId="964324787" sldId="267"/>
            <ac:spMk id="2" creationId="{24105F37-4EE1-ACB5-C5D8-8AF7A15336F1}"/>
          </ac:spMkLst>
        </pc:spChg>
        <pc:spChg chg="mod ord">
          <ac:chgData name="Rudá Ricci" userId="fd4d6abc9f047792" providerId="LiveId" clId="{1C519C8D-DF77-46A1-9BAF-6BD4E586EB21}" dt="2023-10-24T13:01:44.345" v="444" actId="26606"/>
          <ac:spMkLst>
            <pc:docMk/>
            <pc:sldMk cId="964324787" sldId="267"/>
            <ac:spMk id="3" creationId="{CFE15AAF-E698-3F6F-1E89-1BE6B647FC5C}"/>
          </ac:spMkLst>
        </pc:spChg>
        <pc:spChg chg="add">
          <ac:chgData name="Rudá Ricci" userId="fd4d6abc9f047792" providerId="LiveId" clId="{1C519C8D-DF77-46A1-9BAF-6BD4E586EB21}" dt="2023-10-24T13:01:44.345" v="444" actId="26606"/>
          <ac:spMkLst>
            <pc:docMk/>
            <pc:sldMk cId="964324787" sldId="267"/>
            <ac:spMk id="9" creationId="{930BC020-BDBF-49EB-9898-BAB5BF559317}"/>
          </ac:spMkLst>
        </pc:spChg>
        <pc:spChg chg="add">
          <ac:chgData name="Rudá Ricci" userId="fd4d6abc9f047792" providerId="LiveId" clId="{1C519C8D-DF77-46A1-9BAF-6BD4E586EB21}" dt="2023-10-24T13:01:44.345" v="444" actId="26606"/>
          <ac:spMkLst>
            <pc:docMk/>
            <pc:sldMk cId="964324787" sldId="267"/>
            <ac:spMk id="11" creationId="{64950C64-5D81-40F1-9601-8BA0D63BAE74}"/>
          </ac:spMkLst>
        </pc:spChg>
        <pc:picChg chg="add mod">
          <ac:chgData name="Rudá Ricci" userId="fd4d6abc9f047792" providerId="LiveId" clId="{1C519C8D-DF77-46A1-9BAF-6BD4E586EB21}" dt="2023-10-24T13:01:44.345" v="444" actId="26606"/>
          <ac:picMkLst>
            <pc:docMk/>
            <pc:sldMk cId="964324787" sldId="267"/>
            <ac:picMk id="4" creationId="{38FE1F29-2D0F-7544-828D-00B91D41C998}"/>
          </ac:picMkLst>
        </pc:picChg>
      </pc:sldChg>
      <pc:sldChg chg="addSp delSp modSp new mod setBg">
        <pc:chgData name="Rudá Ricci" userId="fd4d6abc9f047792" providerId="LiveId" clId="{1C519C8D-DF77-46A1-9BAF-6BD4E586EB21}" dt="2023-10-24T17:57:30.669" v="1555" actId="26606"/>
        <pc:sldMkLst>
          <pc:docMk/>
          <pc:sldMk cId="2361684844" sldId="268"/>
        </pc:sldMkLst>
        <pc:spChg chg="mod">
          <ac:chgData name="Rudá Ricci" userId="fd4d6abc9f047792" providerId="LiveId" clId="{1C519C8D-DF77-46A1-9BAF-6BD4E586EB21}" dt="2023-10-24T17:57:30.669" v="1555" actId="26606"/>
          <ac:spMkLst>
            <pc:docMk/>
            <pc:sldMk cId="2361684844" sldId="268"/>
            <ac:spMk id="2" creationId="{D5C018B8-763E-7FAB-F22C-01CCE6818A15}"/>
          </ac:spMkLst>
        </pc:spChg>
        <pc:spChg chg="del">
          <ac:chgData name="Rudá Ricci" userId="fd4d6abc9f047792" providerId="LiveId" clId="{1C519C8D-DF77-46A1-9BAF-6BD4E586EB21}" dt="2023-10-24T13:14:27.376" v="566"/>
          <ac:spMkLst>
            <pc:docMk/>
            <pc:sldMk cId="2361684844" sldId="268"/>
            <ac:spMk id="3" creationId="{A37D6F53-5144-AB93-6756-8120B4F03EEC}"/>
          </ac:spMkLst>
        </pc:spChg>
        <pc:spChg chg="add del mod">
          <ac:chgData name="Rudá Ricci" userId="fd4d6abc9f047792" providerId="LiveId" clId="{1C519C8D-DF77-46A1-9BAF-6BD4E586EB21}" dt="2023-10-24T17:57:28.631" v="1554"/>
          <ac:spMkLst>
            <pc:docMk/>
            <pc:sldMk cId="2361684844" sldId="268"/>
            <ac:spMk id="4" creationId="{3E4C266F-2CE2-CC9B-45AC-2AA97E550B87}"/>
          </ac:spMkLst>
        </pc:spChg>
        <pc:spChg chg="add del mod">
          <ac:chgData name="Rudá Ricci" userId="fd4d6abc9f047792" providerId="LiveId" clId="{1C519C8D-DF77-46A1-9BAF-6BD4E586EB21}" dt="2023-10-24T13:16:43" v="570" actId="26606"/>
          <ac:spMkLst>
            <pc:docMk/>
            <pc:sldMk cId="2361684844" sldId="268"/>
            <ac:spMk id="6" creationId="{C5EC869E-F681-E1FF-7AD9-25BA6C0D1AF3}"/>
          </ac:spMkLst>
        </pc:spChg>
        <pc:spChg chg="add del">
          <ac:chgData name="Rudá Ricci" userId="fd4d6abc9f047792" providerId="LiveId" clId="{1C519C8D-DF77-46A1-9BAF-6BD4E586EB21}" dt="2023-10-24T13:16:43" v="570" actId="26606"/>
          <ac:spMkLst>
            <pc:docMk/>
            <pc:sldMk cId="2361684844" sldId="268"/>
            <ac:spMk id="9" creationId="{23D9B6CF-87DD-47C7-B38D-7C5353D4DC9D}"/>
          </ac:spMkLst>
        </pc:spChg>
        <pc:spChg chg="add del">
          <ac:chgData name="Rudá Ricci" userId="fd4d6abc9f047792" providerId="LiveId" clId="{1C519C8D-DF77-46A1-9BAF-6BD4E586EB21}" dt="2023-10-24T13:16:43" v="570" actId="26606"/>
          <ac:spMkLst>
            <pc:docMk/>
            <pc:sldMk cId="2361684844" sldId="268"/>
            <ac:spMk id="11" creationId="{EFE2328B-DA12-4B90-BD82-3CCF13AF6C83}"/>
          </ac:spMkLst>
        </pc:spChg>
        <pc:spChg chg="add del">
          <ac:chgData name="Rudá Ricci" userId="fd4d6abc9f047792" providerId="LiveId" clId="{1C519C8D-DF77-46A1-9BAF-6BD4E586EB21}" dt="2023-10-24T13:16:43" v="570" actId="26606"/>
          <ac:spMkLst>
            <pc:docMk/>
            <pc:sldMk cId="2361684844" sldId="268"/>
            <ac:spMk id="13" creationId="{F77FF0B6-332F-4842-A5F8-EA360BD5FF84}"/>
          </ac:spMkLst>
        </pc:spChg>
        <pc:spChg chg="add del">
          <ac:chgData name="Rudá Ricci" userId="fd4d6abc9f047792" providerId="LiveId" clId="{1C519C8D-DF77-46A1-9BAF-6BD4E586EB21}" dt="2023-10-24T17:57:30.669" v="1555" actId="26606"/>
          <ac:spMkLst>
            <pc:docMk/>
            <pc:sldMk cId="2361684844" sldId="268"/>
            <ac:spMk id="18" creationId="{23D9B6CF-87DD-47C7-B38D-7C5353D4DC9D}"/>
          </ac:spMkLst>
        </pc:spChg>
        <pc:spChg chg="add del">
          <ac:chgData name="Rudá Ricci" userId="fd4d6abc9f047792" providerId="LiveId" clId="{1C519C8D-DF77-46A1-9BAF-6BD4E586EB21}" dt="2023-10-24T17:57:30.669" v="1555" actId="26606"/>
          <ac:spMkLst>
            <pc:docMk/>
            <pc:sldMk cId="2361684844" sldId="268"/>
            <ac:spMk id="20" creationId="{EFE2328B-DA12-4B90-BD82-3CCF13AF6C83}"/>
          </ac:spMkLst>
        </pc:spChg>
        <pc:spChg chg="add del">
          <ac:chgData name="Rudá Ricci" userId="fd4d6abc9f047792" providerId="LiveId" clId="{1C519C8D-DF77-46A1-9BAF-6BD4E586EB21}" dt="2023-10-24T17:57:30.669" v="1555" actId="26606"/>
          <ac:spMkLst>
            <pc:docMk/>
            <pc:sldMk cId="2361684844" sldId="268"/>
            <ac:spMk id="22" creationId="{F77FF0B6-332F-4842-A5F8-EA360BD5FF84}"/>
          </ac:spMkLst>
        </pc:spChg>
        <pc:spChg chg="add">
          <ac:chgData name="Rudá Ricci" userId="fd4d6abc9f047792" providerId="LiveId" clId="{1C519C8D-DF77-46A1-9BAF-6BD4E586EB21}" dt="2023-10-24T17:57:30.669" v="1555" actId="26606"/>
          <ac:spMkLst>
            <pc:docMk/>
            <pc:sldMk cId="2361684844" sldId="268"/>
            <ac:spMk id="27" creationId="{419501C6-F015-4273-AF88-E0F6C853899F}"/>
          </ac:spMkLst>
        </pc:spChg>
        <pc:spChg chg="add">
          <ac:chgData name="Rudá Ricci" userId="fd4d6abc9f047792" providerId="LiveId" clId="{1C519C8D-DF77-46A1-9BAF-6BD4E586EB21}" dt="2023-10-24T17:57:30.669" v="1555" actId="26606"/>
          <ac:spMkLst>
            <pc:docMk/>
            <pc:sldMk cId="2361684844" sldId="268"/>
            <ac:spMk id="29" creationId="{CA677DB7-5829-45BD-9754-5EC484CC4253}"/>
          </ac:spMkLst>
        </pc:spChg>
        <pc:picChg chg="add del mod">
          <ac:chgData name="Rudá Ricci" userId="fd4d6abc9f047792" providerId="LiveId" clId="{1C519C8D-DF77-46A1-9BAF-6BD4E586EB21}" dt="2023-10-24T13:16:39.020" v="568" actId="478"/>
          <ac:picMkLst>
            <pc:docMk/>
            <pc:sldMk cId="2361684844" sldId="268"/>
            <ac:picMk id="4" creationId="{740745CC-DF81-477F-2E5F-65962BF9DFB5}"/>
          </ac:picMkLst>
        </pc:picChg>
        <pc:picChg chg="add mod">
          <ac:chgData name="Rudá Ricci" userId="fd4d6abc9f047792" providerId="LiveId" clId="{1C519C8D-DF77-46A1-9BAF-6BD4E586EB21}" dt="2023-10-24T17:57:30.669" v="1555" actId="26606"/>
          <ac:picMkLst>
            <pc:docMk/>
            <pc:sldMk cId="2361684844" sldId="268"/>
            <ac:picMk id="5" creationId="{D8A9D889-86E3-1298-C229-54406226208A}"/>
          </ac:picMkLst>
        </pc:picChg>
        <pc:picChg chg="add del mod">
          <ac:chgData name="Rudá Ricci" userId="fd4d6abc9f047792" providerId="LiveId" clId="{1C519C8D-DF77-46A1-9BAF-6BD4E586EB21}" dt="2023-10-24T17:57:14.725" v="1553" actId="478"/>
          <ac:picMkLst>
            <pc:docMk/>
            <pc:sldMk cId="2361684844" sldId="268"/>
            <ac:picMk id="7" creationId="{2367DA8E-0F8F-9271-1E72-E13602EBC159}"/>
          </ac:picMkLst>
        </pc:picChg>
      </pc:sldChg>
      <pc:sldChg chg="addSp delSp modSp new mod setBg">
        <pc:chgData name="Rudá Ricci" userId="fd4d6abc9f047792" providerId="LiveId" clId="{1C519C8D-DF77-46A1-9BAF-6BD4E586EB21}" dt="2023-10-24T13:21:47.939" v="1552" actId="26606"/>
        <pc:sldMkLst>
          <pc:docMk/>
          <pc:sldMk cId="1228648476" sldId="269"/>
        </pc:sldMkLst>
        <pc:spChg chg="mod">
          <ac:chgData name="Rudá Ricci" userId="fd4d6abc9f047792" providerId="LiveId" clId="{1C519C8D-DF77-46A1-9BAF-6BD4E586EB21}" dt="2023-10-24T13:21:47.939" v="1552" actId="26606"/>
          <ac:spMkLst>
            <pc:docMk/>
            <pc:sldMk cId="1228648476" sldId="269"/>
            <ac:spMk id="2" creationId="{255953A8-DE34-84F0-6031-3BA01AE3F7D2}"/>
          </ac:spMkLst>
        </pc:spChg>
        <pc:spChg chg="add del mod">
          <ac:chgData name="Rudá Ricci" userId="fd4d6abc9f047792" providerId="LiveId" clId="{1C519C8D-DF77-46A1-9BAF-6BD4E586EB21}" dt="2023-10-24T13:21:47.939" v="1552" actId="26606"/>
          <ac:spMkLst>
            <pc:docMk/>
            <pc:sldMk cId="1228648476" sldId="269"/>
            <ac:spMk id="3" creationId="{8501BF38-9834-9CCF-FAE0-1C483B029687}"/>
          </ac:spMkLst>
        </pc:spChg>
        <pc:spChg chg="add">
          <ac:chgData name="Rudá Ricci" userId="fd4d6abc9f047792" providerId="LiveId" clId="{1C519C8D-DF77-46A1-9BAF-6BD4E586EB21}" dt="2023-10-24T13:21:47.939" v="1552" actId="26606"/>
          <ac:spMkLst>
            <pc:docMk/>
            <pc:sldMk cId="1228648476" sldId="269"/>
            <ac:spMk id="8" creationId="{C33976D1-3430-450C-A978-87A9A6E8E71F}"/>
          </ac:spMkLst>
        </pc:spChg>
        <pc:spChg chg="add del">
          <ac:chgData name="Rudá Ricci" userId="fd4d6abc9f047792" providerId="LiveId" clId="{1C519C8D-DF77-46A1-9BAF-6BD4E586EB21}" dt="2023-10-24T13:21:47.930" v="1551" actId="26606"/>
          <ac:spMkLst>
            <pc:docMk/>
            <pc:sldMk cId="1228648476" sldId="269"/>
            <ac:spMk id="9" creationId="{4E866FF9-A729-45F0-A163-10E89E871602}"/>
          </ac:spMkLst>
        </pc:spChg>
        <pc:spChg chg="add">
          <ac:chgData name="Rudá Ricci" userId="fd4d6abc9f047792" providerId="LiveId" clId="{1C519C8D-DF77-46A1-9BAF-6BD4E586EB21}" dt="2023-10-24T13:21:47.939" v="1552" actId="26606"/>
          <ac:spMkLst>
            <pc:docMk/>
            <pc:sldMk cId="1228648476" sldId="269"/>
            <ac:spMk id="10" creationId="{7D6AAC78-7D86-415A-ADC1-2B474807960C}"/>
          </ac:spMkLst>
        </pc:spChg>
        <pc:spChg chg="add del">
          <ac:chgData name="Rudá Ricci" userId="fd4d6abc9f047792" providerId="LiveId" clId="{1C519C8D-DF77-46A1-9BAF-6BD4E586EB21}" dt="2023-10-24T13:21:47.930" v="1551" actId="26606"/>
          <ac:spMkLst>
            <pc:docMk/>
            <pc:sldMk cId="1228648476" sldId="269"/>
            <ac:spMk id="11" creationId="{A804366F-2366-4688-98E7-B101C7BC6146}"/>
          </ac:spMkLst>
        </pc:spChg>
        <pc:spChg chg="add">
          <ac:chgData name="Rudá Ricci" userId="fd4d6abc9f047792" providerId="LiveId" clId="{1C519C8D-DF77-46A1-9BAF-6BD4E586EB21}" dt="2023-10-24T13:21:47.939" v="1552" actId="26606"/>
          <ac:spMkLst>
            <pc:docMk/>
            <pc:sldMk cId="1228648476" sldId="269"/>
            <ac:spMk id="12" creationId="{F2A658D9-F185-44F1-BA33-D50320D1D078}"/>
          </ac:spMkLst>
        </pc:spChg>
        <pc:spChg chg="add">
          <ac:chgData name="Rudá Ricci" userId="fd4d6abc9f047792" providerId="LiveId" clId="{1C519C8D-DF77-46A1-9BAF-6BD4E586EB21}" dt="2023-10-24T13:21:47.939" v="1552" actId="26606"/>
          <ac:spMkLst>
            <pc:docMk/>
            <pc:sldMk cId="1228648476" sldId="269"/>
            <ac:spMk id="13" creationId="{8501BF38-9834-9CCF-FAE0-1C483B029687}"/>
          </ac:spMkLst>
        </pc:spChg>
        <pc:graphicFrameChg chg="add del">
          <ac:chgData name="Rudá Ricci" userId="fd4d6abc9f047792" providerId="LiveId" clId="{1C519C8D-DF77-46A1-9BAF-6BD4E586EB21}" dt="2023-10-24T13:21:47.930" v="1551" actId="26606"/>
          <ac:graphicFrameMkLst>
            <pc:docMk/>
            <pc:sldMk cId="1228648476" sldId="269"/>
            <ac:graphicFrameMk id="5" creationId="{3CAFFD4C-05B2-DB23-EAAD-81956ACA359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94639-B387-47BE-8ED5-D723718B290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FBD233-9785-418F-A548-B2355923B15E}">
      <dgm:prSet/>
      <dgm:spPr/>
      <dgm:t>
        <a:bodyPr/>
        <a:lstStyle/>
        <a:p>
          <a:r>
            <a:rPr lang="pt-BR"/>
            <a:t>Incivilidades</a:t>
          </a:r>
          <a:endParaRPr lang="en-US"/>
        </a:p>
      </dgm:t>
    </dgm:pt>
    <dgm:pt modelId="{4F2A1947-42AA-46C2-A592-B2A6FDC3BD37}" type="parTrans" cxnId="{0663E5E2-FDA1-4A3D-806D-8F2585B81208}">
      <dgm:prSet/>
      <dgm:spPr/>
      <dgm:t>
        <a:bodyPr/>
        <a:lstStyle/>
        <a:p>
          <a:endParaRPr lang="en-US"/>
        </a:p>
      </dgm:t>
    </dgm:pt>
    <dgm:pt modelId="{E4609417-58D4-44BD-AD0F-7C6B4733A0FD}" type="sibTrans" cxnId="{0663E5E2-FDA1-4A3D-806D-8F2585B81208}">
      <dgm:prSet/>
      <dgm:spPr/>
      <dgm:t>
        <a:bodyPr/>
        <a:lstStyle/>
        <a:p>
          <a:endParaRPr lang="en-US"/>
        </a:p>
      </dgm:t>
    </dgm:pt>
    <dgm:pt modelId="{AE7F1AE3-B676-4D41-B149-FBB2EB076F50}">
      <dgm:prSet/>
      <dgm:spPr/>
      <dgm:t>
        <a:bodyPr/>
        <a:lstStyle/>
        <a:p>
          <a:r>
            <a:rPr lang="pt-BR"/>
            <a:t>Agressividades</a:t>
          </a:r>
          <a:endParaRPr lang="en-US"/>
        </a:p>
      </dgm:t>
    </dgm:pt>
    <dgm:pt modelId="{4A7832A7-57C7-424D-B8D8-6D93285FB3F3}" type="parTrans" cxnId="{8B004966-0B83-4A77-A926-C6B1C06A456A}">
      <dgm:prSet/>
      <dgm:spPr/>
      <dgm:t>
        <a:bodyPr/>
        <a:lstStyle/>
        <a:p>
          <a:endParaRPr lang="en-US"/>
        </a:p>
      </dgm:t>
    </dgm:pt>
    <dgm:pt modelId="{0D18A442-B2CD-4AEC-88F9-FB044C5E7E1A}" type="sibTrans" cxnId="{8B004966-0B83-4A77-A926-C6B1C06A456A}">
      <dgm:prSet/>
      <dgm:spPr/>
      <dgm:t>
        <a:bodyPr/>
        <a:lstStyle/>
        <a:p>
          <a:endParaRPr lang="en-US"/>
        </a:p>
      </dgm:t>
    </dgm:pt>
    <dgm:pt modelId="{9250F10A-9FE3-42BC-BF99-1E04FD9B7B6C}">
      <dgm:prSet/>
      <dgm:spPr/>
      <dgm:t>
        <a:bodyPr/>
        <a:lstStyle/>
        <a:p>
          <a:r>
            <a:rPr lang="pt-BR"/>
            <a:t>Violências</a:t>
          </a:r>
          <a:endParaRPr lang="en-US"/>
        </a:p>
      </dgm:t>
    </dgm:pt>
    <dgm:pt modelId="{56AC76B5-B49C-4CA9-9F61-34D67B670383}" type="parTrans" cxnId="{9786ECBA-F423-4334-92E3-AC2AD2B5B359}">
      <dgm:prSet/>
      <dgm:spPr/>
      <dgm:t>
        <a:bodyPr/>
        <a:lstStyle/>
        <a:p>
          <a:endParaRPr lang="en-US"/>
        </a:p>
      </dgm:t>
    </dgm:pt>
    <dgm:pt modelId="{C6539F8D-3DC0-494C-A633-930D1F941C4A}" type="sibTrans" cxnId="{9786ECBA-F423-4334-92E3-AC2AD2B5B359}">
      <dgm:prSet/>
      <dgm:spPr/>
      <dgm:t>
        <a:bodyPr/>
        <a:lstStyle/>
        <a:p>
          <a:endParaRPr lang="en-US"/>
        </a:p>
      </dgm:t>
    </dgm:pt>
    <dgm:pt modelId="{7069AECF-B23B-4070-9919-0560CF52B58F}" type="pres">
      <dgm:prSet presAssocID="{60B94639-B387-47BE-8ED5-D723718B2903}" presName="vert0" presStyleCnt="0">
        <dgm:presLayoutVars>
          <dgm:dir/>
          <dgm:animOne val="branch"/>
          <dgm:animLvl val="lvl"/>
        </dgm:presLayoutVars>
      </dgm:prSet>
      <dgm:spPr/>
    </dgm:pt>
    <dgm:pt modelId="{C68DA3FC-73A9-49A3-8E9A-E7A4269C0219}" type="pres">
      <dgm:prSet presAssocID="{12FBD233-9785-418F-A548-B2355923B15E}" presName="thickLine" presStyleLbl="alignNode1" presStyleIdx="0" presStyleCnt="3"/>
      <dgm:spPr/>
    </dgm:pt>
    <dgm:pt modelId="{742BE026-3BC4-4089-B2BB-C91ECAC24161}" type="pres">
      <dgm:prSet presAssocID="{12FBD233-9785-418F-A548-B2355923B15E}" presName="horz1" presStyleCnt="0"/>
      <dgm:spPr/>
    </dgm:pt>
    <dgm:pt modelId="{BBDA3B5F-406D-4C48-9AF9-0C9FDBCA637A}" type="pres">
      <dgm:prSet presAssocID="{12FBD233-9785-418F-A548-B2355923B15E}" presName="tx1" presStyleLbl="revTx" presStyleIdx="0" presStyleCnt="3"/>
      <dgm:spPr/>
    </dgm:pt>
    <dgm:pt modelId="{5C24C2C6-A7CF-4D2E-A21D-D36AE93D4D48}" type="pres">
      <dgm:prSet presAssocID="{12FBD233-9785-418F-A548-B2355923B15E}" presName="vert1" presStyleCnt="0"/>
      <dgm:spPr/>
    </dgm:pt>
    <dgm:pt modelId="{2D930029-30EB-4A91-BCB4-974E832BAAE3}" type="pres">
      <dgm:prSet presAssocID="{AE7F1AE3-B676-4D41-B149-FBB2EB076F50}" presName="thickLine" presStyleLbl="alignNode1" presStyleIdx="1" presStyleCnt="3"/>
      <dgm:spPr/>
    </dgm:pt>
    <dgm:pt modelId="{F3EB5693-8286-48CC-BE47-725CD631F430}" type="pres">
      <dgm:prSet presAssocID="{AE7F1AE3-B676-4D41-B149-FBB2EB076F50}" presName="horz1" presStyleCnt="0"/>
      <dgm:spPr/>
    </dgm:pt>
    <dgm:pt modelId="{3F73D017-9867-4B2F-9763-7EB313EA4640}" type="pres">
      <dgm:prSet presAssocID="{AE7F1AE3-B676-4D41-B149-FBB2EB076F50}" presName="tx1" presStyleLbl="revTx" presStyleIdx="1" presStyleCnt="3"/>
      <dgm:spPr/>
    </dgm:pt>
    <dgm:pt modelId="{620E0A4D-4C29-4DEE-8682-832F24E41B43}" type="pres">
      <dgm:prSet presAssocID="{AE7F1AE3-B676-4D41-B149-FBB2EB076F50}" presName="vert1" presStyleCnt="0"/>
      <dgm:spPr/>
    </dgm:pt>
    <dgm:pt modelId="{29A69FCB-FD52-4028-8592-1CCD45124A5B}" type="pres">
      <dgm:prSet presAssocID="{9250F10A-9FE3-42BC-BF99-1E04FD9B7B6C}" presName="thickLine" presStyleLbl="alignNode1" presStyleIdx="2" presStyleCnt="3"/>
      <dgm:spPr/>
    </dgm:pt>
    <dgm:pt modelId="{E6243D05-A363-416D-8CBD-16C3DEB240BE}" type="pres">
      <dgm:prSet presAssocID="{9250F10A-9FE3-42BC-BF99-1E04FD9B7B6C}" presName="horz1" presStyleCnt="0"/>
      <dgm:spPr/>
    </dgm:pt>
    <dgm:pt modelId="{776737E2-60BC-49BD-AF28-9DA606C76740}" type="pres">
      <dgm:prSet presAssocID="{9250F10A-9FE3-42BC-BF99-1E04FD9B7B6C}" presName="tx1" presStyleLbl="revTx" presStyleIdx="2" presStyleCnt="3"/>
      <dgm:spPr/>
    </dgm:pt>
    <dgm:pt modelId="{A2F52A12-F001-4197-A0EE-8AF0831D5090}" type="pres">
      <dgm:prSet presAssocID="{9250F10A-9FE3-42BC-BF99-1E04FD9B7B6C}" presName="vert1" presStyleCnt="0"/>
      <dgm:spPr/>
    </dgm:pt>
  </dgm:ptLst>
  <dgm:cxnLst>
    <dgm:cxn modelId="{8B004966-0B83-4A77-A926-C6B1C06A456A}" srcId="{60B94639-B387-47BE-8ED5-D723718B2903}" destId="{AE7F1AE3-B676-4D41-B149-FBB2EB076F50}" srcOrd="1" destOrd="0" parTransId="{4A7832A7-57C7-424D-B8D8-6D93285FB3F3}" sibTransId="{0D18A442-B2CD-4AEC-88F9-FB044C5E7E1A}"/>
    <dgm:cxn modelId="{9290A152-58CF-416F-8C74-FCDA2A5BC820}" type="presOf" srcId="{9250F10A-9FE3-42BC-BF99-1E04FD9B7B6C}" destId="{776737E2-60BC-49BD-AF28-9DA606C76740}" srcOrd="0" destOrd="0" presId="urn:microsoft.com/office/officeart/2008/layout/LinedList"/>
    <dgm:cxn modelId="{A644F553-6E80-4F2A-8B08-0786CE44D3A1}" type="presOf" srcId="{12FBD233-9785-418F-A548-B2355923B15E}" destId="{BBDA3B5F-406D-4C48-9AF9-0C9FDBCA637A}" srcOrd="0" destOrd="0" presId="urn:microsoft.com/office/officeart/2008/layout/LinedList"/>
    <dgm:cxn modelId="{8165507A-7395-492F-879A-157226731D44}" type="presOf" srcId="{AE7F1AE3-B676-4D41-B149-FBB2EB076F50}" destId="{3F73D017-9867-4B2F-9763-7EB313EA4640}" srcOrd="0" destOrd="0" presId="urn:microsoft.com/office/officeart/2008/layout/LinedList"/>
    <dgm:cxn modelId="{9786ECBA-F423-4334-92E3-AC2AD2B5B359}" srcId="{60B94639-B387-47BE-8ED5-D723718B2903}" destId="{9250F10A-9FE3-42BC-BF99-1E04FD9B7B6C}" srcOrd="2" destOrd="0" parTransId="{56AC76B5-B49C-4CA9-9F61-34D67B670383}" sibTransId="{C6539F8D-3DC0-494C-A633-930D1F941C4A}"/>
    <dgm:cxn modelId="{163AE4C9-0955-40CE-93DD-DDAAA1BC2BFA}" type="presOf" srcId="{60B94639-B387-47BE-8ED5-D723718B2903}" destId="{7069AECF-B23B-4070-9919-0560CF52B58F}" srcOrd="0" destOrd="0" presId="urn:microsoft.com/office/officeart/2008/layout/LinedList"/>
    <dgm:cxn modelId="{0663E5E2-FDA1-4A3D-806D-8F2585B81208}" srcId="{60B94639-B387-47BE-8ED5-D723718B2903}" destId="{12FBD233-9785-418F-A548-B2355923B15E}" srcOrd="0" destOrd="0" parTransId="{4F2A1947-42AA-46C2-A592-B2A6FDC3BD37}" sibTransId="{E4609417-58D4-44BD-AD0F-7C6B4733A0FD}"/>
    <dgm:cxn modelId="{F855D96C-3D68-42E1-87E4-B1DF7DCAC748}" type="presParOf" srcId="{7069AECF-B23B-4070-9919-0560CF52B58F}" destId="{C68DA3FC-73A9-49A3-8E9A-E7A4269C0219}" srcOrd="0" destOrd="0" presId="urn:microsoft.com/office/officeart/2008/layout/LinedList"/>
    <dgm:cxn modelId="{4EBE5C84-E975-42A9-9A3F-6AEABA267D4B}" type="presParOf" srcId="{7069AECF-B23B-4070-9919-0560CF52B58F}" destId="{742BE026-3BC4-4089-B2BB-C91ECAC24161}" srcOrd="1" destOrd="0" presId="urn:microsoft.com/office/officeart/2008/layout/LinedList"/>
    <dgm:cxn modelId="{6DCB5884-AB3A-4F55-B846-87C0EC6834EE}" type="presParOf" srcId="{742BE026-3BC4-4089-B2BB-C91ECAC24161}" destId="{BBDA3B5F-406D-4C48-9AF9-0C9FDBCA637A}" srcOrd="0" destOrd="0" presId="urn:microsoft.com/office/officeart/2008/layout/LinedList"/>
    <dgm:cxn modelId="{B010B35A-4377-46BF-B599-C8C80271DB6B}" type="presParOf" srcId="{742BE026-3BC4-4089-B2BB-C91ECAC24161}" destId="{5C24C2C6-A7CF-4D2E-A21D-D36AE93D4D48}" srcOrd="1" destOrd="0" presId="urn:microsoft.com/office/officeart/2008/layout/LinedList"/>
    <dgm:cxn modelId="{FB759273-2BCB-4497-B438-D9A7A79BAFFB}" type="presParOf" srcId="{7069AECF-B23B-4070-9919-0560CF52B58F}" destId="{2D930029-30EB-4A91-BCB4-974E832BAAE3}" srcOrd="2" destOrd="0" presId="urn:microsoft.com/office/officeart/2008/layout/LinedList"/>
    <dgm:cxn modelId="{7D12300A-F216-4262-A8C3-E82BC5531F5C}" type="presParOf" srcId="{7069AECF-B23B-4070-9919-0560CF52B58F}" destId="{F3EB5693-8286-48CC-BE47-725CD631F430}" srcOrd="3" destOrd="0" presId="urn:microsoft.com/office/officeart/2008/layout/LinedList"/>
    <dgm:cxn modelId="{9F71C85F-0FAB-4CC6-827E-BC5E21C10FD9}" type="presParOf" srcId="{F3EB5693-8286-48CC-BE47-725CD631F430}" destId="{3F73D017-9867-4B2F-9763-7EB313EA4640}" srcOrd="0" destOrd="0" presId="urn:microsoft.com/office/officeart/2008/layout/LinedList"/>
    <dgm:cxn modelId="{80718877-C2F7-45EC-B3D0-9D979AC17933}" type="presParOf" srcId="{F3EB5693-8286-48CC-BE47-725CD631F430}" destId="{620E0A4D-4C29-4DEE-8682-832F24E41B43}" srcOrd="1" destOrd="0" presId="urn:microsoft.com/office/officeart/2008/layout/LinedList"/>
    <dgm:cxn modelId="{60767B82-8EB3-43BE-BE9D-C9AAC59CEB4C}" type="presParOf" srcId="{7069AECF-B23B-4070-9919-0560CF52B58F}" destId="{29A69FCB-FD52-4028-8592-1CCD45124A5B}" srcOrd="4" destOrd="0" presId="urn:microsoft.com/office/officeart/2008/layout/LinedList"/>
    <dgm:cxn modelId="{1045CEC9-A079-45CB-8DF9-75EFAE513FB6}" type="presParOf" srcId="{7069AECF-B23B-4070-9919-0560CF52B58F}" destId="{E6243D05-A363-416D-8CBD-16C3DEB240BE}" srcOrd="5" destOrd="0" presId="urn:microsoft.com/office/officeart/2008/layout/LinedList"/>
    <dgm:cxn modelId="{B3658FEE-16FF-4BFF-830B-E2BFA4D40EBB}" type="presParOf" srcId="{E6243D05-A363-416D-8CBD-16C3DEB240BE}" destId="{776737E2-60BC-49BD-AF28-9DA606C76740}" srcOrd="0" destOrd="0" presId="urn:microsoft.com/office/officeart/2008/layout/LinedList"/>
    <dgm:cxn modelId="{8F5ADAE7-F44C-42F4-970E-E9A90B7723FB}" type="presParOf" srcId="{E6243D05-A363-416D-8CBD-16C3DEB240BE}" destId="{A2F52A12-F001-4197-A0EE-8AF0831D50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F0BC8-4751-4526-88FB-6CD4C774A8DA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87BD02-03C7-40F2-8C4B-087081C1F0F9}">
      <dgm:prSet/>
      <dgm:spPr/>
      <dgm:t>
        <a:bodyPr/>
        <a:lstStyle/>
        <a:p>
          <a:r>
            <a:rPr lang="pt-BR"/>
            <a:t>Levantamento de 2022 da Associação dos Membros dos Tribunais de Contas do Brasil que lista a existência de 6.881 escolas sem esgoto, 3.211 sem abastecimento de água e 7.149 sem água potável. Atinge 900 mil alunos. </a:t>
          </a:r>
          <a:endParaRPr lang="en-US"/>
        </a:p>
      </dgm:t>
    </dgm:pt>
    <dgm:pt modelId="{88D86C89-0E5F-458A-8DB0-B2363086EE0F}" type="parTrans" cxnId="{6D1F81A0-D0F5-4C8E-BA92-E98789C919D3}">
      <dgm:prSet/>
      <dgm:spPr/>
      <dgm:t>
        <a:bodyPr/>
        <a:lstStyle/>
        <a:p>
          <a:endParaRPr lang="en-US"/>
        </a:p>
      </dgm:t>
    </dgm:pt>
    <dgm:pt modelId="{94E36050-3D0E-4067-A3A7-B026DA5B9E79}" type="sibTrans" cxnId="{6D1F81A0-D0F5-4C8E-BA92-E98789C919D3}">
      <dgm:prSet/>
      <dgm:spPr/>
      <dgm:t>
        <a:bodyPr/>
        <a:lstStyle/>
        <a:p>
          <a:endParaRPr lang="en-US"/>
        </a:p>
      </dgm:t>
    </dgm:pt>
    <dgm:pt modelId="{9F36BDF2-CD41-426A-80DF-F52385A9F2F5}">
      <dgm:prSet/>
      <dgm:spPr/>
      <dgm:t>
        <a:bodyPr/>
        <a:lstStyle/>
        <a:p>
          <a:r>
            <a:rPr lang="pt-BR"/>
            <a:t>Estudo realizado pela plataforma Melhor Escola constatou que 46,7% das instituições de ensino do país, sejam públicas ou privadas, não possuem acesso a saneamento básico.</a:t>
          </a:r>
          <a:endParaRPr lang="en-US"/>
        </a:p>
      </dgm:t>
    </dgm:pt>
    <dgm:pt modelId="{EACB1C03-CC36-4D53-81B5-DEC179D54F0E}" type="parTrans" cxnId="{ED1639D9-FDD5-485B-A99A-798A684CB851}">
      <dgm:prSet/>
      <dgm:spPr/>
      <dgm:t>
        <a:bodyPr/>
        <a:lstStyle/>
        <a:p>
          <a:endParaRPr lang="en-US"/>
        </a:p>
      </dgm:t>
    </dgm:pt>
    <dgm:pt modelId="{F8AC75A1-721F-47BD-B744-F5D8D2DBC7F5}" type="sibTrans" cxnId="{ED1639D9-FDD5-485B-A99A-798A684CB851}">
      <dgm:prSet/>
      <dgm:spPr/>
      <dgm:t>
        <a:bodyPr/>
        <a:lstStyle/>
        <a:p>
          <a:endParaRPr lang="en-US"/>
        </a:p>
      </dgm:t>
    </dgm:pt>
    <dgm:pt modelId="{70A4B64C-BC59-481E-A5FD-889C98A7D980}" type="pres">
      <dgm:prSet presAssocID="{7A2F0BC8-4751-4526-88FB-6CD4C774A8DA}" presName="vert0" presStyleCnt="0">
        <dgm:presLayoutVars>
          <dgm:dir/>
          <dgm:animOne val="branch"/>
          <dgm:animLvl val="lvl"/>
        </dgm:presLayoutVars>
      </dgm:prSet>
      <dgm:spPr/>
    </dgm:pt>
    <dgm:pt modelId="{83F73EE0-51E5-4C28-81BB-16FFF990C242}" type="pres">
      <dgm:prSet presAssocID="{8787BD02-03C7-40F2-8C4B-087081C1F0F9}" presName="thickLine" presStyleLbl="alignNode1" presStyleIdx="0" presStyleCnt="2"/>
      <dgm:spPr/>
    </dgm:pt>
    <dgm:pt modelId="{740FEFCA-D502-4D9F-AD9E-93A0916149D9}" type="pres">
      <dgm:prSet presAssocID="{8787BD02-03C7-40F2-8C4B-087081C1F0F9}" presName="horz1" presStyleCnt="0"/>
      <dgm:spPr/>
    </dgm:pt>
    <dgm:pt modelId="{FCDB0579-69DB-411D-8AA9-8E9AEF7D1495}" type="pres">
      <dgm:prSet presAssocID="{8787BD02-03C7-40F2-8C4B-087081C1F0F9}" presName="tx1" presStyleLbl="revTx" presStyleIdx="0" presStyleCnt="2"/>
      <dgm:spPr/>
    </dgm:pt>
    <dgm:pt modelId="{1D61D2AD-D911-4FB3-9B44-D84E09B62DF1}" type="pres">
      <dgm:prSet presAssocID="{8787BD02-03C7-40F2-8C4B-087081C1F0F9}" presName="vert1" presStyleCnt="0"/>
      <dgm:spPr/>
    </dgm:pt>
    <dgm:pt modelId="{FFEB0129-F6DE-4348-A2AD-1F3F3CE0C262}" type="pres">
      <dgm:prSet presAssocID="{9F36BDF2-CD41-426A-80DF-F52385A9F2F5}" presName="thickLine" presStyleLbl="alignNode1" presStyleIdx="1" presStyleCnt="2"/>
      <dgm:spPr/>
    </dgm:pt>
    <dgm:pt modelId="{DBD1E1F2-452F-4439-9E5A-FEF86D6A8BFA}" type="pres">
      <dgm:prSet presAssocID="{9F36BDF2-CD41-426A-80DF-F52385A9F2F5}" presName="horz1" presStyleCnt="0"/>
      <dgm:spPr/>
    </dgm:pt>
    <dgm:pt modelId="{2E227A43-4364-449D-AB4C-DEC677CC441A}" type="pres">
      <dgm:prSet presAssocID="{9F36BDF2-CD41-426A-80DF-F52385A9F2F5}" presName="tx1" presStyleLbl="revTx" presStyleIdx="1" presStyleCnt="2"/>
      <dgm:spPr/>
    </dgm:pt>
    <dgm:pt modelId="{5B748546-A5A6-4589-80D4-DDFB7727279F}" type="pres">
      <dgm:prSet presAssocID="{9F36BDF2-CD41-426A-80DF-F52385A9F2F5}" presName="vert1" presStyleCnt="0"/>
      <dgm:spPr/>
    </dgm:pt>
  </dgm:ptLst>
  <dgm:cxnLst>
    <dgm:cxn modelId="{C95EF437-13A7-4EA3-908D-B296F12809A3}" type="presOf" srcId="{9F36BDF2-CD41-426A-80DF-F52385A9F2F5}" destId="{2E227A43-4364-449D-AB4C-DEC677CC441A}" srcOrd="0" destOrd="0" presId="urn:microsoft.com/office/officeart/2008/layout/LinedList"/>
    <dgm:cxn modelId="{6DC94E44-D890-49BC-9135-FA21257975DE}" type="presOf" srcId="{8787BD02-03C7-40F2-8C4B-087081C1F0F9}" destId="{FCDB0579-69DB-411D-8AA9-8E9AEF7D1495}" srcOrd="0" destOrd="0" presId="urn:microsoft.com/office/officeart/2008/layout/LinedList"/>
    <dgm:cxn modelId="{46F24A70-B258-4DE3-B467-1A74D1F99E16}" type="presOf" srcId="{7A2F0BC8-4751-4526-88FB-6CD4C774A8DA}" destId="{70A4B64C-BC59-481E-A5FD-889C98A7D980}" srcOrd="0" destOrd="0" presId="urn:microsoft.com/office/officeart/2008/layout/LinedList"/>
    <dgm:cxn modelId="{6D1F81A0-D0F5-4C8E-BA92-E98789C919D3}" srcId="{7A2F0BC8-4751-4526-88FB-6CD4C774A8DA}" destId="{8787BD02-03C7-40F2-8C4B-087081C1F0F9}" srcOrd="0" destOrd="0" parTransId="{88D86C89-0E5F-458A-8DB0-B2363086EE0F}" sibTransId="{94E36050-3D0E-4067-A3A7-B026DA5B9E79}"/>
    <dgm:cxn modelId="{ED1639D9-FDD5-485B-A99A-798A684CB851}" srcId="{7A2F0BC8-4751-4526-88FB-6CD4C774A8DA}" destId="{9F36BDF2-CD41-426A-80DF-F52385A9F2F5}" srcOrd="1" destOrd="0" parTransId="{EACB1C03-CC36-4D53-81B5-DEC179D54F0E}" sibTransId="{F8AC75A1-721F-47BD-B744-F5D8D2DBC7F5}"/>
    <dgm:cxn modelId="{F79C6843-C8EF-4C24-8D7D-72CAA3844A63}" type="presParOf" srcId="{70A4B64C-BC59-481E-A5FD-889C98A7D980}" destId="{83F73EE0-51E5-4C28-81BB-16FFF990C242}" srcOrd="0" destOrd="0" presId="urn:microsoft.com/office/officeart/2008/layout/LinedList"/>
    <dgm:cxn modelId="{2AF0A67E-E724-4827-8003-6267E8F4B063}" type="presParOf" srcId="{70A4B64C-BC59-481E-A5FD-889C98A7D980}" destId="{740FEFCA-D502-4D9F-AD9E-93A0916149D9}" srcOrd="1" destOrd="0" presId="urn:microsoft.com/office/officeart/2008/layout/LinedList"/>
    <dgm:cxn modelId="{B27F9899-2E96-46A5-B43E-4C4051000A4E}" type="presParOf" srcId="{740FEFCA-D502-4D9F-AD9E-93A0916149D9}" destId="{FCDB0579-69DB-411D-8AA9-8E9AEF7D1495}" srcOrd="0" destOrd="0" presId="urn:microsoft.com/office/officeart/2008/layout/LinedList"/>
    <dgm:cxn modelId="{E47166C7-A9DE-4C37-9325-50D689C4AED4}" type="presParOf" srcId="{740FEFCA-D502-4D9F-AD9E-93A0916149D9}" destId="{1D61D2AD-D911-4FB3-9B44-D84E09B62DF1}" srcOrd="1" destOrd="0" presId="urn:microsoft.com/office/officeart/2008/layout/LinedList"/>
    <dgm:cxn modelId="{51597265-4A7C-4D79-B248-E381A1C90762}" type="presParOf" srcId="{70A4B64C-BC59-481E-A5FD-889C98A7D980}" destId="{FFEB0129-F6DE-4348-A2AD-1F3F3CE0C262}" srcOrd="2" destOrd="0" presId="urn:microsoft.com/office/officeart/2008/layout/LinedList"/>
    <dgm:cxn modelId="{B90801A6-3419-415C-A6FA-0EA6A9A58EE9}" type="presParOf" srcId="{70A4B64C-BC59-481E-A5FD-889C98A7D980}" destId="{DBD1E1F2-452F-4439-9E5A-FEF86D6A8BFA}" srcOrd="3" destOrd="0" presId="urn:microsoft.com/office/officeart/2008/layout/LinedList"/>
    <dgm:cxn modelId="{005E36CD-12B7-422E-BA28-99D11C9AEDE2}" type="presParOf" srcId="{DBD1E1F2-452F-4439-9E5A-FEF86D6A8BFA}" destId="{2E227A43-4364-449D-AB4C-DEC677CC441A}" srcOrd="0" destOrd="0" presId="urn:microsoft.com/office/officeart/2008/layout/LinedList"/>
    <dgm:cxn modelId="{9BBE8EC2-1FE0-43D7-A5AA-84368C58DCDD}" type="presParOf" srcId="{DBD1E1F2-452F-4439-9E5A-FEF86D6A8BFA}" destId="{5B748546-A5A6-4589-80D4-DDFB772727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206DA6-564A-4AE5-9D96-9404BF745A7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DC486E-EF3C-4BF7-B270-751DF240D190}">
      <dgm:prSet/>
      <dgm:spPr/>
      <dgm:t>
        <a:bodyPr/>
        <a:lstStyle/>
        <a:p>
          <a:r>
            <a:rPr lang="pt-BR" dirty="0"/>
            <a:t>A pesquisa Nossa Escola em (Re)Construção, que ouviu 132 mil estudantes de 13 a 21 anos, de todos os estados brasileiros e do Distrito Federal em 2016, indicou que </a:t>
          </a:r>
          <a:r>
            <a:rPr lang="pt-BR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90% dos estudantes brasileiros não estão satisfeitos com suas aulas</a:t>
          </a:r>
          <a:endParaRPr lang="en-US" dirty="0"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endParaRPr>
        </a:p>
      </dgm:t>
    </dgm:pt>
    <dgm:pt modelId="{449DB4CB-C326-499B-9F0A-2C2B3415AF7C}" type="parTrans" cxnId="{DE3DC84D-7F42-44CB-8123-A0754E92F996}">
      <dgm:prSet/>
      <dgm:spPr/>
      <dgm:t>
        <a:bodyPr/>
        <a:lstStyle/>
        <a:p>
          <a:endParaRPr lang="en-US"/>
        </a:p>
      </dgm:t>
    </dgm:pt>
    <dgm:pt modelId="{E92E8CC0-CCDB-4D64-AE48-797B9B2A147C}" type="sibTrans" cxnId="{DE3DC84D-7F42-44CB-8123-A0754E92F996}">
      <dgm:prSet/>
      <dgm:spPr/>
      <dgm:t>
        <a:bodyPr/>
        <a:lstStyle/>
        <a:p>
          <a:endParaRPr lang="en-US"/>
        </a:p>
      </dgm:t>
    </dgm:pt>
    <dgm:pt modelId="{0081DCD1-D30D-4209-94B8-1F74701F74B9}">
      <dgm:prSet/>
      <dgm:spPr/>
      <dgm:t>
        <a:bodyPr/>
        <a:lstStyle/>
        <a:p>
          <a:r>
            <a:rPr lang="pt-BR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Metade dos estudantes considerou inadequados o prédio e a estrutura de suas escolas</a:t>
          </a:r>
        </a:p>
        <a:p>
          <a:r>
            <a:rPr lang="pt-BR" dirty="0"/>
            <a:t>Para oito em cada dez jovens, as relações entre os alunos e o convívio deles com a equipe escolar precisam melhorar</a:t>
          </a:r>
        </a:p>
        <a:p>
          <a:r>
            <a:rPr lang="pt-BR" dirty="0"/>
            <a:t>Entre os 11 itens pesquisados, as atividades artísticas conseguiram a melhor avaliação, com  média de 2,9, numa escala de 1 a 5.  Ainda assim, 70% dos jovens não têm atividades e oficinas culturais na escola.</a:t>
          </a:r>
          <a:endParaRPr lang="en-US" dirty="0"/>
        </a:p>
      </dgm:t>
    </dgm:pt>
    <dgm:pt modelId="{78A94525-EDEE-4F46-AD0D-3C10CA6B201A}" type="parTrans" cxnId="{512C16EF-52A6-41FD-A424-432480F4C51F}">
      <dgm:prSet/>
      <dgm:spPr/>
      <dgm:t>
        <a:bodyPr/>
        <a:lstStyle/>
        <a:p>
          <a:endParaRPr lang="en-US"/>
        </a:p>
      </dgm:t>
    </dgm:pt>
    <dgm:pt modelId="{EE413C14-87B2-4EBE-A389-D3791EE8D0BC}" type="sibTrans" cxnId="{512C16EF-52A6-41FD-A424-432480F4C51F}">
      <dgm:prSet/>
      <dgm:spPr/>
      <dgm:t>
        <a:bodyPr/>
        <a:lstStyle/>
        <a:p>
          <a:endParaRPr lang="en-US"/>
        </a:p>
      </dgm:t>
    </dgm:pt>
    <dgm:pt modelId="{B40325C1-F585-4CF7-BF91-06CD726808AC}" type="pres">
      <dgm:prSet presAssocID="{53206DA6-564A-4AE5-9D96-9404BF745A75}" presName="diagram" presStyleCnt="0">
        <dgm:presLayoutVars>
          <dgm:dir/>
          <dgm:resizeHandles val="exact"/>
        </dgm:presLayoutVars>
      </dgm:prSet>
      <dgm:spPr/>
    </dgm:pt>
    <dgm:pt modelId="{2538613F-94D9-4367-AA28-2F4605781CC4}" type="pres">
      <dgm:prSet presAssocID="{57DC486E-EF3C-4BF7-B270-751DF240D190}" presName="node" presStyleLbl="node1" presStyleIdx="0" presStyleCnt="2">
        <dgm:presLayoutVars>
          <dgm:bulletEnabled val="1"/>
        </dgm:presLayoutVars>
      </dgm:prSet>
      <dgm:spPr/>
    </dgm:pt>
    <dgm:pt modelId="{EBD4181D-0982-4050-9EDC-55DED8779546}" type="pres">
      <dgm:prSet presAssocID="{E92E8CC0-CCDB-4D64-AE48-797B9B2A147C}" presName="sibTrans" presStyleCnt="0"/>
      <dgm:spPr/>
    </dgm:pt>
    <dgm:pt modelId="{0E335ED2-FDD4-4A1C-9128-E9823A1ECA05}" type="pres">
      <dgm:prSet presAssocID="{0081DCD1-D30D-4209-94B8-1F74701F74B9}" presName="node" presStyleLbl="node1" presStyleIdx="1" presStyleCnt="2">
        <dgm:presLayoutVars>
          <dgm:bulletEnabled val="1"/>
        </dgm:presLayoutVars>
      </dgm:prSet>
      <dgm:spPr/>
    </dgm:pt>
  </dgm:ptLst>
  <dgm:cxnLst>
    <dgm:cxn modelId="{115E6A0E-4CA7-41D7-BE96-CD16AB43DB67}" type="presOf" srcId="{53206DA6-564A-4AE5-9D96-9404BF745A75}" destId="{B40325C1-F585-4CF7-BF91-06CD726808AC}" srcOrd="0" destOrd="0" presId="urn:microsoft.com/office/officeart/2005/8/layout/default"/>
    <dgm:cxn modelId="{DE3DC84D-7F42-44CB-8123-A0754E92F996}" srcId="{53206DA6-564A-4AE5-9D96-9404BF745A75}" destId="{57DC486E-EF3C-4BF7-B270-751DF240D190}" srcOrd="0" destOrd="0" parTransId="{449DB4CB-C326-499B-9F0A-2C2B3415AF7C}" sibTransId="{E92E8CC0-CCDB-4D64-AE48-797B9B2A147C}"/>
    <dgm:cxn modelId="{67723E9C-4908-4ACF-BCFF-580E28B6C713}" type="presOf" srcId="{0081DCD1-D30D-4209-94B8-1F74701F74B9}" destId="{0E335ED2-FDD4-4A1C-9128-E9823A1ECA05}" srcOrd="0" destOrd="0" presId="urn:microsoft.com/office/officeart/2005/8/layout/default"/>
    <dgm:cxn modelId="{512C16EF-52A6-41FD-A424-432480F4C51F}" srcId="{53206DA6-564A-4AE5-9D96-9404BF745A75}" destId="{0081DCD1-D30D-4209-94B8-1F74701F74B9}" srcOrd="1" destOrd="0" parTransId="{78A94525-EDEE-4F46-AD0D-3C10CA6B201A}" sibTransId="{EE413C14-87B2-4EBE-A389-D3791EE8D0BC}"/>
    <dgm:cxn modelId="{C20E7DF7-0CB8-42D4-A2E5-196C485676E2}" type="presOf" srcId="{57DC486E-EF3C-4BF7-B270-751DF240D190}" destId="{2538613F-94D9-4367-AA28-2F4605781CC4}" srcOrd="0" destOrd="0" presId="urn:microsoft.com/office/officeart/2005/8/layout/default"/>
    <dgm:cxn modelId="{90F42C56-34A0-488D-9B57-C32143695FAC}" type="presParOf" srcId="{B40325C1-F585-4CF7-BF91-06CD726808AC}" destId="{2538613F-94D9-4367-AA28-2F4605781CC4}" srcOrd="0" destOrd="0" presId="urn:microsoft.com/office/officeart/2005/8/layout/default"/>
    <dgm:cxn modelId="{D673B036-C23C-4BBA-8BD6-245CE881D87A}" type="presParOf" srcId="{B40325C1-F585-4CF7-BF91-06CD726808AC}" destId="{EBD4181D-0982-4050-9EDC-55DED8779546}" srcOrd="1" destOrd="0" presId="urn:microsoft.com/office/officeart/2005/8/layout/default"/>
    <dgm:cxn modelId="{89B35919-6AE8-46FD-AEE1-CD8435C4E158}" type="presParOf" srcId="{B40325C1-F585-4CF7-BF91-06CD726808AC}" destId="{0E335ED2-FDD4-4A1C-9128-E9823A1ECA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903E9E-32A6-4B8F-8216-032DDAB43E9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17A1601-7697-49DE-934E-7C938EB52303}">
      <dgm:prSet/>
      <dgm:spPr/>
      <dgm:t>
        <a:bodyPr/>
        <a:lstStyle/>
        <a:p>
          <a:r>
            <a:rPr lang="pt-BR"/>
            <a:t>A partir de 2022 houve escalada de violência contra escolas, tendo seu ápice em abril de 2023</a:t>
          </a:r>
          <a:endParaRPr lang="en-US"/>
        </a:p>
      </dgm:t>
    </dgm:pt>
    <dgm:pt modelId="{6BD06FB2-3C7C-4C5E-BFA1-BB86ABF5D8D9}" type="parTrans" cxnId="{296B7885-08E9-46A9-8E0D-07384E301E51}">
      <dgm:prSet/>
      <dgm:spPr/>
      <dgm:t>
        <a:bodyPr/>
        <a:lstStyle/>
        <a:p>
          <a:endParaRPr lang="en-US"/>
        </a:p>
      </dgm:t>
    </dgm:pt>
    <dgm:pt modelId="{3251E04D-BE8E-4DEA-ACFF-8097C25652BA}" type="sibTrans" cxnId="{296B7885-08E9-46A9-8E0D-07384E301E51}">
      <dgm:prSet/>
      <dgm:spPr/>
      <dgm:t>
        <a:bodyPr/>
        <a:lstStyle/>
        <a:p>
          <a:endParaRPr lang="en-US"/>
        </a:p>
      </dgm:t>
    </dgm:pt>
    <dgm:pt modelId="{05CBF4F0-A4EB-415C-BAEC-558517E705E9}">
      <dgm:prSet/>
      <dgm:spPr/>
      <dgm:t>
        <a:bodyPr/>
        <a:lstStyle/>
        <a:p>
          <a:r>
            <a:rPr lang="pt-BR" dirty="0"/>
            <a:t>As principais causas observadas por secretarias de segurança pública foram: </a:t>
          </a:r>
        </a:p>
        <a:p>
          <a:r>
            <a:rPr lang="pt-BR" dirty="0"/>
            <a:t>a) aliciamento de pré-adolescentes e adolescentes a partir de salas de discussão sobre videogames violentos; </a:t>
          </a:r>
        </a:p>
        <a:p>
          <a:r>
            <a:rPr lang="pt-BR" dirty="0"/>
            <a:t>b) ambiente contaminado por cultura do ódio; </a:t>
          </a:r>
        </a:p>
        <a:p>
          <a:r>
            <a:rPr lang="pt-BR" dirty="0"/>
            <a:t>c) “apito de cachorro” para ações individuais de revolta. </a:t>
          </a:r>
          <a:endParaRPr lang="en-US" dirty="0"/>
        </a:p>
      </dgm:t>
    </dgm:pt>
    <dgm:pt modelId="{435CCB1A-A11C-4BCD-9613-1BBAB3006DC0}" type="parTrans" cxnId="{9B9406C9-B855-4EBD-BA43-2BA143D2A4D3}">
      <dgm:prSet/>
      <dgm:spPr/>
      <dgm:t>
        <a:bodyPr/>
        <a:lstStyle/>
        <a:p>
          <a:endParaRPr lang="en-US"/>
        </a:p>
      </dgm:t>
    </dgm:pt>
    <dgm:pt modelId="{C898F63D-E5FF-4862-901B-A01F6F7D0BEA}" type="sibTrans" cxnId="{9B9406C9-B855-4EBD-BA43-2BA143D2A4D3}">
      <dgm:prSet/>
      <dgm:spPr/>
      <dgm:t>
        <a:bodyPr/>
        <a:lstStyle/>
        <a:p>
          <a:endParaRPr lang="en-US"/>
        </a:p>
      </dgm:t>
    </dgm:pt>
    <dgm:pt modelId="{2E43CB68-8EC0-4861-B939-A918C91CBC15}" type="pres">
      <dgm:prSet presAssocID="{EA903E9E-32A6-4B8F-8216-032DDAB43E9C}" presName="Name0" presStyleCnt="0">
        <dgm:presLayoutVars>
          <dgm:dir/>
          <dgm:resizeHandles val="exact"/>
        </dgm:presLayoutVars>
      </dgm:prSet>
      <dgm:spPr/>
    </dgm:pt>
    <dgm:pt modelId="{C438DB22-2EFA-41F5-8085-C8BCA4B60A15}" type="pres">
      <dgm:prSet presAssocID="{A17A1601-7697-49DE-934E-7C938EB52303}" presName="node" presStyleLbl="node1" presStyleIdx="0" presStyleCnt="2">
        <dgm:presLayoutVars>
          <dgm:bulletEnabled val="1"/>
        </dgm:presLayoutVars>
      </dgm:prSet>
      <dgm:spPr/>
    </dgm:pt>
    <dgm:pt modelId="{6E41945F-D06E-4BBE-9AB8-BBA31FBD16A7}" type="pres">
      <dgm:prSet presAssocID="{3251E04D-BE8E-4DEA-ACFF-8097C25652BA}" presName="sibTrans" presStyleLbl="sibTrans1D1" presStyleIdx="0" presStyleCnt="1"/>
      <dgm:spPr/>
    </dgm:pt>
    <dgm:pt modelId="{5B24852B-8B7B-4190-84AF-152971B9B709}" type="pres">
      <dgm:prSet presAssocID="{3251E04D-BE8E-4DEA-ACFF-8097C25652BA}" presName="connectorText" presStyleLbl="sibTrans1D1" presStyleIdx="0" presStyleCnt="1"/>
      <dgm:spPr/>
    </dgm:pt>
    <dgm:pt modelId="{E766AC1F-0CBF-4AAD-9E81-5A69342FB23E}" type="pres">
      <dgm:prSet presAssocID="{05CBF4F0-A4EB-415C-BAEC-558517E705E9}" presName="node" presStyleLbl="node1" presStyleIdx="1" presStyleCnt="2">
        <dgm:presLayoutVars>
          <dgm:bulletEnabled val="1"/>
        </dgm:presLayoutVars>
      </dgm:prSet>
      <dgm:spPr/>
    </dgm:pt>
  </dgm:ptLst>
  <dgm:cxnLst>
    <dgm:cxn modelId="{88461327-73C0-41AE-AB1C-9DE378E69D44}" type="presOf" srcId="{EA903E9E-32A6-4B8F-8216-032DDAB43E9C}" destId="{2E43CB68-8EC0-4861-B939-A918C91CBC15}" srcOrd="0" destOrd="0" presId="urn:microsoft.com/office/officeart/2016/7/layout/RepeatingBendingProcessNew"/>
    <dgm:cxn modelId="{6BB8D758-3689-4133-976D-0DC7B4519C56}" type="presOf" srcId="{3251E04D-BE8E-4DEA-ACFF-8097C25652BA}" destId="{5B24852B-8B7B-4190-84AF-152971B9B709}" srcOrd="1" destOrd="0" presId="urn:microsoft.com/office/officeart/2016/7/layout/RepeatingBendingProcessNew"/>
    <dgm:cxn modelId="{296B7885-08E9-46A9-8E0D-07384E301E51}" srcId="{EA903E9E-32A6-4B8F-8216-032DDAB43E9C}" destId="{A17A1601-7697-49DE-934E-7C938EB52303}" srcOrd="0" destOrd="0" parTransId="{6BD06FB2-3C7C-4C5E-BFA1-BB86ABF5D8D9}" sibTransId="{3251E04D-BE8E-4DEA-ACFF-8097C25652BA}"/>
    <dgm:cxn modelId="{87E774A7-96F3-4704-B54C-FB4CC129C984}" type="presOf" srcId="{05CBF4F0-A4EB-415C-BAEC-558517E705E9}" destId="{E766AC1F-0CBF-4AAD-9E81-5A69342FB23E}" srcOrd="0" destOrd="0" presId="urn:microsoft.com/office/officeart/2016/7/layout/RepeatingBendingProcessNew"/>
    <dgm:cxn modelId="{5AF0BDB5-3A4A-4134-8343-BD728C52E2A5}" type="presOf" srcId="{A17A1601-7697-49DE-934E-7C938EB52303}" destId="{C438DB22-2EFA-41F5-8085-C8BCA4B60A15}" srcOrd="0" destOrd="0" presId="urn:microsoft.com/office/officeart/2016/7/layout/RepeatingBendingProcessNew"/>
    <dgm:cxn modelId="{9B9406C9-B855-4EBD-BA43-2BA143D2A4D3}" srcId="{EA903E9E-32A6-4B8F-8216-032DDAB43E9C}" destId="{05CBF4F0-A4EB-415C-BAEC-558517E705E9}" srcOrd="1" destOrd="0" parTransId="{435CCB1A-A11C-4BCD-9613-1BBAB3006DC0}" sibTransId="{C898F63D-E5FF-4862-901B-A01F6F7D0BEA}"/>
    <dgm:cxn modelId="{A2066AE5-7416-4A72-BA47-0D2579AB70B6}" type="presOf" srcId="{3251E04D-BE8E-4DEA-ACFF-8097C25652BA}" destId="{6E41945F-D06E-4BBE-9AB8-BBA31FBD16A7}" srcOrd="0" destOrd="0" presId="urn:microsoft.com/office/officeart/2016/7/layout/RepeatingBendingProcessNew"/>
    <dgm:cxn modelId="{96E889C3-98A9-4BC3-B986-DAF5B0D8FB5F}" type="presParOf" srcId="{2E43CB68-8EC0-4861-B939-A918C91CBC15}" destId="{C438DB22-2EFA-41F5-8085-C8BCA4B60A15}" srcOrd="0" destOrd="0" presId="urn:microsoft.com/office/officeart/2016/7/layout/RepeatingBendingProcessNew"/>
    <dgm:cxn modelId="{C991E105-6049-40C9-969F-62FC0A318F32}" type="presParOf" srcId="{2E43CB68-8EC0-4861-B939-A918C91CBC15}" destId="{6E41945F-D06E-4BBE-9AB8-BBA31FBD16A7}" srcOrd="1" destOrd="0" presId="urn:microsoft.com/office/officeart/2016/7/layout/RepeatingBendingProcessNew"/>
    <dgm:cxn modelId="{1D828E33-8B56-4FBA-A59F-E2F1311FFDA8}" type="presParOf" srcId="{6E41945F-D06E-4BBE-9AB8-BBA31FBD16A7}" destId="{5B24852B-8B7B-4190-84AF-152971B9B709}" srcOrd="0" destOrd="0" presId="urn:microsoft.com/office/officeart/2016/7/layout/RepeatingBendingProcessNew"/>
    <dgm:cxn modelId="{4489D0FA-167F-4F19-9A52-510CF20485FA}" type="presParOf" srcId="{2E43CB68-8EC0-4861-B939-A918C91CBC15}" destId="{E766AC1F-0CBF-4AAD-9E81-5A69342FB23E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CEFA8F-FB8A-4B90-80F8-288E291BF07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82F1B5-8313-48F4-B21D-DC25BB9E8CA2}">
      <dgm:prSet/>
      <dgm:spPr/>
      <dgm:t>
        <a:bodyPr/>
        <a:lstStyle/>
        <a:p>
          <a:r>
            <a:rPr lang="pt-BR"/>
            <a:t>Entre 2002 (primeiro registro) e 2023, foram 25 ataques à escolas no Brasil. 18 (72%) ocorram a partir de 2019. 7 ocorreram no primeiro semestre de 2023 (ano com maior número de ataques) (dados do Instituto Sou da Paz)</a:t>
          </a:r>
          <a:endParaRPr lang="en-US"/>
        </a:p>
      </dgm:t>
    </dgm:pt>
    <dgm:pt modelId="{C840DB2E-0124-4AA5-8DD6-6FAA99F8B2CF}" type="parTrans" cxnId="{57E66B71-7866-465D-81CC-8C4C6477FAFD}">
      <dgm:prSet/>
      <dgm:spPr/>
      <dgm:t>
        <a:bodyPr/>
        <a:lstStyle/>
        <a:p>
          <a:endParaRPr lang="en-US"/>
        </a:p>
      </dgm:t>
    </dgm:pt>
    <dgm:pt modelId="{A815C928-8E9F-4843-A375-EC0926E88A9C}" type="sibTrans" cxnId="{57E66B71-7866-465D-81CC-8C4C6477FAFD}">
      <dgm:prSet/>
      <dgm:spPr/>
      <dgm:t>
        <a:bodyPr/>
        <a:lstStyle/>
        <a:p>
          <a:endParaRPr lang="en-US"/>
        </a:p>
      </dgm:t>
    </dgm:pt>
    <dgm:pt modelId="{F96E0A0B-BEA1-4570-8D80-362B37A37093}">
      <dgm:prSet/>
      <dgm:spPr/>
      <dgm:t>
        <a:bodyPr/>
        <a:lstStyle/>
        <a:p>
          <a:r>
            <a:rPr lang="pt-BR"/>
            <a:t>100% dos autores de atos de violência contra escolas eram homens</a:t>
          </a:r>
          <a:endParaRPr lang="en-US"/>
        </a:p>
      </dgm:t>
    </dgm:pt>
    <dgm:pt modelId="{F93AB415-6749-4B45-BB27-617CF4188903}" type="parTrans" cxnId="{F913AA45-F8E9-4E4C-AEC0-8C2BF3F6C0EC}">
      <dgm:prSet/>
      <dgm:spPr/>
      <dgm:t>
        <a:bodyPr/>
        <a:lstStyle/>
        <a:p>
          <a:endParaRPr lang="en-US"/>
        </a:p>
      </dgm:t>
    </dgm:pt>
    <dgm:pt modelId="{2A7B396F-F4A5-4A91-B887-EEF8C58052C7}" type="sibTrans" cxnId="{F913AA45-F8E9-4E4C-AEC0-8C2BF3F6C0EC}">
      <dgm:prSet/>
      <dgm:spPr/>
      <dgm:t>
        <a:bodyPr/>
        <a:lstStyle/>
        <a:p>
          <a:endParaRPr lang="en-US"/>
        </a:p>
      </dgm:t>
    </dgm:pt>
    <dgm:pt modelId="{B38BE2A7-89B1-4AC0-B5FC-C30C79879B8E}">
      <dgm:prSet/>
      <dgm:spPr/>
      <dgm:t>
        <a:bodyPr/>
        <a:lstStyle/>
        <a:p>
          <a:r>
            <a:rPr lang="pt-BR"/>
            <a:t>Foram 47 vítimas fatais e 92 não fatais, entre trabalhadoras e estudantes (a maioria mulheres e meninas)</a:t>
          </a:r>
          <a:endParaRPr lang="en-US"/>
        </a:p>
      </dgm:t>
    </dgm:pt>
    <dgm:pt modelId="{973F6FDF-6F63-46E8-8C16-D689EB2238B9}" type="parTrans" cxnId="{F9D82D3F-8F6E-462B-BAE9-C497916E2AFC}">
      <dgm:prSet/>
      <dgm:spPr/>
      <dgm:t>
        <a:bodyPr/>
        <a:lstStyle/>
        <a:p>
          <a:endParaRPr lang="en-US"/>
        </a:p>
      </dgm:t>
    </dgm:pt>
    <dgm:pt modelId="{7D397F15-0BDC-4EBD-871A-B9ABC97E9BE0}" type="sibTrans" cxnId="{F9D82D3F-8F6E-462B-BAE9-C497916E2AFC}">
      <dgm:prSet/>
      <dgm:spPr/>
      <dgm:t>
        <a:bodyPr/>
        <a:lstStyle/>
        <a:p>
          <a:endParaRPr lang="en-US"/>
        </a:p>
      </dgm:t>
    </dgm:pt>
    <dgm:pt modelId="{7506A532-064D-452C-9BA6-674D5BD74A0B}">
      <dgm:prSet/>
      <dgm:spPr/>
      <dgm:t>
        <a:bodyPr/>
        <a:lstStyle/>
        <a:p>
          <a:r>
            <a:rPr lang="pt-BR"/>
            <a:t>O aliciamento em fóruns (Chans), no Twitter, no Whatsapp, no Telegram e no Discord</a:t>
          </a:r>
          <a:endParaRPr lang="en-US"/>
        </a:p>
      </dgm:t>
    </dgm:pt>
    <dgm:pt modelId="{2CA7F3B7-D68E-4F41-9CA2-28980FFF29F2}" type="parTrans" cxnId="{E5A1A01A-D6A8-4566-9C65-BC106089D9C5}">
      <dgm:prSet/>
      <dgm:spPr/>
      <dgm:t>
        <a:bodyPr/>
        <a:lstStyle/>
        <a:p>
          <a:endParaRPr lang="en-US"/>
        </a:p>
      </dgm:t>
    </dgm:pt>
    <dgm:pt modelId="{98EC25BE-C931-4026-A342-32244DF93256}" type="sibTrans" cxnId="{E5A1A01A-D6A8-4566-9C65-BC106089D9C5}">
      <dgm:prSet/>
      <dgm:spPr/>
      <dgm:t>
        <a:bodyPr/>
        <a:lstStyle/>
        <a:p>
          <a:endParaRPr lang="en-US"/>
        </a:p>
      </dgm:t>
    </dgm:pt>
    <dgm:pt modelId="{331C5F5E-5903-4D9F-8848-DA066791D229}" type="pres">
      <dgm:prSet presAssocID="{B6CEFA8F-FB8A-4B90-80F8-288E291BF07E}" presName="vert0" presStyleCnt="0">
        <dgm:presLayoutVars>
          <dgm:dir/>
          <dgm:animOne val="branch"/>
          <dgm:animLvl val="lvl"/>
        </dgm:presLayoutVars>
      </dgm:prSet>
      <dgm:spPr/>
    </dgm:pt>
    <dgm:pt modelId="{3336D041-5FD1-477F-A2A9-A7BBF4EF6AEC}" type="pres">
      <dgm:prSet presAssocID="{0A82F1B5-8313-48F4-B21D-DC25BB9E8CA2}" presName="thickLine" presStyleLbl="alignNode1" presStyleIdx="0" presStyleCnt="4"/>
      <dgm:spPr/>
    </dgm:pt>
    <dgm:pt modelId="{82EC5D16-DC29-4217-AB02-05AD92F57BAF}" type="pres">
      <dgm:prSet presAssocID="{0A82F1B5-8313-48F4-B21D-DC25BB9E8CA2}" presName="horz1" presStyleCnt="0"/>
      <dgm:spPr/>
    </dgm:pt>
    <dgm:pt modelId="{FAE3CF4B-B178-40CE-BD5C-73FD36289011}" type="pres">
      <dgm:prSet presAssocID="{0A82F1B5-8313-48F4-B21D-DC25BB9E8CA2}" presName="tx1" presStyleLbl="revTx" presStyleIdx="0" presStyleCnt="4"/>
      <dgm:spPr/>
    </dgm:pt>
    <dgm:pt modelId="{ACA69F86-8E9F-487C-B536-4B30340D627B}" type="pres">
      <dgm:prSet presAssocID="{0A82F1B5-8313-48F4-B21D-DC25BB9E8CA2}" presName="vert1" presStyleCnt="0"/>
      <dgm:spPr/>
    </dgm:pt>
    <dgm:pt modelId="{D0C2D518-C65D-4051-AD91-99A16174B32C}" type="pres">
      <dgm:prSet presAssocID="{F96E0A0B-BEA1-4570-8D80-362B37A37093}" presName="thickLine" presStyleLbl="alignNode1" presStyleIdx="1" presStyleCnt="4"/>
      <dgm:spPr/>
    </dgm:pt>
    <dgm:pt modelId="{7863DE89-FC35-421F-B3A3-524D38622E9D}" type="pres">
      <dgm:prSet presAssocID="{F96E0A0B-BEA1-4570-8D80-362B37A37093}" presName="horz1" presStyleCnt="0"/>
      <dgm:spPr/>
    </dgm:pt>
    <dgm:pt modelId="{5B9F19F6-56E6-4ED0-9961-4A628F7E6AAF}" type="pres">
      <dgm:prSet presAssocID="{F96E0A0B-BEA1-4570-8D80-362B37A37093}" presName="tx1" presStyleLbl="revTx" presStyleIdx="1" presStyleCnt="4"/>
      <dgm:spPr/>
    </dgm:pt>
    <dgm:pt modelId="{20028EA6-3B72-4D5E-A8BE-1F3220DF50BF}" type="pres">
      <dgm:prSet presAssocID="{F96E0A0B-BEA1-4570-8D80-362B37A37093}" presName="vert1" presStyleCnt="0"/>
      <dgm:spPr/>
    </dgm:pt>
    <dgm:pt modelId="{B0E31C51-0C49-4A25-824A-9B449D7B00C4}" type="pres">
      <dgm:prSet presAssocID="{B38BE2A7-89B1-4AC0-B5FC-C30C79879B8E}" presName="thickLine" presStyleLbl="alignNode1" presStyleIdx="2" presStyleCnt="4"/>
      <dgm:spPr/>
    </dgm:pt>
    <dgm:pt modelId="{7DDF72B8-1AAF-4AFB-84EB-C8E84BE4311E}" type="pres">
      <dgm:prSet presAssocID="{B38BE2A7-89B1-4AC0-B5FC-C30C79879B8E}" presName="horz1" presStyleCnt="0"/>
      <dgm:spPr/>
    </dgm:pt>
    <dgm:pt modelId="{70CC1090-6441-4CDC-BCE6-18E7D1D63C34}" type="pres">
      <dgm:prSet presAssocID="{B38BE2A7-89B1-4AC0-B5FC-C30C79879B8E}" presName="tx1" presStyleLbl="revTx" presStyleIdx="2" presStyleCnt="4"/>
      <dgm:spPr/>
    </dgm:pt>
    <dgm:pt modelId="{704043F6-1424-4071-B5F2-C6E6BD98D329}" type="pres">
      <dgm:prSet presAssocID="{B38BE2A7-89B1-4AC0-B5FC-C30C79879B8E}" presName="vert1" presStyleCnt="0"/>
      <dgm:spPr/>
    </dgm:pt>
    <dgm:pt modelId="{C438F35D-B8DF-4F4F-9148-364087E7AF58}" type="pres">
      <dgm:prSet presAssocID="{7506A532-064D-452C-9BA6-674D5BD74A0B}" presName="thickLine" presStyleLbl="alignNode1" presStyleIdx="3" presStyleCnt="4"/>
      <dgm:spPr/>
    </dgm:pt>
    <dgm:pt modelId="{FA6274D2-0023-451F-8A5B-0D548952166C}" type="pres">
      <dgm:prSet presAssocID="{7506A532-064D-452C-9BA6-674D5BD74A0B}" presName="horz1" presStyleCnt="0"/>
      <dgm:spPr/>
    </dgm:pt>
    <dgm:pt modelId="{CC368383-BB5E-4119-9D09-96AC0A2E9551}" type="pres">
      <dgm:prSet presAssocID="{7506A532-064D-452C-9BA6-674D5BD74A0B}" presName="tx1" presStyleLbl="revTx" presStyleIdx="3" presStyleCnt="4"/>
      <dgm:spPr/>
    </dgm:pt>
    <dgm:pt modelId="{B5218775-C05C-40FD-BD27-B92F041699F6}" type="pres">
      <dgm:prSet presAssocID="{7506A532-064D-452C-9BA6-674D5BD74A0B}" presName="vert1" presStyleCnt="0"/>
      <dgm:spPr/>
    </dgm:pt>
  </dgm:ptLst>
  <dgm:cxnLst>
    <dgm:cxn modelId="{146F4618-ACC9-42EF-A42F-57BD01A5306E}" type="presOf" srcId="{B38BE2A7-89B1-4AC0-B5FC-C30C79879B8E}" destId="{70CC1090-6441-4CDC-BCE6-18E7D1D63C34}" srcOrd="0" destOrd="0" presId="urn:microsoft.com/office/officeart/2008/layout/LinedList"/>
    <dgm:cxn modelId="{E5A1A01A-D6A8-4566-9C65-BC106089D9C5}" srcId="{B6CEFA8F-FB8A-4B90-80F8-288E291BF07E}" destId="{7506A532-064D-452C-9BA6-674D5BD74A0B}" srcOrd="3" destOrd="0" parTransId="{2CA7F3B7-D68E-4F41-9CA2-28980FFF29F2}" sibTransId="{98EC25BE-C931-4026-A342-32244DF93256}"/>
    <dgm:cxn modelId="{F9D82D3F-8F6E-462B-BAE9-C497916E2AFC}" srcId="{B6CEFA8F-FB8A-4B90-80F8-288E291BF07E}" destId="{B38BE2A7-89B1-4AC0-B5FC-C30C79879B8E}" srcOrd="2" destOrd="0" parTransId="{973F6FDF-6F63-46E8-8C16-D689EB2238B9}" sibTransId="{7D397F15-0BDC-4EBD-871A-B9ABC97E9BE0}"/>
    <dgm:cxn modelId="{F913AA45-F8E9-4E4C-AEC0-8C2BF3F6C0EC}" srcId="{B6CEFA8F-FB8A-4B90-80F8-288E291BF07E}" destId="{F96E0A0B-BEA1-4570-8D80-362B37A37093}" srcOrd="1" destOrd="0" parTransId="{F93AB415-6749-4B45-BB27-617CF4188903}" sibTransId="{2A7B396F-F4A5-4A91-B887-EEF8C58052C7}"/>
    <dgm:cxn modelId="{57E66B71-7866-465D-81CC-8C4C6477FAFD}" srcId="{B6CEFA8F-FB8A-4B90-80F8-288E291BF07E}" destId="{0A82F1B5-8313-48F4-B21D-DC25BB9E8CA2}" srcOrd="0" destOrd="0" parTransId="{C840DB2E-0124-4AA5-8DD6-6FAA99F8B2CF}" sibTransId="{A815C928-8E9F-4843-A375-EC0926E88A9C}"/>
    <dgm:cxn modelId="{252EE677-6D84-4810-8816-8848817FA9A3}" type="presOf" srcId="{F96E0A0B-BEA1-4570-8D80-362B37A37093}" destId="{5B9F19F6-56E6-4ED0-9961-4A628F7E6AAF}" srcOrd="0" destOrd="0" presId="urn:microsoft.com/office/officeart/2008/layout/LinedList"/>
    <dgm:cxn modelId="{DD6D85AA-0DB4-495D-9725-E54D652AC094}" type="presOf" srcId="{B6CEFA8F-FB8A-4B90-80F8-288E291BF07E}" destId="{331C5F5E-5903-4D9F-8848-DA066791D229}" srcOrd="0" destOrd="0" presId="urn:microsoft.com/office/officeart/2008/layout/LinedList"/>
    <dgm:cxn modelId="{AC07CCBB-B1F0-447E-A3E1-F0D24FF6F7B3}" type="presOf" srcId="{0A82F1B5-8313-48F4-B21D-DC25BB9E8CA2}" destId="{FAE3CF4B-B178-40CE-BD5C-73FD36289011}" srcOrd="0" destOrd="0" presId="urn:microsoft.com/office/officeart/2008/layout/LinedList"/>
    <dgm:cxn modelId="{CA7D5DEA-A54B-425E-8CE7-6E2FDE3ED23D}" type="presOf" srcId="{7506A532-064D-452C-9BA6-674D5BD74A0B}" destId="{CC368383-BB5E-4119-9D09-96AC0A2E9551}" srcOrd="0" destOrd="0" presId="urn:microsoft.com/office/officeart/2008/layout/LinedList"/>
    <dgm:cxn modelId="{DC473147-F1EA-426A-B087-C93E9EECD62E}" type="presParOf" srcId="{331C5F5E-5903-4D9F-8848-DA066791D229}" destId="{3336D041-5FD1-477F-A2A9-A7BBF4EF6AEC}" srcOrd="0" destOrd="0" presId="urn:microsoft.com/office/officeart/2008/layout/LinedList"/>
    <dgm:cxn modelId="{6621D2D7-E885-4725-8EF1-1B1BCB9D407C}" type="presParOf" srcId="{331C5F5E-5903-4D9F-8848-DA066791D229}" destId="{82EC5D16-DC29-4217-AB02-05AD92F57BAF}" srcOrd="1" destOrd="0" presId="urn:microsoft.com/office/officeart/2008/layout/LinedList"/>
    <dgm:cxn modelId="{0358561E-015A-477C-9377-8B311AD8ACEF}" type="presParOf" srcId="{82EC5D16-DC29-4217-AB02-05AD92F57BAF}" destId="{FAE3CF4B-B178-40CE-BD5C-73FD36289011}" srcOrd="0" destOrd="0" presId="urn:microsoft.com/office/officeart/2008/layout/LinedList"/>
    <dgm:cxn modelId="{5702FA75-1DCD-4465-8D06-8141A527F6E1}" type="presParOf" srcId="{82EC5D16-DC29-4217-AB02-05AD92F57BAF}" destId="{ACA69F86-8E9F-487C-B536-4B30340D627B}" srcOrd="1" destOrd="0" presId="urn:microsoft.com/office/officeart/2008/layout/LinedList"/>
    <dgm:cxn modelId="{4199417E-ABB0-4798-9E50-E0C27FF0866E}" type="presParOf" srcId="{331C5F5E-5903-4D9F-8848-DA066791D229}" destId="{D0C2D518-C65D-4051-AD91-99A16174B32C}" srcOrd="2" destOrd="0" presId="urn:microsoft.com/office/officeart/2008/layout/LinedList"/>
    <dgm:cxn modelId="{BC5B146C-C965-4C31-92B7-36EC24FD4D81}" type="presParOf" srcId="{331C5F5E-5903-4D9F-8848-DA066791D229}" destId="{7863DE89-FC35-421F-B3A3-524D38622E9D}" srcOrd="3" destOrd="0" presId="urn:microsoft.com/office/officeart/2008/layout/LinedList"/>
    <dgm:cxn modelId="{2BF8C37F-8BF8-48F3-A95C-560BD79868ED}" type="presParOf" srcId="{7863DE89-FC35-421F-B3A3-524D38622E9D}" destId="{5B9F19F6-56E6-4ED0-9961-4A628F7E6AAF}" srcOrd="0" destOrd="0" presId="urn:microsoft.com/office/officeart/2008/layout/LinedList"/>
    <dgm:cxn modelId="{9428B86C-81EC-44F8-885F-73E033F2A4D8}" type="presParOf" srcId="{7863DE89-FC35-421F-B3A3-524D38622E9D}" destId="{20028EA6-3B72-4D5E-A8BE-1F3220DF50BF}" srcOrd="1" destOrd="0" presId="urn:microsoft.com/office/officeart/2008/layout/LinedList"/>
    <dgm:cxn modelId="{7679A61C-EA2E-4E71-B074-B53EF879D2F6}" type="presParOf" srcId="{331C5F5E-5903-4D9F-8848-DA066791D229}" destId="{B0E31C51-0C49-4A25-824A-9B449D7B00C4}" srcOrd="4" destOrd="0" presId="urn:microsoft.com/office/officeart/2008/layout/LinedList"/>
    <dgm:cxn modelId="{2B5DA81A-44B2-465B-8F50-43977010179E}" type="presParOf" srcId="{331C5F5E-5903-4D9F-8848-DA066791D229}" destId="{7DDF72B8-1AAF-4AFB-84EB-C8E84BE4311E}" srcOrd="5" destOrd="0" presId="urn:microsoft.com/office/officeart/2008/layout/LinedList"/>
    <dgm:cxn modelId="{ADC36CAE-1457-4DA5-AA12-31C69FA217BD}" type="presParOf" srcId="{7DDF72B8-1AAF-4AFB-84EB-C8E84BE4311E}" destId="{70CC1090-6441-4CDC-BCE6-18E7D1D63C34}" srcOrd="0" destOrd="0" presId="urn:microsoft.com/office/officeart/2008/layout/LinedList"/>
    <dgm:cxn modelId="{492765DE-7A4C-470D-AA9F-BD5A71805775}" type="presParOf" srcId="{7DDF72B8-1AAF-4AFB-84EB-C8E84BE4311E}" destId="{704043F6-1424-4071-B5F2-C6E6BD98D329}" srcOrd="1" destOrd="0" presId="urn:microsoft.com/office/officeart/2008/layout/LinedList"/>
    <dgm:cxn modelId="{2DCCB5EB-EB45-4B81-8352-D2933BD7CCAE}" type="presParOf" srcId="{331C5F5E-5903-4D9F-8848-DA066791D229}" destId="{C438F35D-B8DF-4F4F-9148-364087E7AF58}" srcOrd="6" destOrd="0" presId="urn:microsoft.com/office/officeart/2008/layout/LinedList"/>
    <dgm:cxn modelId="{2492B9DF-7AE2-4AA9-87B3-F07D79F5C012}" type="presParOf" srcId="{331C5F5E-5903-4D9F-8848-DA066791D229}" destId="{FA6274D2-0023-451F-8A5B-0D548952166C}" srcOrd="7" destOrd="0" presId="urn:microsoft.com/office/officeart/2008/layout/LinedList"/>
    <dgm:cxn modelId="{5E778126-9B39-4094-B9D0-F76A5E5CFDE0}" type="presParOf" srcId="{FA6274D2-0023-451F-8A5B-0D548952166C}" destId="{CC368383-BB5E-4119-9D09-96AC0A2E9551}" srcOrd="0" destOrd="0" presId="urn:microsoft.com/office/officeart/2008/layout/LinedList"/>
    <dgm:cxn modelId="{EDA54432-4D8D-44A6-8B68-56CC6404901C}" type="presParOf" srcId="{FA6274D2-0023-451F-8A5B-0D548952166C}" destId="{B5218775-C05C-40FD-BD27-B92F041699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B18376-98CD-4585-8B89-5D2F6735813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21EA24-98B8-4141-8053-F34D7379B040}">
      <dgm:prSet/>
      <dgm:spPr/>
      <dgm:t>
        <a:bodyPr/>
        <a:lstStyle/>
        <a:p>
          <a:r>
            <a:rPr lang="pt-BR" dirty="0"/>
            <a:t>Registro escolar</a:t>
          </a:r>
          <a:endParaRPr lang="en-US" dirty="0"/>
        </a:p>
      </dgm:t>
    </dgm:pt>
    <dgm:pt modelId="{7700BC10-0545-4608-84A5-F25D66C90E52}" type="parTrans" cxnId="{6C7488B4-9ED0-42CE-ACD3-701A2B616813}">
      <dgm:prSet/>
      <dgm:spPr/>
      <dgm:t>
        <a:bodyPr/>
        <a:lstStyle/>
        <a:p>
          <a:endParaRPr lang="en-US"/>
        </a:p>
      </dgm:t>
    </dgm:pt>
    <dgm:pt modelId="{1ACEC012-E90F-4365-A798-4F5FF1FDE019}" type="sibTrans" cxnId="{6C7488B4-9ED0-42CE-ACD3-701A2B616813}">
      <dgm:prSet/>
      <dgm:spPr/>
      <dgm:t>
        <a:bodyPr/>
        <a:lstStyle/>
        <a:p>
          <a:endParaRPr lang="en-US"/>
        </a:p>
      </dgm:t>
    </dgm:pt>
    <dgm:pt modelId="{2854D669-828F-4454-8654-A804512D1CF3}">
      <dgm:prSet/>
      <dgm:spPr/>
      <dgm:t>
        <a:bodyPr/>
        <a:lstStyle/>
        <a:p>
          <a:r>
            <a:rPr lang="pt-BR" dirty="0"/>
            <a:t>Atendimento escolar domiciliar</a:t>
          </a:r>
          <a:endParaRPr lang="en-US" dirty="0"/>
        </a:p>
      </dgm:t>
    </dgm:pt>
    <dgm:pt modelId="{369D2685-E952-427F-9401-D5D711C1BF70}" type="parTrans" cxnId="{EC5AAA95-86A7-481D-A60D-E605AD1A5107}">
      <dgm:prSet/>
      <dgm:spPr/>
      <dgm:t>
        <a:bodyPr/>
        <a:lstStyle/>
        <a:p>
          <a:endParaRPr lang="en-US"/>
        </a:p>
      </dgm:t>
    </dgm:pt>
    <dgm:pt modelId="{E1946E58-A768-429E-A531-30F855DF15A6}" type="sibTrans" cxnId="{EC5AAA95-86A7-481D-A60D-E605AD1A5107}">
      <dgm:prSet/>
      <dgm:spPr/>
      <dgm:t>
        <a:bodyPr/>
        <a:lstStyle/>
        <a:p>
          <a:endParaRPr lang="en-US"/>
        </a:p>
      </dgm:t>
    </dgm:pt>
    <dgm:pt modelId="{330BE05E-DA14-455F-90E7-511EE2B1C35C}">
      <dgm:prSet/>
      <dgm:spPr/>
      <dgm:t>
        <a:bodyPr/>
        <a:lstStyle/>
        <a:p>
          <a:r>
            <a:rPr lang="pt-BR" dirty="0"/>
            <a:t>Protocolos de atendimento intersetorial</a:t>
          </a:r>
          <a:endParaRPr lang="en-US" dirty="0"/>
        </a:p>
      </dgm:t>
    </dgm:pt>
    <dgm:pt modelId="{B6DDF00A-761A-4748-BE69-27274189A10E}" type="parTrans" cxnId="{5A3859C5-FD9F-4CB7-80D1-EE0371CA90EA}">
      <dgm:prSet/>
      <dgm:spPr/>
      <dgm:t>
        <a:bodyPr/>
        <a:lstStyle/>
        <a:p>
          <a:endParaRPr lang="en-US"/>
        </a:p>
      </dgm:t>
    </dgm:pt>
    <dgm:pt modelId="{D2D1DD20-F10B-40CB-8D0D-EE4FEA7E3ABD}" type="sibTrans" cxnId="{5A3859C5-FD9F-4CB7-80D1-EE0371CA90EA}">
      <dgm:prSet/>
      <dgm:spPr/>
      <dgm:t>
        <a:bodyPr/>
        <a:lstStyle/>
        <a:p>
          <a:endParaRPr lang="en-US"/>
        </a:p>
      </dgm:t>
    </dgm:pt>
    <dgm:pt modelId="{ED6F493F-AD8C-477B-8341-4B4AF6EFECEF}">
      <dgm:prSet/>
      <dgm:spPr/>
      <dgm:t>
        <a:bodyPr/>
        <a:lstStyle/>
        <a:p>
          <a:r>
            <a:rPr lang="pt-BR" dirty="0"/>
            <a:t>“Territórios em Rede” intersetorial </a:t>
          </a:r>
          <a:endParaRPr lang="en-US" dirty="0"/>
        </a:p>
      </dgm:t>
    </dgm:pt>
    <dgm:pt modelId="{61116DB8-9C92-4FF7-AA49-576ECBC1B70F}" type="parTrans" cxnId="{9C3ACB12-1B8A-4466-A020-C1FCE4F2C27E}">
      <dgm:prSet/>
      <dgm:spPr/>
      <dgm:t>
        <a:bodyPr/>
        <a:lstStyle/>
        <a:p>
          <a:endParaRPr lang="en-US"/>
        </a:p>
      </dgm:t>
    </dgm:pt>
    <dgm:pt modelId="{A5067F53-E627-4D94-967D-9CA1498D7390}" type="sibTrans" cxnId="{9C3ACB12-1B8A-4466-A020-C1FCE4F2C27E}">
      <dgm:prSet/>
      <dgm:spPr/>
      <dgm:t>
        <a:bodyPr/>
        <a:lstStyle/>
        <a:p>
          <a:endParaRPr lang="en-US"/>
        </a:p>
      </dgm:t>
    </dgm:pt>
    <dgm:pt modelId="{9C810BE2-536F-4F58-8CB7-09325E906821}">
      <dgm:prSet/>
      <dgm:spPr/>
      <dgm:t>
        <a:bodyPr/>
        <a:lstStyle/>
        <a:p>
          <a:r>
            <a:rPr lang="pt-BR"/>
            <a:t>Aplicativo para gestores escolares registrarem casos de incivilidade, agressividade e violência</a:t>
          </a:r>
          <a:endParaRPr lang="en-US"/>
        </a:p>
      </dgm:t>
    </dgm:pt>
    <dgm:pt modelId="{AF7AB5ED-33A2-4763-80DB-3DCF34427C67}" type="parTrans" cxnId="{81672690-F708-4676-A1FF-F22CCF4D0A3F}">
      <dgm:prSet/>
      <dgm:spPr/>
      <dgm:t>
        <a:bodyPr/>
        <a:lstStyle/>
        <a:p>
          <a:endParaRPr lang="en-US"/>
        </a:p>
      </dgm:t>
    </dgm:pt>
    <dgm:pt modelId="{942290ED-EF6E-4FCE-BE50-5323775A6717}" type="sibTrans" cxnId="{81672690-F708-4676-A1FF-F22CCF4D0A3F}">
      <dgm:prSet/>
      <dgm:spPr/>
      <dgm:t>
        <a:bodyPr/>
        <a:lstStyle/>
        <a:p>
          <a:endParaRPr lang="en-US"/>
        </a:p>
      </dgm:t>
    </dgm:pt>
    <dgm:pt modelId="{99B8F9F4-6D25-4EB5-999A-0717E43D6598}">
      <dgm:prSet/>
      <dgm:spPr/>
      <dgm:t>
        <a:bodyPr/>
        <a:lstStyle/>
        <a:p>
          <a:r>
            <a:rPr lang="pt-BR"/>
            <a:t>Criação do programa nacional “Do Pré-Natal ao Primeiro Emprego”</a:t>
          </a:r>
          <a:endParaRPr lang="en-US"/>
        </a:p>
      </dgm:t>
    </dgm:pt>
    <dgm:pt modelId="{16F726D6-5569-4B7D-8E2F-696C3F4B15EE}" type="parTrans" cxnId="{4E743BE5-92DF-449A-B110-070CF6327297}">
      <dgm:prSet/>
      <dgm:spPr/>
      <dgm:t>
        <a:bodyPr/>
        <a:lstStyle/>
        <a:p>
          <a:endParaRPr lang="en-US"/>
        </a:p>
      </dgm:t>
    </dgm:pt>
    <dgm:pt modelId="{07C84548-CCB2-4F52-97CE-74C3B816EEC1}" type="sibTrans" cxnId="{4E743BE5-92DF-449A-B110-070CF6327297}">
      <dgm:prSet/>
      <dgm:spPr/>
      <dgm:t>
        <a:bodyPr/>
        <a:lstStyle/>
        <a:p>
          <a:endParaRPr lang="en-US"/>
        </a:p>
      </dgm:t>
    </dgm:pt>
    <dgm:pt modelId="{A5ADDF80-87F4-4D1D-A8B5-C545B83982EB}" type="pres">
      <dgm:prSet presAssocID="{83B18376-98CD-4585-8B89-5D2F6735813B}" presName="diagram" presStyleCnt="0">
        <dgm:presLayoutVars>
          <dgm:dir/>
          <dgm:resizeHandles val="exact"/>
        </dgm:presLayoutVars>
      </dgm:prSet>
      <dgm:spPr/>
    </dgm:pt>
    <dgm:pt modelId="{3B42172F-CA48-4902-9FE9-DB6DA39DDAF9}" type="pres">
      <dgm:prSet presAssocID="{2921EA24-98B8-4141-8053-F34D7379B040}" presName="node" presStyleLbl="node1" presStyleIdx="0" presStyleCnt="6">
        <dgm:presLayoutVars>
          <dgm:bulletEnabled val="1"/>
        </dgm:presLayoutVars>
      </dgm:prSet>
      <dgm:spPr/>
    </dgm:pt>
    <dgm:pt modelId="{34FC1C1B-5B5A-40E5-BB30-58D2C30A2ACF}" type="pres">
      <dgm:prSet presAssocID="{1ACEC012-E90F-4365-A798-4F5FF1FDE019}" presName="sibTrans" presStyleCnt="0"/>
      <dgm:spPr/>
    </dgm:pt>
    <dgm:pt modelId="{23388C31-0858-4D94-89B9-900443F11D41}" type="pres">
      <dgm:prSet presAssocID="{2854D669-828F-4454-8654-A804512D1CF3}" presName="node" presStyleLbl="node1" presStyleIdx="1" presStyleCnt="6">
        <dgm:presLayoutVars>
          <dgm:bulletEnabled val="1"/>
        </dgm:presLayoutVars>
      </dgm:prSet>
      <dgm:spPr/>
    </dgm:pt>
    <dgm:pt modelId="{141B19E8-0CE4-4D52-BEA6-1BE7A0F02657}" type="pres">
      <dgm:prSet presAssocID="{E1946E58-A768-429E-A531-30F855DF15A6}" presName="sibTrans" presStyleCnt="0"/>
      <dgm:spPr/>
    </dgm:pt>
    <dgm:pt modelId="{6E6A5295-2A27-4E5D-9B9B-4CC02280F16A}" type="pres">
      <dgm:prSet presAssocID="{330BE05E-DA14-455F-90E7-511EE2B1C35C}" presName="node" presStyleLbl="node1" presStyleIdx="2" presStyleCnt="6">
        <dgm:presLayoutVars>
          <dgm:bulletEnabled val="1"/>
        </dgm:presLayoutVars>
      </dgm:prSet>
      <dgm:spPr/>
    </dgm:pt>
    <dgm:pt modelId="{1662F215-32E7-4E96-916A-3FC8944C71B8}" type="pres">
      <dgm:prSet presAssocID="{D2D1DD20-F10B-40CB-8D0D-EE4FEA7E3ABD}" presName="sibTrans" presStyleCnt="0"/>
      <dgm:spPr/>
    </dgm:pt>
    <dgm:pt modelId="{0444FE90-4289-4DF7-9BBA-D87C8912CA79}" type="pres">
      <dgm:prSet presAssocID="{ED6F493F-AD8C-477B-8341-4B4AF6EFECEF}" presName="node" presStyleLbl="node1" presStyleIdx="3" presStyleCnt="6">
        <dgm:presLayoutVars>
          <dgm:bulletEnabled val="1"/>
        </dgm:presLayoutVars>
      </dgm:prSet>
      <dgm:spPr/>
    </dgm:pt>
    <dgm:pt modelId="{E8C112AE-D53F-4AAD-962C-B16DE8613BFA}" type="pres">
      <dgm:prSet presAssocID="{A5067F53-E627-4D94-967D-9CA1498D7390}" presName="sibTrans" presStyleCnt="0"/>
      <dgm:spPr/>
    </dgm:pt>
    <dgm:pt modelId="{4F9C7A0F-D7FB-4283-9E23-1BFE420F8CC7}" type="pres">
      <dgm:prSet presAssocID="{9C810BE2-536F-4F58-8CB7-09325E906821}" presName="node" presStyleLbl="node1" presStyleIdx="4" presStyleCnt="6">
        <dgm:presLayoutVars>
          <dgm:bulletEnabled val="1"/>
        </dgm:presLayoutVars>
      </dgm:prSet>
      <dgm:spPr/>
    </dgm:pt>
    <dgm:pt modelId="{7D93AD06-307C-4AED-B061-8AF20B8B1A9A}" type="pres">
      <dgm:prSet presAssocID="{942290ED-EF6E-4FCE-BE50-5323775A6717}" presName="sibTrans" presStyleCnt="0"/>
      <dgm:spPr/>
    </dgm:pt>
    <dgm:pt modelId="{EEA46DA0-5797-415A-83D2-DA38D304096B}" type="pres">
      <dgm:prSet presAssocID="{99B8F9F4-6D25-4EB5-999A-0717E43D6598}" presName="node" presStyleLbl="node1" presStyleIdx="5" presStyleCnt="6">
        <dgm:presLayoutVars>
          <dgm:bulletEnabled val="1"/>
        </dgm:presLayoutVars>
      </dgm:prSet>
      <dgm:spPr/>
    </dgm:pt>
  </dgm:ptLst>
  <dgm:cxnLst>
    <dgm:cxn modelId="{9C3ACB12-1B8A-4466-A020-C1FCE4F2C27E}" srcId="{83B18376-98CD-4585-8B89-5D2F6735813B}" destId="{ED6F493F-AD8C-477B-8341-4B4AF6EFECEF}" srcOrd="3" destOrd="0" parTransId="{61116DB8-9C92-4FF7-AA49-576ECBC1B70F}" sibTransId="{A5067F53-E627-4D94-967D-9CA1498D7390}"/>
    <dgm:cxn modelId="{3019BF2E-4F3C-4090-B4F0-A98B9BF9180A}" type="presOf" srcId="{ED6F493F-AD8C-477B-8341-4B4AF6EFECEF}" destId="{0444FE90-4289-4DF7-9BBA-D87C8912CA79}" srcOrd="0" destOrd="0" presId="urn:microsoft.com/office/officeart/2005/8/layout/default"/>
    <dgm:cxn modelId="{02378062-2600-4F9D-8DE0-E2864A7AE7D5}" type="presOf" srcId="{83B18376-98CD-4585-8B89-5D2F6735813B}" destId="{A5ADDF80-87F4-4D1D-A8B5-C545B83982EB}" srcOrd="0" destOrd="0" presId="urn:microsoft.com/office/officeart/2005/8/layout/default"/>
    <dgm:cxn modelId="{A668615A-0E16-440E-9E88-2F04AA8AB09F}" type="presOf" srcId="{9C810BE2-536F-4F58-8CB7-09325E906821}" destId="{4F9C7A0F-D7FB-4283-9E23-1BFE420F8CC7}" srcOrd="0" destOrd="0" presId="urn:microsoft.com/office/officeart/2005/8/layout/default"/>
    <dgm:cxn modelId="{81672690-F708-4676-A1FF-F22CCF4D0A3F}" srcId="{83B18376-98CD-4585-8B89-5D2F6735813B}" destId="{9C810BE2-536F-4F58-8CB7-09325E906821}" srcOrd="4" destOrd="0" parTransId="{AF7AB5ED-33A2-4763-80DB-3DCF34427C67}" sibTransId="{942290ED-EF6E-4FCE-BE50-5323775A6717}"/>
    <dgm:cxn modelId="{8EB52C90-3BF4-4D8B-B059-FBC7BD927877}" type="presOf" srcId="{2921EA24-98B8-4141-8053-F34D7379B040}" destId="{3B42172F-CA48-4902-9FE9-DB6DA39DDAF9}" srcOrd="0" destOrd="0" presId="urn:microsoft.com/office/officeart/2005/8/layout/default"/>
    <dgm:cxn modelId="{EC5AAA95-86A7-481D-A60D-E605AD1A5107}" srcId="{83B18376-98CD-4585-8B89-5D2F6735813B}" destId="{2854D669-828F-4454-8654-A804512D1CF3}" srcOrd="1" destOrd="0" parTransId="{369D2685-E952-427F-9401-D5D711C1BF70}" sibTransId="{E1946E58-A768-429E-A531-30F855DF15A6}"/>
    <dgm:cxn modelId="{6C7488B4-9ED0-42CE-ACD3-701A2B616813}" srcId="{83B18376-98CD-4585-8B89-5D2F6735813B}" destId="{2921EA24-98B8-4141-8053-F34D7379B040}" srcOrd="0" destOrd="0" parTransId="{7700BC10-0545-4608-84A5-F25D66C90E52}" sibTransId="{1ACEC012-E90F-4365-A798-4F5FF1FDE019}"/>
    <dgm:cxn modelId="{F87A86BC-257A-44F2-8680-9DB504DA0A00}" type="presOf" srcId="{99B8F9F4-6D25-4EB5-999A-0717E43D6598}" destId="{EEA46DA0-5797-415A-83D2-DA38D304096B}" srcOrd="0" destOrd="0" presId="urn:microsoft.com/office/officeart/2005/8/layout/default"/>
    <dgm:cxn modelId="{61150AC3-3645-4C83-AEEE-45EAE8D4F7E3}" type="presOf" srcId="{2854D669-828F-4454-8654-A804512D1CF3}" destId="{23388C31-0858-4D94-89B9-900443F11D41}" srcOrd="0" destOrd="0" presId="urn:microsoft.com/office/officeart/2005/8/layout/default"/>
    <dgm:cxn modelId="{5A3859C5-FD9F-4CB7-80D1-EE0371CA90EA}" srcId="{83B18376-98CD-4585-8B89-5D2F6735813B}" destId="{330BE05E-DA14-455F-90E7-511EE2B1C35C}" srcOrd="2" destOrd="0" parTransId="{B6DDF00A-761A-4748-BE69-27274189A10E}" sibTransId="{D2D1DD20-F10B-40CB-8D0D-EE4FEA7E3ABD}"/>
    <dgm:cxn modelId="{4E743BE5-92DF-449A-B110-070CF6327297}" srcId="{83B18376-98CD-4585-8B89-5D2F6735813B}" destId="{99B8F9F4-6D25-4EB5-999A-0717E43D6598}" srcOrd="5" destOrd="0" parTransId="{16F726D6-5569-4B7D-8E2F-696C3F4B15EE}" sibTransId="{07C84548-CCB2-4F52-97CE-74C3B816EEC1}"/>
    <dgm:cxn modelId="{581646FD-0301-497F-97A7-344D70A91AAE}" type="presOf" srcId="{330BE05E-DA14-455F-90E7-511EE2B1C35C}" destId="{6E6A5295-2A27-4E5D-9B9B-4CC02280F16A}" srcOrd="0" destOrd="0" presId="urn:microsoft.com/office/officeart/2005/8/layout/default"/>
    <dgm:cxn modelId="{893F73AC-086C-4C75-84B7-21014B83BAF9}" type="presParOf" srcId="{A5ADDF80-87F4-4D1D-A8B5-C545B83982EB}" destId="{3B42172F-CA48-4902-9FE9-DB6DA39DDAF9}" srcOrd="0" destOrd="0" presId="urn:microsoft.com/office/officeart/2005/8/layout/default"/>
    <dgm:cxn modelId="{3857703B-0D9F-4DBE-BE9E-4FB58BC85879}" type="presParOf" srcId="{A5ADDF80-87F4-4D1D-A8B5-C545B83982EB}" destId="{34FC1C1B-5B5A-40E5-BB30-58D2C30A2ACF}" srcOrd="1" destOrd="0" presId="urn:microsoft.com/office/officeart/2005/8/layout/default"/>
    <dgm:cxn modelId="{E6457957-D1C7-468D-80F4-0009FA83B922}" type="presParOf" srcId="{A5ADDF80-87F4-4D1D-A8B5-C545B83982EB}" destId="{23388C31-0858-4D94-89B9-900443F11D41}" srcOrd="2" destOrd="0" presId="urn:microsoft.com/office/officeart/2005/8/layout/default"/>
    <dgm:cxn modelId="{B4DD3345-E24A-42CC-8A2C-2149A4DCE1B4}" type="presParOf" srcId="{A5ADDF80-87F4-4D1D-A8B5-C545B83982EB}" destId="{141B19E8-0CE4-4D52-BEA6-1BE7A0F02657}" srcOrd="3" destOrd="0" presId="urn:microsoft.com/office/officeart/2005/8/layout/default"/>
    <dgm:cxn modelId="{9DE01E13-A135-4D26-96C3-409BB4631D16}" type="presParOf" srcId="{A5ADDF80-87F4-4D1D-A8B5-C545B83982EB}" destId="{6E6A5295-2A27-4E5D-9B9B-4CC02280F16A}" srcOrd="4" destOrd="0" presId="urn:microsoft.com/office/officeart/2005/8/layout/default"/>
    <dgm:cxn modelId="{30FF8225-B596-4D75-8586-1DAB52511966}" type="presParOf" srcId="{A5ADDF80-87F4-4D1D-A8B5-C545B83982EB}" destId="{1662F215-32E7-4E96-916A-3FC8944C71B8}" srcOrd="5" destOrd="0" presId="urn:microsoft.com/office/officeart/2005/8/layout/default"/>
    <dgm:cxn modelId="{FEAB70A6-5AF0-4B5B-A8D9-821E3C7C767F}" type="presParOf" srcId="{A5ADDF80-87F4-4D1D-A8B5-C545B83982EB}" destId="{0444FE90-4289-4DF7-9BBA-D87C8912CA79}" srcOrd="6" destOrd="0" presId="urn:microsoft.com/office/officeart/2005/8/layout/default"/>
    <dgm:cxn modelId="{C71D6CA6-D8BE-4F1B-8216-C1190ADA711E}" type="presParOf" srcId="{A5ADDF80-87F4-4D1D-A8B5-C545B83982EB}" destId="{E8C112AE-D53F-4AAD-962C-B16DE8613BFA}" srcOrd="7" destOrd="0" presId="urn:microsoft.com/office/officeart/2005/8/layout/default"/>
    <dgm:cxn modelId="{69E7CA42-1308-464C-80B4-690002BA74A6}" type="presParOf" srcId="{A5ADDF80-87F4-4D1D-A8B5-C545B83982EB}" destId="{4F9C7A0F-D7FB-4283-9E23-1BFE420F8CC7}" srcOrd="8" destOrd="0" presId="urn:microsoft.com/office/officeart/2005/8/layout/default"/>
    <dgm:cxn modelId="{2539746F-E343-43E4-86DB-2065339C1A24}" type="presParOf" srcId="{A5ADDF80-87F4-4D1D-A8B5-C545B83982EB}" destId="{7D93AD06-307C-4AED-B061-8AF20B8B1A9A}" srcOrd="9" destOrd="0" presId="urn:microsoft.com/office/officeart/2005/8/layout/default"/>
    <dgm:cxn modelId="{0575D414-DD0C-4761-BD21-159C3DCED3E3}" type="presParOf" srcId="{A5ADDF80-87F4-4D1D-A8B5-C545B83982EB}" destId="{EEA46DA0-5797-415A-83D2-DA38D304096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DA3FC-73A9-49A3-8E9A-E7A4269C0219}">
      <dsp:nvSpPr>
        <dsp:cNvPr id="0" name=""/>
        <dsp:cNvSpPr/>
      </dsp:nvSpPr>
      <dsp:spPr>
        <a:xfrm>
          <a:off x="0" y="2406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DA3B5F-406D-4C48-9AF9-0C9FDBCA637A}">
      <dsp:nvSpPr>
        <dsp:cNvPr id="0" name=""/>
        <dsp:cNvSpPr/>
      </dsp:nvSpPr>
      <dsp:spPr>
        <a:xfrm>
          <a:off x="0" y="2406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/>
            <a:t>Incivilidades</a:t>
          </a:r>
          <a:endParaRPr lang="en-US" sz="6500" kern="1200"/>
        </a:p>
      </dsp:txBody>
      <dsp:txXfrm>
        <a:off x="0" y="2406"/>
        <a:ext cx="5607050" cy="1640929"/>
      </dsp:txXfrm>
    </dsp:sp>
    <dsp:sp modelId="{2D930029-30EB-4A91-BCB4-974E832BAAE3}">
      <dsp:nvSpPr>
        <dsp:cNvPr id="0" name=""/>
        <dsp:cNvSpPr/>
      </dsp:nvSpPr>
      <dsp:spPr>
        <a:xfrm>
          <a:off x="0" y="1643335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73D017-9867-4B2F-9763-7EB313EA4640}">
      <dsp:nvSpPr>
        <dsp:cNvPr id="0" name=""/>
        <dsp:cNvSpPr/>
      </dsp:nvSpPr>
      <dsp:spPr>
        <a:xfrm>
          <a:off x="0" y="1643335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/>
            <a:t>Agressividades</a:t>
          </a:r>
          <a:endParaRPr lang="en-US" sz="6500" kern="1200"/>
        </a:p>
      </dsp:txBody>
      <dsp:txXfrm>
        <a:off x="0" y="1643335"/>
        <a:ext cx="5607050" cy="1640929"/>
      </dsp:txXfrm>
    </dsp:sp>
    <dsp:sp modelId="{29A69FCB-FD52-4028-8592-1CCD45124A5B}">
      <dsp:nvSpPr>
        <dsp:cNvPr id="0" name=""/>
        <dsp:cNvSpPr/>
      </dsp:nvSpPr>
      <dsp:spPr>
        <a:xfrm>
          <a:off x="0" y="3284264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6737E2-60BC-49BD-AF28-9DA606C76740}">
      <dsp:nvSpPr>
        <dsp:cNvPr id="0" name=""/>
        <dsp:cNvSpPr/>
      </dsp:nvSpPr>
      <dsp:spPr>
        <a:xfrm>
          <a:off x="0" y="3284264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/>
            <a:t>Violências</a:t>
          </a:r>
          <a:endParaRPr lang="en-US" sz="6500" kern="1200"/>
        </a:p>
      </dsp:txBody>
      <dsp:txXfrm>
        <a:off x="0" y="3284264"/>
        <a:ext cx="5607050" cy="1640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73EE0-51E5-4C28-81BB-16FFF990C242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DB0579-69DB-411D-8AA9-8E9AEF7D1495}">
      <dsp:nvSpPr>
        <dsp:cNvPr id="0" name=""/>
        <dsp:cNvSpPr/>
      </dsp:nvSpPr>
      <dsp:spPr>
        <a:xfrm>
          <a:off x="0" y="0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Levantamento de 2022 da Associação dos Membros dos Tribunais de Contas do Brasil que lista a existência de 6.881 escolas sem esgoto, 3.211 sem abastecimento de água e 7.149 sem água potável. Atinge 900 mil alunos. </a:t>
          </a:r>
          <a:endParaRPr lang="en-US" sz="2700" kern="1200"/>
        </a:p>
      </dsp:txBody>
      <dsp:txXfrm>
        <a:off x="0" y="0"/>
        <a:ext cx="5607050" cy="2463799"/>
      </dsp:txXfrm>
    </dsp:sp>
    <dsp:sp modelId="{FFEB0129-F6DE-4348-A2AD-1F3F3CE0C262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227A43-4364-449D-AB4C-DEC677CC441A}">
      <dsp:nvSpPr>
        <dsp:cNvPr id="0" name=""/>
        <dsp:cNvSpPr/>
      </dsp:nvSpPr>
      <dsp:spPr>
        <a:xfrm>
          <a:off x="0" y="2463799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Estudo realizado pela plataforma Melhor Escola constatou que 46,7% das instituições de ensino do país, sejam públicas ou privadas, não possuem acesso a saneamento básico.</a:t>
          </a:r>
          <a:endParaRPr lang="en-US" sz="2700" kern="1200"/>
        </a:p>
      </dsp:txBody>
      <dsp:txXfrm>
        <a:off x="0" y="2463799"/>
        <a:ext cx="5607050" cy="2463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8613F-94D9-4367-AA28-2F4605781CC4}">
      <dsp:nvSpPr>
        <dsp:cNvPr id="0" name=""/>
        <dsp:cNvSpPr/>
      </dsp:nvSpPr>
      <dsp:spPr>
        <a:xfrm>
          <a:off x="1252" y="88289"/>
          <a:ext cx="4885283" cy="29311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 pesquisa Nossa Escola em (Re)Construção, que ouviu 132 mil estudantes de 13 a 21 anos, de todos os estados brasileiros e do Distrito Federal em 2016, indicou que </a:t>
          </a:r>
          <a:r>
            <a:rPr lang="pt-BR" sz="1700" b="1" kern="1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90% dos estudantes brasileiros não estão satisfeitos com suas aulas</a:t>
          </a:r>
          <a:endParaRPr lang="en-US" sz="1700" kern="1200" dirty="0"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endParaRPr>
        </a:p>
      </dsp:txBody>
      <dsp:txXfrm>
        <a:off x="1252" y="88289"/>
        <a:ext cx="4885283" cy="2931169"/>
      </dsp:txXfrm>
    </dsp:sp>
    <dsp:sp modelId="{0E335ED2-FDD4-4A1C-9128-E9823A1ECA05}">
      <dsp:nvSpPr>
        <dsp:cNvPr id="0" name=""/>
        <dsp:cNvSpPr/>
      </dsp:nvSpPr>
      <dsp:spPr>
        <a:xfrm>
          <a:off x="5375064" y="88289"/>
          <a:ext cx="4885283" cy="2931169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Metade dos estudantes considerou inadequados o prédio e a estrutura de suas escolas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Para oito em cada dez jovens, as relações entre os alunos e o convívio deles com a equipe escolar precisam melhorar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Entre os 11 itens pesquisados, as atividades artísticas conseguiram a melhor avaliação, com  média de 2,9, numa escala de 1 a 5.  Ainda assim, 70% dos jovens não têm atividades e oficinas culturais na escola.</a:t>
          </a:r>
          <a:endParaRPr lang="en-US" sz="1700" kern="1200" dirty="0"/>
        </a:p>
      </dsp:txBody>
      <dsp:txXfrm>
        <a:off x="5375064" y="88289"/>
        <a:ext cx="4885283" cy="2931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1945F-D06E-4BBE-9AB8-BBA31FBD16A7}">
      <dsp:nvSpPr>
        <dsp:cNvPr id="0" name=""/>
        <dsp:cNvSpPr/>
      </dsp:nvSpPr>
      <dsp:spPr>
        <a:xfrm>
          <a:off x="4600036" y="1505267"/>
          <a:ext cx="1027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2732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7251" y="1545697"/>
        <a:ext cx="52896" cy="10579"/>
      </dsp:txXfrm>
    </dsp:sp>
    <dsp:sp modelId="{C438DB22-2EFA-41F5-8085-C8BCA4B60A15}">
      <dsp:nvSpPr>
        <dsp:cNvPr id="0" name=""/>
        <dsp:cNvSpPr/>
      </dsp:nvSpPr>
      <dsp:spPr>
        <a:xfrm>
          <a:off x="2154" y="171082"/>
          <a:ext cx="4599682" cy="27598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88" tIns="236585" rIns="225388" bIns="2365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 partir de 2022 houve escalada de violência contra escolas, tendo seu ápice em abril de 2023</a:t>
          </a:r>
          <a:endParaRPr lang="en-US" sz="1700" kern="1200"/>
        </a:p>
      </dsp:txBody>
      <dsp:txXfrm>
        <a:off x="2154" y="171082"/>
        <a:ext cx="4599682" cy="2759809"/>
      </dsp:txXfrm>
    </dsp:sp>
    <dsp:sp modelId="{E766AC1F-0CBF-4AAD-9E81-5A69342FB23E}">
      <dsp:nvSpPr>
        <dsp:cNvPr id="0" name=""/>
        <dsp:cNvSpPr/>
      </dsp:nvSpPr>
      <dsp:spPr>
        <a:xfrm>
          <a:off x="5659763" y="171082"/>
          <a:ext cx="4599682" cy="27598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88" tIns="236585" rIns="225388" bIns="2365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As principais causas observadas por secretarias de segurança pública foram: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a) aliciamento de pré-adolescentes e adolescentes a partir de salas de discussão sobre videogames violentos;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b) ambiente contaminado por cultura do ódio;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c) “apito de cachorro” para ações individuais de revolta. </a:t>
          </a:r>
          <a:endParaRPr lang="en-US" sz="1700" kern="1200" dirty="0"/>
        </a:p>
      </dsp:txBody>
      <dsp:txXfrm>
        <a:off x="5659763" y="171082"/>
        <a:ext cx="4599682" cy="2759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6D041-5FD1-477F-A2A9-A7BBF4EF6AEC}">
      <dsp:nvSpPr>
        <dsp:cNvPr id="0" name=""/>
        <dsp:cNvSpPr/>
      </dsp:nvSpPr>
      <dsp:spPr>
        <a:xfrm>
          <a:off x="0" y="0"/>
          <a:ext cx="63738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3CF4B-B178-40CE-BD5C-73FD36289011}">
      <dsp:nvSpPr>
        <dsp:cNvPr id="0" name=""/>
        <dsp:cNvSpPr/>
      </dsp:nvSpPr>
      <dsp:spPr>
        <a:xfrm>
          <a:off x="0" y="0"/>
          <a:ext cx="6373813" cy="143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Entre 2002 (primeiro registro) e 2023, foram 25 ataques à escolas no Brasil. 18 (72%) ocorram a partir de 2019. 7 ocorreram no primeiro semestre de 2023 (ano com maior número de ataques) (dados do Instituto Sou da Paz)</a:t>
          </a:r>
          <a:endParaRPr lang="en-US" sz="2000" kern="1200"/>
        </a:p>
      </dsp:txBody>
      <dsp:txXfrm>
        <a:off x="0" y="0"/>
        <a:ext cx="6373813" cy="1439862"/>
      </dsp:txXfrm>
    </dsp:sp>
    <dsp:sp modelId="{D0C2D518-C65D-4051-AD91-99A16174B32C}">
      <dsp:nvSpPr>
        <dsp:cNvPr id="0" name=""/>
        <dsp:cNvSpPr/>
      </dsp:nvSpPr>
      <dsp:spPr>
        <a:xfrm>
          <a:off x="0" y="1439862"/>
          <a:ext cx="6373813" cy="0"/>
        </a:xfrm>
        <a:prstGeom prst="line">
          <a:avLst/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accent2">
              <a:hueOff val="-3450629"/>
              <a:satOff val="15286"/>
              <a:lumOff val="-56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F19F6-56E6-4ED0-9961-4A628F7E6AAF}">
      <dsp:nvSpPr>
        <dsp:cNvPr id="0" name=""/>
        <dsp:cNvSpPr/>
      </dsp:nvSpPr>
      <dsp:spPr>
        <a:xfrm>
          <a:off x="0" y="1439862"/>
          <a:ext cx="6373813" cy="143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100% dos autores de atos de violência contra escolas eram homens</a:t>
          </a:r>
          <a:endParaRPr lang="en-US" sz="2000" kern="1200"/>
        </a:p>
      </dsp:txBody>
      <dsp:txXfrm>
        <a:off x="0" y="1439862"/>
        <a:ext cx="6373813" cy="1439862"/>
      </dsp:txXfrm>
    </dsp:sp>
    <dsp:sp modelId="{B0E31C51-0C49-4A25-824A-9B449D7B00C4}">
      <dsp:nvSpPr>
        <dsp:cNvPr id="0" name=""/>
        <dsp:cNvSpPr/>
      </dsp:nvSpPr>
      <dsp:spPr>
        <a:xfrm>
          <a:off x="0" y="2879725"/>
          <a:ext cx="6373813" cy="0"/>
        </a:xfrm>
        <a:prstGeom prst="line">
          <a:avLst/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accent2">
              <a:hueOff val="-6901259"/>
              <a:satOff val="30573"/>
              <a:lumOff val="-112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C1090-6441-4CDC-BCE6-18E7D1D63C34}">
      <dsp:nvSpPr>
        <dsp:cNvPr id="0" name=""/>
        <dsp:cNvSpPr/>
      </dsp:nvSpPr>
      <dsp:spPr>
        <a:xfrm>
          <a:off x="0" y="2879724"/>
          <a:ext cx="6373813" cy="143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Foram 47 vítimas fatais e 92 não fatais, entre trabalhadoras e estudantes (a maioria mulheres e meninas)</a:t>
          </a:r>
          <a:endParaRPr lang="en-US" sz="2000" kern="1200"/>
        </a:p>
      </dsp:txBody>
      <dsp:txXfrm>
        <a:off x="0" y="2879724"/>
        <a:ext cx="6373813" cy="1439862"/>
      </dsp:txXfrm>
    </dsp:sp>
    <dsp:sp modelId="{C438F35D-B8DF-4F4F-9148-364087E7AF58}">
      <dsp:nvSpPr>
        <dsp:cNvPr id="0" name=""/>
        <dsp:cNvSpPr/>
      </dsp:nvSpPr>
      <dsp:spPr>
        <a:xfrm>
          <a:off x="0" y="4319587"/>
          <a:ext cx="6373813" cy="0"/>
        </a:xfrm>
        <a:prstGeom prst="line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68383-BB5E-4119-9D09-96AC0A2E9551}">
      <dsp:nvSpPr>
        <dsp:cNvPr id="0" name=""/>
        <dsp:cNvSpPr/>
      </dsp:nvSpPr>
      <dsp:spPr>
        <a:xfrm>
          <a:off x="0" y="4319587"/>
          <a:ext cx="6373813" cy="143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O aliciamento em fóruns (Chans), no Twitter, no Whatsapp, no Telegram e no Discord</a:t>
          </a:r>
          <a:endParaRPr lang="en-US" sz="2000" kern="1200"/>
        </a:p>
      </dsp:txBody>
      <dsp:txXfrm>
        <a:off x="0" y="4319587"/>
        <a:ext cx="6373813" cy="1439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2172F-CA48-4902-9FE9-DB6DA39DDAF9}">
      <dsp:nvSpPr>
        <dsp:cNvPr id="0" name=""/>
        <dsp:cNvSpPr/>
      </dsp:nvSpPr>
      <dsp:spPr>
        <a:xfrm>
          <a:off x="164169" y="927"/>
          <a:ext cx="2878797" cy="17272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Registro escolar</a:t>
          </a:r>
          <a:endParaRPr lang="en-US" sz="2100" kern="1200" dirty="0"/>
        </a:p>
      </dsp:txBody>
      <dsp:txXfrm>
        <a:off x="164169" y="927"/>
        <a:ext cx="2878797" cy="1727278"/>
      </dsp:txXfrm>
    </dsp:sp>
    <dsp:sp modelId="{23388C31-0858-4D94-89B9-900443F11D41}">
      <dsp:nvSpPr>
        <dsp:cNvPr id="0" name=""/>
        <dsp:cNvSpPr/>
      </dsp:nvSpPr>
      <dsp:spPr>
        <a:xfrm>
          <a:off x="3330846" y="927"/>
          <a:ext cx="2878797" cy="1727278"/>
        </a:xfrm>
        <a:prstGeom prst="rect">
          <a:avLst/>
        </a:prstGeom>
        <a:solidFill>
          <a:schemeClr val="accent2">
            <a:hueOff val="-2070378"/>
            <a:satOff val="9172"/>
            <a:lumOff val="-3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Atendimento escolar domiciliar</a:t>
          </a:r>
          <a:endParaRPr lang="en-US" sz="2100" kern="1200" dirty="0"/>
        </a:p>
      </dsp:txBody>
      <dsp:txXfrm>
        <a:off x="3330846" y="927"/>
        <a:ext cx="2878797" cy="1727278"/>
      </dsp:txXfrm>
    </dsp:sp>
    <dsp:sp modelId="{6E6A5295-2A27-4E5D-9B9B-4CC02280F16A}">
      <dsp:nvSpPr>
        <dsp:cNvPr id="0" name=""/>
        <dsp:cNvSpPr/>
      </dsp:nvSpPr>
      <dsp:spPr>
        <a:xfrm>
          <a:off x="164169" y="2016085"/>
          <a:ext cx="2878797" cy="1727278"/>
        </a:xfrm>
        <a:prstGeom prst="rect">
          <a:avLst/>
        </a:prstGeom>
        <a:solidFill>
          <a:schemeClr val="accent2">
            <a:hueOff val="-4140755"/>
            <a:satOff val="18344"/>
            <a:lumOff val="-6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Protocolos de atendimento intersetorial</a:t>
          </a:r>
          <a:endParaRPr lang="en-US" sz="2100" kern="1200" dirty="0"/>
        </a:p>
      </dsp:txBody>
      <dsp:txXfrm>
        <a:off x="164169" y="2016085"/>
        <a:ext cx="2878797" cy="1727278"/>
      </dsp:txXfrm>
    </dsp:sp>
    <dsp:sp modelId="{0444FE90-4289-4DF7-9BBA-D87C8912CA79}">
      <dsp:nvSpPr>
        <dsp:cNvPr id="0" name=""/>
        <dsp:cNvSpPr/>
      </dsp:nvSpPr>
      <dsp:spPr>
        <a:xfrm>
          <a:off x="3330846" y="2016085"/>
          <a:ext cx="2878797" cy="1727278"/>
        </a:xfrm>
        <a:prstGeom prst="rect">
          <a:avLst/>
        </a:prstGeom>
        <a:solidFill>
          <a:schemeClr val="accent2">
            <a:hueOff val="-6211133"/>
            <a:satOff val="27515"/>
            <a:lumOff val="-10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“Territórios em Rede” intersetorial </a:t>
          </a:r>
          <a:endParaRPr lang="en-US" sz="2100" kern="1200" dirty="0"/>
        </a:p>
      </dsp:txBody>
      <dsp:txXfrm>
        <a:off x="3330846" y="2016085"/>
        <a:ext cx="2878797" cy="1727278"/>
      </dsp:txXfrm>
    </dsp:sp>
    <dsp:sp modelId="{4F9C7A0F-D7FB-4283-9E23-1BFE420F8CC7}">
      <dsp:nvSpPr>
        <dsp:cNvPr id="0" name=""/>
        <dsp:cNvSpPr/>
      </dsp:nvSpPr>
      <dsp:spPr>
        <a:xfrm>
          <a:off x="164169" y="4031244"/>
          <a:ext cx="2878797" cy="1727278"/>
        </a:xfrm>
        <a:prstGeom prst="rect">
          <a:avLst/>
        </a:prstGeom>
        <a:solidFill>
          <a:schemeClr val="accent2">
            <a:hueOff val="-8281511"/>
            <a:satOff val="36687"/>
            <a:lumOff val="-13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Aplicativo para gestores escolares registrarem casos de incivilidade, agressividade e violência</a:t>
          </a:r>
          <a:endParaRPr lang="en-US" sz="2100" kern="1200"/>
        </a:p>
      </dsp:txBody>
      <dsp:txXfrm>
        <a:off x="164169" y="4031244"/>
        <a:ext cx="2878797" cy="1727278"/>
      </dsp:txXfrm>
    </dsp:sp>
    <dsp:sp modelId="{EEA46DA0-5797-415A-83D2-DA38D304096B}">
      <dsp:nvSpPr>
        <dsp:cNvPr id="0" name=""/>
        <dsp:cNvSpPr/>
      </dsp:nvSpPr>
      <dsp:spPr>
        <a:xfrm>
          <a:off x="3330846" y="4031244"/>
          <a:ext cx="2878797" cy="1727278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Criação do programa nacional “Do Pré-Natal ao Primeiro Emprego”</a:t>
          </a:r>
          <a:endParaRPr lang="en-US" sz="2100" kern="1200"/>
        </a:p>
      </dsp:txBody>
      <dsp:txXfrm>
        <a:off x="3330846" y="4031244"/>
        <a:ext cx="2878797" cy="1727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37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42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4325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903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3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768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296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86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9914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266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46CB39B-5F4C-4A7E-9BE3-AAFD45576D16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19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2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A684BD-1D4C-174C-2261-20166A876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515" y="769545"/>
            <a:ext cx="5952765" cy="3263119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As violências nas escolas e contra as escolas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CB3BCC-1959-EBC4-3EE9-DDA7E4390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11" y="4392754"/>
            <a:ext cx="5911155" cy="1199683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Rudá Ricci</a:t>
            </a:r>
          </a:p>
          <a:p>
            <a:r>
              <a:rPr lang="pt-BR">
                <a:solidFill>
                  <a:schemeClr val="bg1"/>
                </a:solidFill>
              </a:rPr>
              <a:t>Aulão da live de Quarta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C6E94D1-0537-1005-FB7E-380926E51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008" y="1638804"/>
            <a:ext cx="3419524" cy="34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40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09DD4-F71F-040A-D3EA-69FDCED5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pt-BR"/>
              <a:t>As ameaças e violências contra escolas</a:t>
            </a:r>
          </a:p>
        </p:txBody>
      </p:sp>
      <p:graphicFrame>
        <p:nvGraphicFramePr>
          <p:cNvPr id="18" name="Espaço Reservado para Conteúdo 2">
            <a:extLst>
              <a:ext uri="{FF2B5EF4-FFF2-40B4-BE49-F238E27FC236}">
                <a16:creationId xmlns:a16="http://schemas.microsoft.com/office/drawing/2014/main" id="{7F944ACE-7A38-105F-3EA8-ABBE0B277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270898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16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EDDF-2D9A-601A-FB3C-E95550A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pt-BR" dirty="0"/>
              <a:t>Os ataques às escolas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CD84B77-98EF-E128-2795-8F44FC2F2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55440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62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D9D30-E5C9-FB48-7E59-00A55EF3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3000">
                <a:solidFill>
                  <a:srgbClr val="FFFFFF"/>
                </a:solidFill>
              </a:rPr>
              <a:t>O perfil do jovem violento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F249E7-2ADE-4F43-5421-CD30387D3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pt-BR" sz="2400" dirty="0"/>
              <a:t>Educação familiar ambivalente</a:t>
            </a:r>
          </a:p>
          <a:p>
            <a:r>
              <a:rPr lang="pt-BR" sz="2400" dirty="0"/>
              <a:t>Pais ou responsáveis agressivos frente às adversidades</a:t>
            </a:r>
          </a:p>
          <a:p>
            <a:r>
              <a:rPr lang="pt-BR" sz="2400" dirty="0"/>
              <a:t>Casas desarrumadas e sujas (sentimento de abandono)</a:t>
            </a:r>
          </a:p>
        </p:txBody>
      </p:sp>
    </p:spTree>
    <p:extLst>
      <p:ext uri="{BB962C8B-B14F-4D97-AF65-F5344CB8AC3E}">
        <p14:creationId xmlns:p14="http://schemas.microsoft.com/office/powerpoint/2010/main" val="241771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7D0DB-A0AC-5CD9-198C-FE246D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pt-BR"/>
              <a:t>As urgências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E133178-26DE-70E3-1833-5BDC20550D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792405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10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7EF614-545B-39BF-16DF-AE680D601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sz="1500">
                <a:solidFill>
                  <a:schemeClr val="bg1"/>
                </a:solidFill>
              </a:rPr>
              <a:t>Os tipos de violência nas escolas</a:t>
            </a:r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53CE57D1-13E5-F4F2-C908-74438C4AD8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461982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06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105F37-4EE1-ACB5-C5D8-8AF7A153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Bullying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FE1F29-2D0F-7544-828D-00B91D41C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18" y="1320362"/>
            <a:ext cx="7407964" cy="1222314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E15AAF-E698-3F6F-1E89-1BE6B647F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Bullying é a violência mais relatada por diretores escolares em 2022</a:t>
            </a:r>
          </a:p>
          <a:p>
            <a:r>
              <a:rPr lang="pt-BR">
                <a:solidFill>
                  <a:schemeClr val="bg1"/>
                </a:solidFill>
              </a:rPr>
              <a:t>Segundo o 17º Anuário Brasileiro de Segurança Pública, no Brasil, 70,1% das unidades escolares registraram este fenômeno</a:t>
            </a:r>
          </a:p>
          <a:p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2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334FC2-420D-A9F8-0EA3-27C9049E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sz="2000">
                <a:solidFill>
                  <a:schemeClr val="bg1"/>
                </a:solidFill>
              </a:rPr>
              <a:t>As violências estruturais nas escolas brasileiras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B784B0B-5D35-A61A-1ABA-D44D550D8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00409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44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D71E4-19F1-85D3-1E30-A58873F5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pt-BR"/>
              <a:t>Alunos insatisfeitos, mas que gostam das escolas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E53DE7D-19D3-C647-6C09-483FB12C7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833716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39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essoas na frente de uma porta&#10;&#10;Descrição gerada automaticamente com confiança baixa">
            <a:extLst>
              <a:ext uri="{FF2B5EF4-FFF2-40B4-BE49-F238E27FC236}">
                <a16:creationId xmlns:a16="http://schemas.microsoft.com/office/drawing/2014/main" id="{1A3B9C62-BD7F-9119-DF86-307C8B6937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6E26E9-A2DC-2A42-322A-BC789D528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O que percebemos na pandemia e pós-pandemia?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4DD2E5-E40B-FCBA-7C15-C25A7E1DC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pt-BR" b="1" dirty="0"/>
              <a:t>40% dos professores </a:t>
            </a:r>
            <a:r>
              <a:rPr lang="pt-BR" dirty="0"/>
              <a:t>dos Institutos Federais afirmaram que 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aumentou o número de conflitos na família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/>
              <a:t>durante a pandemia</a:t>
            </a:r>
          </a:p>
          <a:p>
            <a:r>
              <a:rPr lang="pt-BR" b="1" dirty="0"/>
              <a:t>30% das famílias </a:t>
            </a:r>
            <a:r>
              <a:rPr lang="pt-BR" dirty="0"/>
              <a:t>de estudantes das redes públicas municipais pesquisadas pelo programa Comunidades Educadoras (Belo Horizonte, Suzano e Teresina) apresentaram problemas graves de 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dessocialização</a:t>
            </a:r>
          </a:p>
          <a:p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 maioria das famílias era monoparental</a:t>
            </a:r>
            <a:r>
              <a:rPr lang="pt-BR" dirty="0"/>
              <a:t>, mãe que se autodefiniu como de cor parda e sem carteira de trabalho registrada. Famílias viveram de pensões, aposentadorias, programas de transferência de renda e distribuição de cestas básicas</a:t>
            </a:r>
          </a:p>
        </p:txBody>
      </p:sp>
    </p:spTree>
    <p:extLst>
      <p:ext uri="{BB962C8B-B14F-4D97-AF65-F5344CB8AC3E}">
        <p14:creationId xmlns:p14="http://schemas.microsoft.com/office/powerpoint/2010/main" val="2011874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047897-DF99-D240-41D6-94D21023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/>
              <a:t>O que percebemos no pós-pandemia?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414757-22EF-3897-0D35-8FA984AC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>
                <a:solidFill>
                  <a:srgbClr val="404040"/>
                </a:solidFill>
              </a:rPr>
              <a:t>Escolas não se prepararam para acolher famílias </a:t>
            </a:r>
            <a:r>
              <a:rPr lang="pt-BR" dirty="0" err="1">
                <a:solidFill>
                  <a:srgbClr val="404040"/>
                </a:solidFill>
              </a:rPr>
              <a:t>dessocializadas</a:t>
            </a:r>
            <a:endParaRPr lang="pt-BR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pt-BR" dirty="0">
                <a:solidFill>
                  <a:srgbClr val="404040"/>
                </a:solidFill>
              </a:rPr>
              <a:t>Principal queixa de professores e gestores foi quebra de regras de convivência e aumento de tensões e pequenos conflitos</a:t>
            </a:r>
          </a:p>
          <a:p>
            <a:pPr>
              <a:lnSpc>
                <a:spcPct val="90000"/>
              </a:lnSpc>
            </a:pPr>
            <a:r>
              <a:rPr lang="pt-BR" dirty="0">
                <a:solidFill>
                  <a:srgbClr val="404040"/>
                </a:solidFill>
              </a:rPr>
              <a:t>Principal problema: </a:t>
            </a:r>
            <a:r>
              <a:rPr lang="pt-BR" dirty="0">
                <a:solidFill>
                  <a:srgbClr val="40404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adoecimento psíquico </a:t>
            </a:r>
            <a:r>
              <a:rPr lang="pt-BR" dirty="0">
                <a:solidFill>
                  <a:srgbClr val="404040"/>
                </a:solidFill>
              </a:rPr>
              <a:t>envolvendo pais, responsáveis e alunos</a:t>
            </a:r>
          </a:p>
          <a:p>
            <a:pPr>
              <a:lnSpc>
                <a:spcPct val="90000"/>
              </a:lnSpc>
            </a:pPr>
            <a:r>
              <a:rPr lang="pt-BR" dirty="0">
                <a:solidFill>
                  <a:srgbClr val="404040"/>
                </a:solidFill>
              </a:rPr>
              <a:t>Não há registro regular de problemas de saúde ou quebra de direitos de crianças e adolescentes nas escolas e ainda menos acompanhamento de encaminhamentos solicitados à saúde e assistência social</a:t>
            </a:r>
          </a:p>
          <a:p>
            <a:pPr>
              <a:lnSpc>
                <a:spcPct val="90000"/>
              </a:lnSpc>
            </a:pPr>
            <a:r>
              <a:rPr lang="pt-BR" dirty="0">
                <a:solidFill>
                  <a:srgbClr val="404040"/>
                </a:solidFill>
              </a:rPr>
              <a:t>As escolas estão despreparadas para atender situações que fogem da rotina, o que inclui agressividade, incivilidade e violência </a:t>
            </a:r>
          </a:p>
          <a:p>
            <a:pPr marL="0" indent="0">
              <a:lnSpc>
                <a:spcPct val="90000"/>
              </a:lnSpc>
              <a:buNone/>
            </a:pPr>
            <a:endParaRPr lang="pt-B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5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C018B8-763E-7FAB-F22C-01CCE681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200"/>
              <a:t>Os dados do programa comunidades educadoras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8A9D889-86E3-1298-C229-544062262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441315"/>
            <a:ext cx="6257544" cy="36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8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953A8-DE34-84F0-6031-3BA01AE3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/>
              <a:t>Perfil alunos(as) agressivos(as)</a:t>
            </a:r>
            <a:endParaRPr lang="pt-BR" dirty="0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8501BF38-9834-9CCF-FAE0-1C483B029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700">
                <a:solidFill>
                  <a:srgbClr val="404040"/>
                </a:solidFill>
              </a:rPr>
              <a:t>80% não apresentam sinais de abandono </a:t>
            </a:r>
          </a:p>
          <a:p>
            <a:pPr>
              <a:lnSpc>
                <a:spcPct val="90000"/>
              </a:lnSpc>
            </a:pPr>
            <a:r>
              <a:rPr lang="pt-BR" sz="1700">
                <a:solidFill>
                  <a:srgbClr val="404040"/>
                </a:solidFill>
              </a:rPr>
              <a:t>Maioria dos registros escolares envolve crianças da educação infantil</a:t>
            </a:r>
          </a:p>
          <a:p>
            <a:pPr>
              <a:lnSpc>
                <a:spcPct val="90000"/>
              </a:lnSpc>
            </a:pPr>
            <a:r>
              <a:rPr lang="pt-BR" sz="1700">
                <a:solidFill>
                  <a:srgbClr val="404040"/>
                </a:solidFill>
              </a:rPr>
              <a:t>Em 76% dos casos, os pais ou responsáveis não acompanham as atividades escolares  </a:t>
            </a:r>
          </a:p>
          <a:p>
            <a:pPr>
              <a:lnSpc>
                <a:spcPct val="90000"/>
              </a:lnSpc>
            </a:pPr>
            <a:r>
              <a:rPr lang="pt-BR" sz="1700">
                <a:solidFill>
                  <a:srgbClr val="404040"/>
                </a:solidFill>
              </a:rPr>
              <a:t>Todas residências visitadas apresentavam sinais de violência intrafamiliar e em 40% tendo o pai ou padrasto como atores da violência </a:t>
            </a:r>
          </a:p>
          <a:p>
            <a:pPr>
              <a:lnSpc>
                <a:spcPct val="90000"/>
              </a:lnSpc>
            </a:pPr>
            <a:r>
              <a:rPr lang="pt-BR" sz="1700">
                <a:solidFill>
                  <a:srgbClr val="404040"/>
                </a:solidFill>
              </a:rPr>
              <a:t>Em metade das visitas realizadas houve registro de depressão na família, sendo que metade não tem acompanhamento especializado  </a:t>
            </a:r>
          </a:p>
          <a:p>
            <a:pPr>
              <a:lnSpc>
                <a:spcPct val="90000"/>
              </a:lnSpc>
            </a:pPr>
            <a:r>
              <a:rPr lang="pt-BR" sz="1700">
                <a:solidFill>
                  <a:srgbClr val="404040"/>
                </a:solidFill>
              </a:rPr>
              <a:t>Em 86% dos casos, a família tem como principal fonte de renda os recursos provenientes do Bolsa Família, renda com carteira de trabalho e aposentadoria ou pensão </a:t>
            </a:r>
          </a:p>
          <a:p>
            <a:pPr>
              <a:lnSpc>
                <a:spcPct val="90000"/>
              </a:lnSpc>
            </a:pPr>
            <a:endParaRPr lang="pt-BR" sz="170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4847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65</TotalTime>
  <Words>807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ADLaM Display</vt:lpstr>
      <vt:lpstr>Arial</vt:lpstr>
      <vt:lpstr>Gill Sans MT</vt:lpstr>
      <vt:lpstr>Pacote</vt:lpstr>
      <vt:lpstr>As violências nas escolas e contra as escolas</vt:lpstr>
      <vt:lpstr>Os tipos de violência nas escolas</vt:lpstr>
      <vt:lpstr>Bullying</vt:lpstr>
      <vt:lpstr>As violências estruturais nas escolas brasileiras</vt:lpstr>
      <vt:lpstr>Alunos insatisfeitos, mas que gostam das escolas</vt:lpstr>
      <vt:lpstr>O que percebemos na pandemia e pós-pandemia?</vt:lpstr>
      <vt:lpstr>O que percebemos no pós-pandemia?</vt:lpstr>
      <vt:lpstr>Os dados do programa comunidades educadoras</vt:lpstr>
      <vt:lpstr>Perfil alunos(as) agressivos(as)</vt:lpstr>
      <vt:lpstr>As ameaças e violências contra escolas</vt:lpstr>
      <vt:lpstr>Os ataques às escolas</vt:lpstr>
      <vt:lpstr>O perfil do jovem violento</vt:lpstr>
      <vt:lpstr>As urgências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Integral no combate às violências escolares</dc:title>
  <dc:creator>Rudá Ricci</dc:creator>
  <cp:lastModifiedBy>Rudá Ricci</cp:lastModifiedBy>
  <cp:revision>2</cp:revision>
  <dcterms:created xsi:type="dcterms:W3CDTF">2023-10-05T11:19:36Z</dcterms:created>
  <dcterms:modified xsi:type="dcterms:W3CDTF">2023-10-24T17:57:34Z</dcterms:modified>
</cp:coreProperties>
</file>