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1" r:id="rId4"/>
    <p:sldId id="264" r:id="rId5"/>
    <p:sldId id="258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8AA3A-8CD1-4550-965E-630E14C98963}" v="2" dt="2023-11-26T10:38:09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9738AA3A-8CD1-4550-965E-630E14C98963}"/>
    <pc:docChg chg="custSel addSld modSld">
      <pc:chgData name="Rudá Ricci" userId="fd4d6abc9f047792" providerId="LiveId" clId="{9738AA3A-8CD1-4550-965E-630E14C98963}" dt="2023-11-26T10:38:55.293" v="123" actId="26606"/>
      <pc:docMkLst>
        <pc:docMk/>
      </pc:docMkLst>
      <pc:sldChg chg="addSp delSp modSp new mod setBg">
        <pc:chgData name="Rudá Ricci" userId="fd4d6abc9f047792" providerId="LiveId" clId="{9738AA3A-8CD1-4550-965E-630E14C98963}" dt="2023-11-26T10:19:12.535" v="39" actId="26606"/>
        <pc:sldMkLst>
          <pc:docMk/>
          <pc:sldMk cId="3545249254" sldId="263"/>
        </pc:sldMkLst>
        <pc:spChg chg="mod ord">
          <ac:chgData name="Rudá Ricci" userId="fd4d6abc9f047792" providerId="LiveId" clId="{9738AA3A-8CD1-4550-965E-630E14C98963}" dt="2023-11-26T10:19:12.535" v="39" actId="26606"/>
          <ac:spMkLst>
            <pc:docMk/>
            <pc:sldMk cId="3545249254" sldId="263"/>
            <ac:spMk id="2" creationId="{771FD7CB-48B3-5756-501A-B0F39BFB1CDD}"/>
          </ac:spMkLst>
        </pc:spChg>
        <pc:spChg chg="del">
          <ac:chgData name="Rudá Ricci" userId="fd4d6abc9f047792" providerId="LiveId" clId="{9738AA3A-8CD1-4550-965E-630E14C98963}" dt="2023-11-26T10:19:07.432" v="38"/>
          <ac:spMkLst>
            <pc:docMk/>
            <pc:sldMk cId="3545249254" sldId="263"/>
            <ac:spMk id="3" creationId="{9DBF09DD-DB4D-FFB3-7422-A711A0BBFA93}"/>
          </ac:spMkLst>
        </pc:spChg>
        <pc:spChg chg="add">
          <ac:chgData name="Rudá Ricci" userId="fd4d6abc9f047792" providerId="LiveId" clId="{9738AA3A-8CD1-4550-965E-630E14C98963}" dt="2023-11-26T10:19:12.535" v="39" actId="26606"/>
          <ac:spMkLst>
            <pc:docMk/>
            <pc:sldMk cId="3545249254" sldId="263"/>
            <ac:spMk id="9" creationId="{DD651B61-325E-4E73-8445-38B0DE8AAAB6}"/>
          </ac:spMkLst>
        </pc:spChg>
        <pc:spChg chg="add">
          <ac:chgData name="Rudá Ricci" userId="fd4d6abc9f047792" providerId="LiveId" clId="{9738AA3A-8CD1-4550-965E-630E14C98963}" dt="2023-11-26T10:19:12.535" v="39" actId="26606"/>
          <ac:spMkLst>
            <pc:docMk/>
            <pc:sldMk cId="3545249254" sldId="263"/>
            <ac:spMk id="11" creationId="{B42E5253-D3AC-4AC2-B766-8B34F13C2F5E}"/>
          </ac:spMkLst>
        </pc:spChg>
        <pc:spChg chg="add">
          <ac:chgData name="Rudá Ricci" userId="fd4d6abc9f047792" providerId="LiveId" clId="{9738AA3A-8CD1-4550-965E-630E14C98963}" dt="2023-11-26T10:19:12.535" v="39" actId="26606"/>
          <ac:spMkLst>
            <pc:docMk/>
            <pc:sldMk cId="3545249254" sldId="263"/>
            <ac:spMk id="13" creationId="{10AE8D57-436A-4073-9A75-15BB5949F8B4}"/>
          </ac:spMkLst>
        </pc:spChg>
        <pc:spChg chg="add">
          <ac:chgData name="Rudá Ricci" userId="fd4d6abc9f047792" providerId="LiveId" clId="{9738AA3A-8CD1-4550-965E-630E14C98963}" dt="2023-11-26T10:19:12.535" v="39" actId="26606"/>
          <ac:spMkLst>
            <pc:docMk/>
            <pc:sldMk cId="3545249254" sldId="263"/>
            <ac:spMk id="15" creationId="{E2852671-8EB6-4EAF-8AF8-65CF3FD66456}"/>
          </ac:spMkLst>
        </pc:spChg>
        <pc:spChg chg="add">
          <ac:chgData name="Rudá Ricci" userId="fd4d6abc9f047792" providerId="LiveId" clId="{9738AA3A-8CD1-4550-965E-630E14C98963}" dt="2023-11-26T10:19:12.535" v="39" actId="26606"/>
          <ac:spMkLst>
            <pc:docMk/>
            <pc:sldMk cId="3545249254" sldId="263"/>
            <ac:spMk id="17" creationId="{C1FA8F66-3B85-411D-A2A6-A50DF3026D9A}"/>
          </ac:spMkLst>
        </pc:spChg>
        <pc:spChg chg="add">
          <ac:chgData name="Rudá Ricci" userId="fd4d6abc9f047792" providerId="LiveId" clId="{9738AA3A-8CD1-4550-965E-630E14C98963}" dt="2023-11-26T10:19:12.535" v="39" actId="26606"/>
          <ac:spMkLst>
            <pc:docMk/>
            <pc:sldMk cId="3545249254" sldId="263"/>
            <ac:spMk id="19" creationId="{4179E790-E691-4202-B7FA-62924FC8D195}"/>
          </ac:spMkLst>
        </pc:spChg>
        <pc:spChg chg="add">
          <ac:chgData name="Rudá Ricci" userId="fd4d6abc9f047792" providerId="LiveId" clId="{9738AA3A-8CD1-4550-965E-630E14C98963}" dt="2023-11-26T10:19:12.535" v="39" actId="26606"/>
          <ac:spMkLst>
            <pc:docMk/>
            <pc:sldMk cId="3545249254" sldId="263"/>
            <ac:spMk id="21" creationId="{065EE0A0-4DA6-4AA2-A475-14DB03C55AFA}"/>
          </ac:spMkLst>
        </pc:spChg>
        <pc:picChg chg="add mod">
          <ac:chgData name="Rudá Ricci" userId="fd4d6abc9f047792" providerId="LiveId" clId="{9738AA3A-8CD1-4550-965E-630E14C98963}" dt="2023-11-26T10:19:12.535" v="39" actId="26606"/>
          <ac:picMkLst>
            <pc:docMk/>
            <pc:sldMk cId="3545249254" sldId="263"/>
            <ac:picMk id="4" creationId="{A6998E96-475E-1C8D-28DA-5809F8E073CA}"/>
          </ac:picMkLst>
        </pc:picChg>
      </pc:sldChg>
      <pc:sldChg chg="addSp delSp modSp new mod setBg">
        <pc:chgData name="Rudá Ricci" userId="fd4d6abc9f047792" providerId="LiveId" clId="{9738AA3A-8CD1-4550-965E-630E14C98963}" dt="2023-11-26T10:38:55.293" v="123" actId="26606"/>
        <pc:sldMkLst>
          <pc:docMk/>
          <pc:sldMk cId="3964640561" sldId="264"/>
        </pc:sldMkLst>
        <pc:spChg chg="mod">
          <ac:chgData name="Rudá Ricci" userId="fd4d6abc9f047792" providerId="LiveId" clId="{9738AA3A-8CD1-4550-965E-630E14C98963}" dt="2023-11-26T10:38:55.293" v="123" actId="26606"/>
          <ac:spMkLst>
            <pc:docMk/>
            <pc:sldMk cId="3964640561" sldId="264"/>
            <ac:spMk id="2" creationId="{28602794-3BAC-0729-8C67-1E883F12636A}"/>
          </ac:spMkLst>
        </pc:spChg>
        <pc:spChg chg="del">
          <ac:chgData name="Rudá Ricci" userId="fd4d6abc9f047792" providerId="LiveId" clId="{9738AA3A-8CD1-4550-965E-630E14C98963}" dt="2023-11-26T10:38:09.634" v="41"/>
          <ac:spMkLst>
            <pc:docMk/>
            <pc:sldMk cId="3964640561" sldId="264"/>
            <ac:spMk id="3" creationId="{A113BACA-3815-8CF1-493F-DF16A2E8D139}"/>
          </ac:spMkLst>
        </pc:spChg>
        <pc:spChg chg="add del">
          <ac:chgData name="Rudá Ricci" userId="fd4d6abc9f047792" providerId="LiveId" clId="{9738AA3A-8CD1-4550-965E-630E14C98963}" dt="2023-11-26T10:38:49.402" v="122" actId="478"/>
          <ac:spMkLst>
            <pc:docMk/>
            <pc:sldMk cId="3964640561" sldId="264"/>
            <ac:spMk id="8" creationId="{B461F5E0-762F-7D92-8101-9710E64F8A44}"/>
          </ac:spMkLst>
        </pc:spChg>
        <pc:spChg chg="add del">
          <ac:chgData name="Rudá Ricci" userId="fd4d6abc9f047792" providerId="LiveId" clId="{9738AA3A-8CD1-4550-965E-630E14C98963}" dt="2023-11-26T10:38:55.293" v="123" actId="26606"/>
          <ac:spMkLst>
            <pc:docMk/>
            <pc:sldMk cId="3964640561" sldId="264"/>
            <ac:spMk id="11" creationId="{3CED7894-4F62-4A6C-8DB5-DB5BE08E9C03}"/>
          </ac:spMkLst>
        </pc:spChg>
        <pc:spChg chg="add del">
          <ac:chgData name="Rudá Ricci" userId="fd4d6abc9f047792" providerId="LiveId" clId="{9738AA3A-8CD1-4550-965E-630E14C98963}" dt="2023-11-26T10:38:55.293" v="123" actId="26606"/>
          <ac:spMkLst>
            <pc:docMk/>
            <pc:sldMk cId="3964640561" sldId="264"/>
            <ac:spMk id="13" creationId="{E536F3B4-50F6-4C52-8F76-4EB1214719DC}"/>
          </ac:spMkLst>
        </pc:spChg>
        <pc:spChg chg="add">
          <ac:chgData name="Rudá Ricci" userId="fd4d6abc9f047792" providerId="LiveId" clId="{9738AA3A-8CD1-4550-965E-630E14C98963}" dt="2023-11-26T10:38:55.293" v="123" actId="26606"/>
          <ac:spMkLst>
            <pc:docMk/>
            <pc:sldMk cId="3964640561" sldId="264"/>
            <ac:spMk id="18" creationId="{DD651B61-325E-4E73-8445-38B0DE8AAAB6}"/>
          </ac:spMkLst>
        </pc:spChg>
        <pc:spChg chg="add">
          <ac:chgData name="Rudá Ricci" userId="fd4d6abc9f047792" providerId="LiveId" clId="{9738AA3A-8CD1-4550-965E-630E14C98963}" dt="2023-11-26T10:38:55.293" v="123" actId="26606"/>
          <ac:spMkLst>
            <pc:docMk/>
            <pc:sldMk cId="3964640561" sldId="264"/>
            <ac:spMk id="20" creationId="{B42E5253-D3AC-4AC2-B766-8B34F13C2F5E}"/>
          </ac:spMkLst>
        </pc:spChg>
        <pc:spChg chg="add">
          <ac:chgData name="Rudá Ricci" userId="fd4d6abc9f047792" providerId="LiveId" clId="{9738AA3A-8CD1-4550-965E-630E14C98963}" dt="2023-11-26T10:38:55.293" v="123" actId="26606"/>
          <ac:spMkLst>
            <pc:docMk/>
            <pc:sldMk cId="3964640561" sldId="264"/>
            <ac:spMk id="22" creationId="{10AE8D57-436A-4073-9A75-15BB5949F8B4}"/>
          </ac:spMkLst>
        </pc:spChg>
        <pc:spChg chg="add">
          <ac:chgData name="Rudá Ricci" userId="fd4d6abc9f047792" providerId="LiveId" clId="{9738AA3A-8CD1-4550-965E-630E14C98963}" dt="2023-11-26T10:38:55.293" v="123" actId="26606"/>
          <ac:spMkLst>
            <pc:docMk/>
            <pc:sldMk cId="3964640561" sldId="264"/>
            <ac:spMk id="24" creationId="{E2852671-8EB6-4EAF-8AF8-65CF3FD66456}"/>
          </ac:spMkLst>
        </pc:spChg>
        <pc:spChg chg="add">
          <ac:chgData name="Rudá Ricci" userId="fd4d6abc9f047792" providerId="LiveId" clId="{9738AA3A-8CD1-4550-965E-630E14C98963}" dt="2023-11-26T10:38:55.293" v="123" actId="26606"/>
          <ac:spMkLst>
            <pc:docMk/>
            <pc:sldMk cId="3964640561" sldId="264"/>
            <ac:spMk id="26" creationId="{26B4480E-B7FF-4481-890E-043A69AE6FE2}"/>
          </ac:spMkLst>
        </pc:spChg>
        <pc:grpChg chg="add">
          <ac:chgData name="Rudá Ricci" userId="fd4d6abc9f047792" providerId="LiveId" clId="{9738AA3A-8CD1-4550-965E-630E14C98963}" dt="2023-11-26T10:38:55.293" v="123" actId="26606"/>
          <ac:grpSpMkLst>
            <pc:docMk/>
            <pc:sldMk cId="3964640561" sldId="264"/>
            <ac:grpSpMk id="28" creationId="{79394E1F-0B5F-497D-B2A6-8383A2A54834}"/>
          </ac:grpSpMkLst>
        </pc:grpChg>
        <pc:picChg chg="add mod">
          <ac:chgData name="Rudá Ricci" userId="fd4d6abc9f047792" providerId="LiveId" clId="{9738AA3A-8CD1-4550-965E-630E14C98963}" dt="2023-11-26T10:38:55.293" v="123" actId="26606"/>
          <ac:picMkLst>
            <pc:docMk/>
            <pc:sldMk cId="3964640561" sldId="264"/>
            <ac:picMk id="4" creationId="{7B6AEDB8-B6FA-9039-F097-DDDB37D68D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2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8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2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8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9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5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2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9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0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4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329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E1B23-680A-60A4-AD57-BFAE3544D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C35E87-6D75-3421-0294-3750BCDBF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Balanço da Semana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4D30A4-7D22-65B8-86A9-866F49AC8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pt-BR" dirty="0"/>
              <a:t>26 de novembro de 2023</a:t>
            </a:r>
          </a:p>
        </p:txBody>
      </p:sp>
    </p:spTree>
    <p:extLst>
      <p:ext uri="{BB962C8B-B14F-4D97-AF65-F5344CB8AC3E}">
        <p14:creationId xmlns:p14="http://schemas.microsoft.com/office/powerpoint/2010/main" val="48417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3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970BD500-1BEB-E170-6295-5429E5DC8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78" y="634550"/>
            <a:ext cx="1910491" cy="5789365"/>
          </a:xfrm>
          <a:prstGeom prst="rect">
            <a:avLst/>
          </a:prstGeom>
        </p:spPr>
      </p:pic>
      <p:sp>
        <p:nvSpPr>
          <p:cNvPr id="36" name="Rectangle 27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7207DF-756D-B28B-1561-F813A125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Trégua e  troca de reféns em gaza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38571E-0939-0830-3F8E-AF09D8E6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Trégua de 4 dias iniciada na manhã de sexta-feira</a:t>
            </a:r>
          </a:p>
          <a:p>
            <a:r>
              <a:rPr lang="pt-BR" dirty="0">
                <a:solidFill>
                  <a:srgbClr val="FFFFFF"/>
                </a:solidFill>
              </a:rPr>
              <a:t>Ao todo, serão libertados 50 dos 240 civis que foram feitos reféns em 7 de outubro pelo Hamas a Israel</a:t>
            </a:r>
          </a:p>
          <a:p>
            <a:r>
              <a:rPr lang="pt-BR" dirty="0">
                <a:solidFill>
                  <a:srgbClr val="FFFFFF"/>
                </a:solidFill>
              </a:rPr>
              <a:t>O acordo também envolve a libertação de 150 palestinos detidos em prisões israelenses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59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A6C262A-B3A3-DC7D-A7CF-043DA610E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90"/>
          <a:stretch/>
        </p:blipFill>
        <p:spPr>
          <a:xfrm>
            <a:off x="446534" y="599724"/>
            <a:ext cx="5614416" cy="35478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433744-668A-D114-E4E6-AB5098CA0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4" b="-3"/>
          <a:stretch/>
        </p:blipFill>
        <p:spPr>
          <a:xfrm>
            <a:off x="6116658" y="599724"/>
            <a:ext cx="5626608" cy="354787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5F4965-0EB9-09D9-1073-220F19E5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Queda de braço na desoneração da folha de pagamento, mas haddad continua queridinho</a:t>
            </a:r>
          </a:p>
        </p:txBody>
      </p:sp>
    </p:spTree>
    <p:extLst>
      <p:ext uri="{BB962C8B-B14F-4D97-AF65-F5344CB8AC3E}">
        <p14:creationId xmlns:p14="http://schemas.microsoft.com/office/powerpoint/2010/main" val="36561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8602794-3BAC-0729-8C67-1E883F12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As dificuldades com o congresso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B6AEDB8-B6FA-9039-F097-DDDB37D6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1243932"/>
            <a:ext cx="6764864" cy="43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4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BDDA39-F577-EDBC-ED27-7512D0AA8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84" b="-2"/>
          <a:stretch/>
        </p:blipFill>
        <p:spPr>
          <a:xfrm>
            <a:off x="446534" y="599724"/>
            <a:ext cx="5614416" cy="3547872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A69F326-7873-05B2-6C41-FA0709616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316" b="23564"/>
          <a:stretch/>
        </p:blipFill>
        <p:spPr>
          <a:xfrm>
            <a:off x="6116658" y="599724"/>
            <a:ext cx="5626608" cy="354787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40A48B-D2CE-2FBB-902E-598E3FAD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Milei entrega gestão econômica e segurança para macri e patrícia</a:t>
            </a:r>
          </a:p>
        </p:txBody>
      </p:sp>
    </p:spTree>
    <p:extLst>
      <p:ext uri="{BB962C8B-B14F-4D97-AF65-F5344CB8AC3E}">
        <p14:creationId xmlns:p14="http://schemas.microsoft.com/office/powerpoint/2010/main" val="9207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13F3C4A-E375-32BD-733E-509AA1352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555" y="541065"/>
            <a:ext cx="2654226" cy="34358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B448A18-3481-B40A-46D0-76028569D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31" y="1026308"/>
            <a:ext cx="5509282" cy="2465404"/>
          </a:xfrm>
          <a:prstGeom prst="rect">
            <a:avLst/>
          </a:prstGeom>
        </p:spPr>
      </p:pic>
      <p:sp>
        <p:nvSpPr>
          <p:cNvPr id="33" name="Rectangle 19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97735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8B15F7-9B3A-F344-2B0D-6E095137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Pesquisas indicam queda de apoio popular ao governo lula .... Com exceções estranhas</a:t>
            </a:r>
          </a:p>
        </p:txBody>
      </p:sp>
    </p:spTree>
    <p:extLst>
      <p:ext uri="{BB962C8B-B14F-4D97-AF65-F5344CB8AC3E}">
        <p14:creationId xmlns:p14="http://schemas.microsoft.com/office/powerpoint/2010/main" val="41360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FD343CB-3799-0489-27D3-1D313FEB0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4" r="21802" b="-1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10486D-FABD-67A4-4F87-49327269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723" y="850791"/>
            <a:ext cx="3202016" cy="4198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Stf esperneia, mas senado continua na ofensiva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4EBEBA6-7E01-646D-0435-8EA73AB1F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850" y="541065"/>
            <a:ext cx="5245637" cy="34358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FD4EE81-AA9B-F925-7923-7FDE5A137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31" y="688865"/>
            <a:ext cx="5509282" cy="31402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97735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F0043B-083C-CC66-4EFF-ACC46AA8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Lula dança um bolero com stf</a:t>
            </a:r>
          </a:p>
        </p:txBody>
      </p:sp>
    </p:spTree>
    <p:extLst>
      <p:ext uri="{BB962C8B-B14F-4D97-AF65-F5344CB8AC3E}">
        <p14:creationId xmlns:p14="http://schemas.microsoft.com/office/powerpoint/2010/main" val="396341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6998E96-475E-1C8D-28DA-5809F8E07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950" y="536739"/>
            <a:ext cx="7810551" cy="33585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65523"/>
            <a:ext cx="11303626" cy="20452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1FD7CB-48B3-5756-501A-B0F39BFB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Ia Na eleições municipais</a:t>
            </a:r>
          </a:p>
        </p:txBody>
      </p:sp>
    </p:spTree>
    <p:extLst>
      <p:ext uri="{BB962C8B-B14F-4D97-AF65-F5344CB8AC3E}">
        <p14:creationId xmlns:p14="http://schemas.microsoft.com/office/powerpoint/2010/main" val="35452492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1B2130"/>
      </a:dk2>
      <a:lt2>
        <a:srgbClr val="F0F0F3"/>
      </a:lt2>
      <a:accent1>
        <a:srgbClr val="9FA812"/>
      </a:accent1>
      <a:accent2>
        <a:srgbClr val="D19325"/>
      </a:accent2>
      <a:accent3>
        <a:srgbClr val="6CB220"/>
      </a:accent3>
      <a:accent4>
        <a:srgbClr val="1798D5"/>
      </a:accent4>
      <a:accent5>
        <a:srgbClr val="295BE7"/>
      </a:accent5>
      <a:accent6>
        <a:srgbClr val="482DD9"/>
      </a:accent6>
      <a:hlink>
        <a:srgbClr val="473FBF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118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DividendVTI</vt:lpstr>
      <vt:lpstr>Balanço da Semana</vt:lpstr>
      <vt:lpstr>Trégua e  troca de reféns em gaza</vt:lpstr>
      <vt:lpstr>Queda de braço na desoneração da folha de pagamento, mas haddad continua queridinho</vt:lpstr>
      <vt:lpstr>As dificuldades com o congresso</vt:lpstr>
      <vt:lpstr>Milei entrega gestão econômica e segurança para macri e patrícia</vt:lpstr>
      <vt:lpstr>Pesquisas indicam queda de apoio popular ao governo lula .... Com exceções estranhas</vt:lpstr>
      <vt:lpstr>Stf esperneia, mas senado continua na ofensiva</vt:lpstr>
      <vt:lpstr>Lula dança um bolero com stf</vt:lpstr>
      <vt:lpstr>Ia Na eleições municipais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Balanço da Semana</dc:title>
  <dc:creator>Rudá Ricci</dc:creator>
  <cp:lastModifiedBy>Rudá Ricci</cp:lastModifiedBy>
  <cp:revision>1</cp:revision>
  <dcterms:created xsi:type="dcterms:W3CDTF">2023-11-26T09:27:48Z</dcterms:created>
  <dcterms:modified xsi:type="dcterms:W3CDTF">2023-11-26T10:39:01Z</dcterms:modified>
</cp:coreProperties>
</file>