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680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1805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78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2365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6010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7256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7352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7130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4071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8627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18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0194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0900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7799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3949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0222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7528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November 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3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EB674-27B0-6E85-E845-D9FD9375B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834467"/>
            <a:ext cx="8825658" cy="586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600"/>
              <a:t>Brasil e o mundo aos trancos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1AAC17-A01E-5A02-1E96-B04EA262A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420847"/>
            <a:ext cx="8825658" cy="582020"/>
          </a:xfrm>
        </p:spPr>
        <p:txBody>
          <a:bodyPr>
            <a:normAutofit/>
          </a:bodyPr>
          <a:lstStyle/>
          <a:p>
            <a:r>
              <a:rPr lang="pt-BR" sz="1600"/>
              <a:t>8 de novembro de 2023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8CA6615-BBD3-6F5C-9E74-0BE0CA39D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573"/>
          <a:stretch/>
        </p:blipFill>
        <p:spPr>
          <a:xfrm>
            <a:off x="1154953" y="471949"/>
            <a:ext cx="8825659" cy="410005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9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936D21-B9D4-72B1-5A8F-698DC097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Indicadores apresentados no 23º Fórum Análise de conjuntura</a:t>
            </a: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219FF22-E19C-509F-5473-87643778E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262481"/>
            <a:ext cx="6443180" cy="43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7CB1F-F815-0DD4-FE3F-1F53FB1F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Protestos contra apagão, cassação de deputado e reforma tributária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E9992D3-2673-71C0-534A-D51DDCB72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0419" y="1114621"/>
            <a:ext cx="384186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3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D2214C0-AEE2-B536-A0C0-D99E53CB1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14404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FB0E37-9ED6-3BEF-2B6E-0902B604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Um passa à frente, dois atrás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72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4DC8C-A8F8-82B4-B8D1-270668B9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Amazônia soterrada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0F7A200-8619-CE29-F0F0-1E4E64DD6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7409" y="1114621"/>
            <a:ext cx="432788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50657E-0703-2E93-134B-1607317D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Apagão coloca a privatização da SABESP no telhado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D007847-7BBB-11B2-DADB-0DB12E3F9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422" y="1113063"/>
            <a:ext cx="395758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59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507016-A818-8CA1-BFD6-D1ACFE41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Protestos em MG contra a adesão ao Regime de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Recuperação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Fiscal</a:t>
            </a:r>
          </a:p>
        </p:txBody>
      </p:sp>
      <p:pic>
        <p:nvPicPr>
          <p:cNvPr id="4" name="Espaço Reservado para Conteúdo 3" descr="Jornal com pessoas e texto&#10;&#10;Descrição gerada automaticamente com confiança baixa">
            <a:extLst>
              <a:ext uri="{FF2B5EF4-FFF2-40B4-BE49-F238E27FC236}">
                <a16:creationId xmlns:a16="http://schemas.microsoft.com/office/drawing/2014/main" id="{2CB6D27B-2EA4-2914-D24E-00FE429EE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2509" y="1113063"/>
            <a:ext cx="3205414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409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4847B3-B71A-3847-67D8-AD99597B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... Alguns passos atrás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990553-C80B-1B11-955A-73BA83381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3596" y="1114621"/>
            <a:ext cx="4675513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5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EA7F10-0867-777C-1F49-7D921B39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A crise na Faixa de Gaza e as repercussões no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527CAA-7FE1-ADCD-15A3-1D8C16BDE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0786"/>
          <a:stretch/>
        </p:blipFill>
        <p:spPr>
          <a:xfrm>
            <a:off x="1154954" y="1143006"/>
            <a:ext cx="4330966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3E9A7C-17DA-000E-F830-AAB466A42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82" r="7877" b="3"/>
          <a:stretch/>
        </p:blipFill>
        <p:spPr>
          <a:xfrm>
            <a:off x="5649645" y="1143006"/>
            <a:ext cx="4330967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480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72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Íon - Sala da Diretoria</vt:lpstr>
      <vt:lpstr>Brasil e o mundo aos trancos</vt:lpstr>
      <vt:lpstr>Indicadores apresentados no 23º Fórum Análise de conjuntura</vt:lpstr>
      <vt:lpstr>Protestos contra apagão, cassação de deputado e reforma tributária</vt:lpstr>
      <vt:lpstr>Um passa à frente, dois atrás</vt:lpstr>
      <vt:lpstr>Amazônia soterrada</vt:lpstr>
      <vt:lpstr>Apagão coloca a privatização da SABESP no telhado</vt:lpstr>
      <vt:lpstr>Protestos em MG contra a adesão ao Regime de Recuperação Fiscal</vt:lpstr>
      <vt:lpstr>... Alguns passos atrás</vt:lpstr>
      <vt:lpstr>A crise na Faixa de Gaza e as repercussões no Brasil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e o mundo aos trancos</dc:title>
  <dc:creator>Rudá Ricci</dc:creator>
  <cp:lastModifiedBy>Rudá Ricci</cp:lastModifiedBy>
  <cp:revision>1</cp:revision>
  <dcterms:created xsi:type="dcterms:W3CDTF">2023-11-08T17:31:38Z</dcterms:created>
  <dcterms:modified xsi:type="dcterms:W3CDTF">2023-11-08T17:50:02Z</dcterms:modified>
</cp:coreProperties>
</file>