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7E8620-7A96-3ED8-D523-F0A479E5BC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E723C-8CAB-DA9E-22A8-BEDC9AEE4F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1FE8D00-C5F6-494C-669A-D05D44EFB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72AD-24EA-4C2C-B013-AE201DA585E9}" type="datetimeFigureOut">
              <a:rPr lang="pt-BR" smtClean="0"/>
              <a:t>17/11/2023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F01B8C0-7D9A-AC65-C6F6-965C29E2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AD0567-9567-9EF0-6E9E-6E7397799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50CC-7BBA-4CC5-9FED-75027A7BC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1957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AF3A3-50C6-E04D-860B-C6F5B3465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397B676-1427-1D33-8537-4DB9424305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7282913-D539-AD08-4F9D-C62CE361C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72AD-24EA-4C2C-B013-AE201DA585E9}" type="datetimeFigureOut">
              <a:rPr lang="pt-BR" smtClean="0"/>
              <a:t>17/11/2023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853F592-9C97-A735-2FA9-F189C58D4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5DB45C-7B4E-8DC9-973C-AB27DD87D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50CC-7BBA-4CC5-9FED-75027A7BC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3611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0629209-BCB6-E6A7-4C4A-00B1F59200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0596439-9E6F-CE1B-7B98-044428C83F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661AE8-25C4-4637-3618-A98907CAA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72AD-24EA-4C2C-B013-AE201DA585E9}" type="datetimeFigureOut">
              <a:rPr lang="pt-BR" smtClean="0"/>
              <a:t>17/11/2023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E833E1D-33A3-470E-1929-FDE0F2B68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C38E670-A0C2-10E1-A74D-9FB25AC0D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50CC-7BBA-4CC5-9FED-75027A7BC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7895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07702-B71C-96C1-EE4A-3786A8F0F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D3C724-2493-2FE7-BF80-6960E8D89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8529F9-D390-F880-14A0-B0867AFA1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72AD-24EA-4C2C-B013-AE201DA585E9}" type="datetimeFigureOut">
              <a:rPr lang="pt-BR" smtClean="0"/>
              <a:t>17/11/2023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D6D53F8-9EDD-39D5-BB0A-CF116C43E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0702FAC-BA18-373D-7590-27EEE6B15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50CC-7BBA-4CC5-9FED-75027A7BC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9498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1F1E52-EB87-84C6-D10B-E1E68391B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43289C8-B86F-CB5C-C12F-C22E03A6F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977DBE5-C18C-BA57-F206-512797F6B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72AD-24EA-4C2C-B013-AE201DA585E9}" type="datetimeFigureOut">
              <a:rPr lang="pt-BR" smtClean="0"/>
              <a:t>17/11/2023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3E9E356-D69A-B4AC-0119-3ADE50E99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CF405A-CB4D-ED26-4722-BDF514DFC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50CC-7BBA-4CC5-9FED-75027A7BC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5561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629905-4DD3-1BF9-3836-EE07CEF0C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651565-77A5-E4EC-8D30-3F9F92F95C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BB3CE9A-A9B6-5C83-B9F2-83A2F2538A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E080F5C-2028-7BFB-0EFD-C8A0E411E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72AD-24EA-4C2C-B013-AE201DA585E9}" type="datetimeFigureOut">
              <a:rPr lang="pt-BR" smtClean="0"/>
              <a:t>17/11/2023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CDF6270-A106-F2AF-21C7-B5677A084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458F9FA-694D-5E8E-A217-9A043AA00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50CC-7BBA-4CC5-9FED-75027A7BC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330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1A5CD8-0DE2-EC24-3B49-DC77B5020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D2A18DB-D9B7-F25F-6A06-7B81E64DD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C0E46E0-B4C5-3193-8B19-E68430078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CE241A4-0A82-7885-3092-4506E30AF7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CB2E960-AC51-2426-D603-93E5CF0938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A49180E-6266-2E22-340B-ED6E13012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72AD-24EA-4C2C-B013-AE201DA585E9}" type="datetimeFigureOut">
              <a:rPr lang="pt-BR" smtClean="0"/>
              <a:t>17/11/2023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3551B19-2F10-D763-427D-00B0E8DDC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7CE6700-509B-769F-D7B1-C0EDA9E74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50CC-7BBA-4CC5-9FED-75027A7BC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8573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273193-E36C-50CA-1ED4-0A6B7DC8D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147A289-395E-5DBF-3210-4FE9A737C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72AD-24EA-4C2C-B013-AE201DA585E9}" type="datetimeFigureOut">
              <a:rPr lang="pt-BR" smtClean="0"/>
              <a:t>17/11/2023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6EE34B4-7BBE-A75F-BDE2-6BA84E13D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37A948E-FE25-1068-8F97-E6D75CA29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50CC-7BBA-4CC5-9FED-75027A7BC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5851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87F9015-0DD2-2DD8-AFC7-62DBAE734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72AD-24EA-4C2C-B013-AE201DA585E9}" type="datetimeFigureOut">
              <a:rPr lang="pt-BR" smtClean="0"/>
              <a:t>17/11/2023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26C8373-752F-E7EE-3D65-D3255EDFF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71DD481-7482-E62C-C8E4-FA7F126CB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50CC-7BBA-4CC5-9FED-75027A7BC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340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EF402D-26AC-AF4E-1908-CB9E25E6C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6AB91E4-C2D9-9307-1249-6A91BDAFD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6DA5C11-CEC7-25C4-DE7D-845434884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4E897BF-4DCC-D3D5-3671-E626937E5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72AD-24EA-4C2C-B013-AE201DA585E9}" type="datetimeFigureOut">
              <a:rPr lang="pt-BR" smtClean="0"/>
              <a:t>17/11/2023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203154B-86CF-0EE1-CD16-D814931DC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ED01BD4-91D0-9771-C663-ABE1D20C4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50CC-7BBA-4CC5-9FED-75027A7BC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5936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579A96-70D5-8996-0B53-C4A0273E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3DC2290-9712-022F-64DE-A3E5A38D64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2B5C170-B800-5306-500B-518AE3604A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A9A6544-89C0-E0CB-8B84-EE6849ACE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72AD-24EA-4C2C-B013-AE201DA585E9}" type="datetimeFigureOut">
              <a:rPr lang="pt-BR" smtClean="0"/>
              <a:t>17/11/2023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7FE0823-445C-4075-95D3-9535D9951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BCD491E-090B-8C4B-EF61-69C10020B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50CC-7BBA-4CC5-9FED-75027A7BC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2608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87A9B70-0134-0FA9-A503-FB8E1AE15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4D76F3B-CE5C-7FF4-986B-6101A36C0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16888C6-CDA9-B65A-E324-DB21EB9B92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272AD-24EA-4C2C-B013-AE201DA585E9}" type="datetimeFigureOut">
              <a:rPr lang="pt-BR" smtClean="0"/>
              <a:t>17/11/2023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93AC414-34CF-FC14-9B24-721B1AD1F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AD94C7C-316D-83E9-BE73-8F004B8F03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350CC-7BBA-4CC5-9FED-75027A7BC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6736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D20A5-B9BF-4C29-B1C0-882CF36B4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1E63D87-3E13-4206-F32F-72BEEF9CBF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53"/>
          <a:stretch/>
        </p:blipFill>
        <p:spPr>
          <a:xfrm>
            <a:off x="20" y="1"/>
            <a:ext cx="4752733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283847B-B7B4-4D47-875A-C45ADEF4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8300" y="685800"/>
            <a:ext cx="6057900" cy="54864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5B8103B-3F20-F533-E0A6-24AA947A9A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2578" y="1259958"/>
            <a:ext cx="4253022" cy="2481727"/>
          </a:xfrm>
        </p:spPr>
        <p:txBody>
          <a:bodyPr anchor="b">
            <a:normAutofit/>
          </a:bodyPr>
          <a:lstStyle/>
          <a:p>
            <a:r>
              <a:rPr lang="pt-BR" sz="3200">
                <a:solidFill>
                  <a:schemeClr val="bg1">
                    <a:alpha val="60000"/>
                  </a:schemeClr>
                </a:solidFill>
              </a:rPr>
              <a:t>Calor: aqui e na Argentina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EA2347-8137-1F9C-2F69-D4BE0E1633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6372" y="4062037"/>
            <a:ext cx="4189228" cy="1447700"/>
          </a:xfrm>
        </p:spPr>
        <p:txBody>
          <a:bodyPr anchor="t">
            <a:normAutofit/>
          </a:bodyPr>
          <a:lstStyle/>
          <a:p>
            <a:r>
              <a:rPr lang="pt-BR" sz="1400">
                <a:solidFill>
                  <a:schemeClr val="bg1"/>
                </a:solidFill>
              </a:rPr>
              <a:t>17 de novembro de 2023</a:t>
            </a:r>
          </a:p>
        </p:txBody>
      </p:sp>
    </p:spTree>
    <p:extLst>
      <p:ext uri="{BB962C8B-B14F-4D97-AF65-F5344CB8AC3E}">
        <p14:creationId xmlns:p14="http://schemas.microsoft.com/office/powerpoint/2010/main" val="827534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1606E71-9453-1531-3F5B-687FABBB2C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67" r="22453" b="1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C7456E4-7FFD-BDE1-1E48-AE42F6626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pt-BR" sz="4000"/>
              <a:t>O calor daqui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53484A7-A65C-A023-C4BF-9DDDB5953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r>
              <a:rPr lang="pt-BR" sz="1700"/>
              <a:t>Hoje e amanhã teremos as temperaturas mais altas nesta 4ª onda de calor do ano</a:t>
            </a:r>
          </a:p>
          <a:p>
            <a:r>
              <a:rPr lang="pt-BR" sz="1700"/>
              <a:t>Alimentos e eletrodomésticos, como ar-condicionado e ventilador, registraram aumento nos preços, de acordo com dados de outubro do IPCA, calculado pelo IBGE</a:t>
            </a:r>
          </a:p>
          <a:p>
            <a:r>
              <a:rPr lang="pt-BR" sz="1700"/>
              <a:t>A conta de luz também pode ficar mais cara em breve devido ao aumento do consumo</a:t>
            </a:r>
          </a:p>
          <a:p>
            <a:r>
              <a:rPr lang="pt-BR" sz="1700"/>
              <a:t>A inflação de alimentos e bebidas ficou em 0,31%, impulsionada pela alta nos preços da batata-inglesa (11,23%), da cebola (8,46%), das frutas (3,06%), do arroz (2,99%) e das carnes (0,53%)</a:t>
            </a:r>
          </a:p>
        </p:txBody>
      </p:sp>
    </p:spTree>
    <p:extLst>
      <p:ext uri="{BB962C8B-B14F-4D97-AF65-F5344CB8AC3E}">
        <p14:creationId xmlns:p14="http://schemas.microsoft.com/office/powerpoint/2010/main" val="3178425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EB4D6CA-AC39-35C6-8C13-0F430418E8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34" r="39607" b="-2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984CDFC-FF38-F97F-8A03-089568A7D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pt-BR" sz="4000"/>
              <a:t>Ainda sobre calor brasileiro (!)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1F1270-E73A-F3E0-7067-8835E6A21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r>
              <a:rPr lang="pt-BR" sz="1900"/>
              <a:t>Repatriados de Gaza sofrem ameaças e pedem proteção ao Brasil</a:t>
            </a:r>
          </a:p>
          <a:p>
            <a:r>
              <a:rPr lang="pt-BR" sz="1900"/>
              <a:t>O comerciante Hasan Rabee é brasileiro naturalizado, e vivia em São Paulo antes do conflito e ficou preso em Gaza ao viajar para visitar a família palestina.</a:t>
            </a:r>
          </a:p>
          <a:p>
            <a:r>
              <a:rPr lang="pt-BR" sz="1900"/>
              <a:t>A advogada Talitha Camargo da Fonseca, que representa a família de Hasan, afirmou ao Metrópoles que o repatriado recebeu mais de 200 mensagens de ódio no Instagram, além de ser vítima de discursos do mesmo tipo no Tik Tok e em outras redes sociais</a:t>
            </a:r>
          </a:p>
        </p:txBody>
      </p:sp>
    </p:spTree>
    <p:extLst>
      <p:ext uri="{BB962C8B-B14F-4D97-AF65-F5344CB8AC3E}">
        <p14:creationId xmlns:p14="http://schemas.microsoft.com/office/powerpoint/2010/main" val="3732040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5DA4564-58CA-A7FF-4D57-C785689E62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14" r="24827" b="-2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45EF542-E8F6-4BE3-79C2-F82BCF77B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pt-BR" sz="4000"/>
              <a:t>O calor na Argentina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2A6B690-C3F3-E5D1-E4DB-1951CA3C1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r>
              <a:rPr lang="pt-BR" sz="1700"/>
              <a:t>Na Argentina, Milei e Massa encerram campanha diante de forte rejeição e incerteza do resultado</a:t>
            </a:r>
          </a:p>
          <a:p>
            <a:r>
              <a:rPr lang="pt-BR" sz="1700"/>
              <a:t>Foco passou a ser o eleitor indeciso</a:t>
            </a:r>
          </a:p>
          <a:p>
            <a:r>
              <a:rPr lang="pt-BR" sz="1700"/>
              <a:t>Milei vem moderando o tom neste segundo turno</a:t>
            </a:r>
          </a:p>
          <a:p>
            <a:r>
              <a:rPr lang="pt-BR" sz="1700"/>
              <a:t>Os índices de rejeição dos dois candidatos passa de 50%</a:t>
            </a:r>
          </a:p>
          <a:p>
            <a:r>
              <a:rPr lang="pt-BR" sz="1700"/>
              <a:t>"Estamos diante de uma das campanhas mais agressivas já presenciadas, e a sociedade ficou ainda mais polarizada", afirma Paola Zubán, diretora da consultoria Zubán, Córdoba y Asociados</a:t>
            </a:r>
          </a:p>
          <a:p>
            <a:endParaRPr lang="pt-BR" sz="1700"/>
          </a:p>
        </p:txBody>
      </p:sp>
    </p:spTree>
    <p:extLst>
      <p:ext uri="{BB962C8B-B14F-4D97-AF65-F5344CB8AC3E}">
        <p14:creationId xmlns:p14="http://schemas.microsoft.com/office/powerpoint/2010/main" val="585178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956093C-1ABF-3429-A08F-67F62E9C0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pt-BR" sz="3800">
                <a:solidFill>
                  <a:schemeClr val="bg1"/>
                </a:solidFill>
              </a:rPr>
              <a:t>Milei acusou possível fraude e.... recuou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397F18C-B003-9793-2FA6-8884FC9DB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 denúncia que teria feito sobre irregularidades nas eleições para Presidente se baseavam em comentários nas redes sociais e algumas notas da grande imprensa sobre suposta trama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spaço Reservado para Conteúdo 3" descr="Homem de terno e gravata com um livro na mão&#10;&#10;Descrição gerada automaticamente com confiança média">
            <a:extLst>
              <a:ext uri="{FF2B5EF4-FFF2-40B4-BE49-F238E27FC236}">
                <a16:creationId xmlns:a16="http://schemas.microsoft.com/office/drawing/2014/main" id="{3437B8EF-DD09-03E0-4F92-1B2C16964E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89"/>
          <a:stretch/>
        </p:blipFill>
        <p:spPr>
          <a:xfrm>
            <a:off x="6525453" y="0"/>
            <a:ext cx="51472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94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346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D170AE5-C548-2CF3-62BD-F7AC94FA6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Domingo, às 10h, cobertura da eleição argentina</a:t>
            </a:r>
          </a:p>
        </p:txBody>
      </p:sp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8D62711D-2B55-C180-D5D0-B0E24CE6A4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9925" b="-1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013408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324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Calor: aqui e na Argentina</vt:lpstr>
      <vt:lpstr>O calor daqui</vt:lpstr>
      <vt:lpstr>Ainda sobre calor brasileiro (!)</vt:lpstr>
      <vt:lpstr>O calor na Argentina</vt:lpstr>
      <vt:lpstr>Milei acusou possível fraude e.... recuou</vt:lpstr>
      <vt:lpstr>Domingo, às 10h, cobertura da eleição argentina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Calor: aqui e na Argentina</dc:title>
  <dc:creator>Rudá Ricci</dc:creator>
  <cp:lastModifiedBy>Rudá Ricci</cp:lastModifiedBy>
  <cp:revision>1</cp:revision>
  <dcterms:created xsi:type="dcterms:W3CDTF">2023-11-17T18:50:13Z</dcterms:created>
  <dcterms:modified xsi:type="dcterms:W3CDTF">2023-11-17T19:06:10Z</dcterms:modified>
</cp:coreProperties>
</file>