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0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58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70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62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9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61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20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93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28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68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59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4B6171-75DD-439B-BC71-8938B42D8283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0DCFA2-08C7-44B6-B21C-144D721195B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2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568597-89C5-D3E1-1B21-79C287C27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pt-BR" sz="4400">
                <a:solidFill>
                  <a:srgbClr val="FFFFFF"/>
                </a:solidFill>
              </a:rPr>
              <a:t>Há um mês do Natal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948014-2B16-AF60-13B6-58434B84F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24 de novembro de 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346CF6-CDE5-E453-151D-9898B323E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2" r="2" b="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7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FE2EE8-F679-E9B1-D7E4-0AE801C8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 voto de Jaques Wagner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FE8AA-FEB7-4EB0-093B-A275010C7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pt-BR" sz="1700">
                <a:solidFill>
                  <a:srgbClr val="FFFFFF"/>
                </a:solidFill>
              </a:rPr>
              <a:t>O voto favorável do líder do Governo no Senado, Jaques Wagner (BA), na PEC que limita os poderes do STF gerou polêmica</a:t>
            </a:r>
          </a:p>
          <a:p>
            <a:r>
              <a:rPr lang="pt-BR" sz="1700">
                <a:solidFill>
                  <a:srgbClr val="FFFFFF"/>
                </a:solidFill>
              </a:rPr>
              <a:t>Alguns avaliaram que foi um voto isolado e teria relação com as alianças do PT em seu Estado, a Bahia</a:t>
            </a:r>
          </a:p>
          <a:p>
            <a:r>
              <a:rPr lang="pt-BR" sz="1700">
                <a:solidFill>
                  <a:srgbClr val="FFFFFF"/>
                </a:solidFill>
              </a:rPr>
              <a:t>Outros, avaliam que foi um aceno ao presidente do Senado, Rodrigo Pacheco (PSD-MG), e aos senadores bolsonaristas visando apoio para as pautas econômicas do governo Lula</a:t>
            </a:r>
          </a:p>
          <a:p>
            <a:r>
              <a:rPr lang="pt-BR" sz="1700">
                <a:solidFill>
                  <a:srgbClr val="FFFFFF"/>
                </a:solidFill>
              </a:rPr>
              <a:t>Pacheco é, de fato, uma peça no jogo de Lula, incluindo o tabuleiro de MG. O senador é pivô na federalização das estatais mineiras (COPASA e CEMIG), desarmando o governador Zema</a:t>
            </a:r>
          </a:p>
          <a:p>
            <a:r>
              <a:rPr lang="pt-BR" sz="1700">
                <a:solidFill>
                  <a:srgbClr val="FFFFFF"/>
                </a:solidFill>
              </a:rPr>
              <a:t>Também é uma trava na movimentação de Alcolumbre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A65BC1-0784-ADE4-E1A5-DF2B885FA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1" r="32709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4F588C-EB29-F672-AA7A-F1E4604C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t-BR" sz="3700"/>
              <a:t>O que dizem os políticos baianos?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3D25DB-4645-B22C-D799-CE72A725D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068873"/>
            <a:ext cx="6909801" cy="445682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135509-B627-A996-559B-31FF87A8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pt-BR"/>
              <a:t>1. Necessidade do Líder do Governo manter as portas abertas com o presidente do Senado</a:t>
            </a:r>
          </a:p>
          <a:p>
            <a:r>
              <a:rPr lang="pt-BR"/>
              <a:t>2. necessidade de manter as pontes com a própria oposição</a:t>
            </a:r>
          </a:p>
          <a:p>
            <a:r>
              <a:rPr lang="pt-BR"/>
              <a:t>3. Tudo foi acertado com Lula</a:t>
            </a:r>
            <a:endParaRPr lang="pt-BR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4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2E9F77-E48A-7AA5-F5C3-71E5EED2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A triangulação Executiva, STF e ofensiva do Senado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6A00BB-01E9-EA5F-C1B7-9B689FE8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Num gesto de pacificação com STF, o presidente Lula realizou um jantar para ministros da Corte na noite desta quinta-feira no Palácio da Alvorada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51C70B-A2D8-D57A-983A-FEB876C95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r="1269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51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684719-63B4-0032-A778-28214DF7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t-BR" sz="3400" dirty="0"/>
              <a:t>No outro front, o fim da desoneração da folha de pagamentos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325BB4C-8D17-4D3D-CC21-CAF63932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906073"/>
            <a:ext cx="5451627" cy="2725813"/>
          </a:xfrm>
          <a:prstGeom prst="rect">
            <a:avLst/>
          </a:prstGeom>
        </p:spPr>
      </p:pic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722F89-51DA-AD73-2548-E5C46EEE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pt-BR" dirty="0"/>
              <a:t>Lula vetou na ontem a prorrogação da desoneração da folha de pagamento para 17 diferentes setores da economia. Agora, a medida só vale até o dia 31 de dezembro</a:t>
            </a:r>
          </a:p>
          <a:p>
            <a:r>
              <a:rPr lang="pt-BR" dirty="0"/>
              <a:t>A desoneração da folha foi introduzida há 12 anos, em 2011, em caráter temporário. A medida substituiu a contribuição previdenciária patronal (CPP), de 20% sobre a folha de salários</a:t>
            </a:r>
          </a:p>
          <a:p>
            <a:r>
              <a:rPr lang="pt-BR" dirty="0"/>
              <a:t>A decisão gerou reação do alto empresariado e grande imprensa</a:t>
            </a:r>
            <a:endParaRPr lang="en-US" dirty="0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6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A41418-0130-A789-34C4-38A939BF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t-BR" sz="3700" dirty="0"/>
              <a:t>Queiroz pede dinheiro e empareda o clã Bolsonaro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12C7C0-5890-3FBC-5E52-B48E92A9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831113"/>
            <a:ext cx="5451627" cy="28757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A0EF4-234D-1BF6-955E-869498ED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pt-BR"/>
              <a:t>Queiroz pede mais dinheiro na forma de “empréstimos” para serem quitados posteriormente não por ele próprio, mas por Flávio Bolsonaro</a:t>
            </a:r>
          </a:p>
          <a:p>
            <a:r>
              <a:rPr lang="pt-BR"/>
              <a:t>Admite ter recebido apoio financeiro do clã</a:t>
            </a:r>
          </a:p>
          <a:p>
            <a:r>
              <a:rPr lang="pt-BR"/>
              <a:t>Reclama por considerar que não vinha tendo tratamento igual ao de outros aliados dos Bolsonaro</a:t>
            </a:r>
          </a:p>
          <a:p>
            <a:r>
              <a:rPr lang="pt-BR"/>
              <a:t>Afirma ter conhecimento de vários rolos relacionados à família.</a:t>
            </a:r>
            <a:endParaRPr lang="pt-B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9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DF6FD-1265-E81B-A85F-CB32F04E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t-BR" sz="3700"/>
              <a:t>Trégua de 4 dias começa com troca de reféns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4B0CEF-6F04-D201-588A-410D09999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15426"/>
            <a:ext cx="5451627" cy="37071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0DA9B2-CF72-30B4-72D1-07808C5B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pt-BR" dirty="0"/>
              <a:t>Após Hamas libertar reféns, Israel libera palestinos detidos no país</a:t>
            </a:r>
          </a:p>
          <a:p>
            <a:r>
              <a:rPr lang="pt-BR" dirty="0"/>
              <a:t>Netanyahu demorou para negociar liberação de reféns</a:t>
            </a:r>
          </a:p>
          <a:p>
            <a:r>
              <a:rPr lang="pt-BR" dirty="0"/>
              <a:t>A liberação de palestinos coloca todo ônus em Israel por se igualar ao Hamas e por definir a continuidade da guerra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9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697084-FCBD-2106-3457-9CCFF653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t-BR" dirty="0"/>
              <a:t>Ataque à escola na Irlanda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28CF925-B519-16EF-0474-66B96BF70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592604"/>
            <a:ext cx="5451627" cy="33527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07AFC2-ED28-608F-3B31-920D31A9A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pt-BR" dirty="0"/>
              <a:t>Um homem de 50 anos esfaqueou 5 pessoas na saída de uma escola</a:t>
            </a:r>
          </a:p>
          <a:p>
            <a:r>
              <a:rPr lang="pt-BR" dirty="0"/>
              <a:t>Três são crianças, uma das quais seriamente ferida</a:t>
            </a:r>
          </a:p>
          <a:p>
            <a:r>
              <a:rPr lang="pt-BR" dirty="0"/>
              <a:t>Grupos de jovens de extrema direita aproveitaram o episódio para externar seu ódio aos imigrantes</a:t>
            </a:r>
          </a:p>
          <a:p>
            <a:r>
              <a:rPr lang="pt-BR" dirty="0"/>
              <a:t>O chefe de polícia da Irlanda alertou que a radicalização de extrema-direita continuará a perturbar o país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50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DCE49A5-6157-421C-4E67-B21246334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032" y="640080"/>
            <a:ext cx="4127601" cy="55778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407CE0-BF87-CDD2-A7EA-266FB11E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Um brasileiro evitou que a tragédia fosse ainda maior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3794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478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Retrospectiva</vt:lpstr>
      <vt:lpstr>Há um mês do Natal</vt:lpstr>
      <vt:lpstr>O voto de Jaques Wagner</vt:lpstr>
      <vt:lpstr>O que dizem os políticos baianos?</vt:lpstr>
      <vt:lpstr>A triangulação Executiva, STF e ofensiva do Senado</vt:lpstr>
      <vt:lpstr>No outro front, o fim da desoneração da folha de pagamentos</vt:lpstr>
      <vt:lpstr>Queiroz pede dinheiro e empareda o clã Bolsonaro</vt:lpstr>
      <vt:lpstr>Trégua de 4 dias começa com troca de reféns</vt:lpstr>
      <vt:lpstr>Ataque à escola na Irlanda</vt:lpstr>
      <vt:lpstr>Um brasileiro evitou que a tragédia fosse ainda maior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 um mês do Natal</dc:title>
  <dc:creator>Rudá Ricci</dc:creator>
  <cp:lastModifiedBy>Rudá Ricci</cp:lastModifiedBy>
  <cp:revision>1</cp:revision>
  <dcterms:created xsi:type="dcterms:W3CDTF">2023-11-24T18:42:32Z</dcterms:created>
  <dcterms:modified xsi:type="dcterms:W3CDTF">2023-11-24T19:09:47Z</dcterms:modified>
</cp:coreProperties>
</file>