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9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0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62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4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5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9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0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0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CE82FC2-F860-45B2-A3D6-C0687566A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AE907D-B057-4259-A679-952AEED00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148" y="0"/>
            <a:ext cx="1221114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72F5D3-84CD-80BD-237E-4970A2607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092683"/>
            <a:ext cx="4129645" cy="2787805"/>
          </a:xfrm>
        </p:spPr>
        <p:txBody>
          <a:bodyPr anchor="ctr">
            <a:normAutofit/>
          </a:bodyPr>
          <a:lstStyle/>
          <a:p>
            <a:r>
              <a:rPr lang="pt-BR" dirty="0"/>
              <a:t>Balanço da Semana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112905" cy="2787805"/>
          </a:xfrm>
          <a:prstGeom prst="rect">
            <a:avLst/>
          </a:prstGeom>
          <a:ln>
            <a:noFill/>
          </a:ln>
          <a:effectLst>
            <a:outerShdw blurRad="254000" dist="139700" dir="522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35DE29-FAB4-96F6-D528-06754EEC9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991922"/>
            <a:ext cx="4114800" cy="1372137"/>
          </a:xfrm>
        </p:spPr>
        <p:txBody>
          <a:bodyPr anchor="b">
            <a:normAutofit/>
          </a:bodyPr>
          <a:lstStyle/>
          <a:p>
            <a:r>
              <a:rPr lang="pt-BR" dirty="0"/>
              <a:t>3 de dezembro de 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629BEE-13D1-4CDD-8A7D-0A9F9688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900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0A19F6F-4BB8-45A3-44D9-779250CD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3" r="19222" b="2"/>
          <a:stretch/>
        </p:blipFill>
        <p:spPr>
          <a:xfrm>
            <a:off x="6096001" y="10"/>
            <a:ext cx="6095999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8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99DA5E-794D-4391-A67B-C734D18C5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nt">
            <a:extLst>
              <a:ext uri="{FF2B5EF4-FFF2-40B4-BE49-F238E27FC236}">
                <a16:creationId xmlns:a16="http://schemas.microsoft.com/office/drawing/2014/main" id="{DF8D6DF5-7A00-4A9D-BD50-E8BCC8F4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D11A92C-6017-B125-1373-3BB0D9866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1" r="3954" b="-3"/>
          <a:stretch/>
        </p:blipFill>
        <p:spPr>
          <a:xfrm>
            <a:off x="6121757" y="2570072"/>
            <a:ext cx="6095999" cy="4289479"/>
          </a:xfrm>
          <a:prstGeom prst="rect">
            <a:avLst/>
          </a:prstGeom>
          <a:effectLst/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0B727F-99CD-48A5-9962-6F0C0EA62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70074"/>
          </a:xfrm>
          <a:prstGeom prst="rect">
            <a:avLst/>
          </a:prstGeom>
          <a:ln>
            <a:noFill/>
          </a:ln>
          <a:effectLst>
            <a:outerShdw blurRad="254000" dist="1524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FCD05B-2A02-8FE4-2D3F-94D8826B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54336"/>
            <a:ext cx="10426434" cy="12878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Fim da trégua na Faixa de Gaza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4AD1A6-4D2B-4BD2-A7D5-B3F27077C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1443083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3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86230F49-7FFF-4471-8A64-33B1F4CF1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nt">
            <a:extLst>
              <a:ext uri="{FF2B5EF4-FFF2-40B4-BE49-F238E27FC236}">
                <a16:creationId xmlns:a16="http://schemas.microsoft.com/office/drawing/2014/main" id="{ABCED6B1-E99D-4963-BCB1-2C5FC2B7E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5742" y="-8300"/>
            <a:ext cx="5296257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999" cy="4580597"/>
          </a:xfrm>
          <a:prstGeom prst="rect">
            <a:avLst/>
          </a:prstGeom>
          <a:ln>
            <a:noFill/>
          </a:ln>
          <a:effectLst>
            <a:outerShdw blurRad="596900" dist="381000" dir="8820000" sx="90000" sy="90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D59F81-B8EF-DF17-B485-CF91D90A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13" y="926047"/>
            <a:ext cx="5458051" cy="3331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Tensão na fronteira do Brasil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7D5A062-88C0-202E-9498-910EF8C48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0" r="10635"/>
          <a:stretch/>
        </p:blipFill>
        <p:spPr>
          <a:xfrm>
            <a:off x="6895742" y="-8302"/>
            <a:ext cx="5296257" cy="459719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297268-1B4B-4EAB-B8C5-91187E87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6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FB66B5-0DCE-404D-B0A0-E1E48E7BB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278235"/>
            <a:ext cx="5346796" cy="4579763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08E33F-6617-1DBD-2CE2-31DEC45D7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9"/>
          <a:stretch/>
        </p:blipFill>
        <p:spPr>
          <a:xfrm>
            <a:off x="20" y="2284809"/>
            <a:ext cx="5346777" cy="457319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480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600FA0-01AC-A775-23CB-A0A20A13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3"/>
            <a:ext cx="9906799" cy="1161594"/>
          </a:xfrm>
        </p:spPr>
        <p:txBody>
          <a:bodyPr>
            <a:normAutofit/>
          </a:bodyPr>
          <a:lstStyle/>
          <a:p>
            <a:r>
              <a:rPr lang="pt-BR" dirty="0"/>
              <a:t>Dino no STF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0D41B9-EADB-16D9-4C56-8D51B701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512" y="2638498"/>
            <a:ext cx="5111222" cy="3601581"/>
          </a:xfrm>
        </p:spPr>
        <p:txBody>
          <a:bodyPr anchor="ctr">
            <a:normAutofit/>
          </a:bodyPr>
          <a:lstStyle/>
          <a:p>
            <a:r>
              <a:rPr lang="pt-BR" dirty="0"/>
              <a:t>Michele e Malafaia não gostam</a:t>
            </a:r>
          </a:p>
          <a:p>
            <a:r>
              <a:rPr lang="pt-BR" dirty="0"/>
              <a:t>Dino faz campanha com a Bíblia</a:t>
            </a:r>
          </a:p>
          <a:p>
            <a:r>
              <a:rPr lang="pt-BR" dirty="0"/>
              <a:t>O governo fica menos lulista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50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9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21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23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5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Slide Background">
            <a:extLst>
              <a:ext uri="{FF2B5EF4-FFF2-40B4-BE49-F238E27FC236}">
                <a16:creationId xmlns:a16="http://schemas.microsoft.com/office/drawing/2014/main" id="{42AE77C8-8636-492A-ABA7-1B8730025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0874060-77DE-4B91-298F-03C3E2E31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"/>
          <a:stretch/>
        </p:blipFill>
        <p:spPr>
          <a:xfrm>
            <a:off x="20" y="1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079AB7E9-4C3D-48E5-BDC2-C6EBF5170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3B3C8882-5AB4-43BB-A137-6E7A8B730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779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2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A1CDAC-9BE3-F086-DDBD-BE1846A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79" y="558413"/>
            <a:ext cx="4755046" cy="2191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Lula na COP28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B4240D-C11E-7AC6-F93D-CF0E6CAD9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79" y="3545918"/>
            <a:ext cx="4755046" cy="1738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>
                <a:solidFill>
                  <a:srgbClr val="FFFFFF"/>
                </a:solidFill>
              </a:rPr>
              <a:t>Entre a OPEP e a pauta ambientalista</a:t>
            </a:r>
          </a:p>
        </p:txBody>
      </p:sp>
    </p:spTree>
    <p:extLst>
      <p:ext uri="{BB962C8B-B14F-4D97-AF65-F5344CB8AC3E}">
        <p14:creationId xmlns:p14="http://schemas.microsoft.com/office/powerpoint/2010/main" val="270546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3CE82FC2-F860-45B2-A3D6-C0687566A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FAE907D-B057-4259-A679-952AEED00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148" y="0"/>
            <a:ext cx="1221114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A2F55C-AC8C-C323-7F30-6782938C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92683"/>
            <a:ext cx="4129645" cy="278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Bolsonarismo nos EUA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112905" cy="2787805"/>
          </a:xfrm>
          <a:prstGeom prst="rect">
            <a:avLst/>
          </a:prstGeom>
          <a:ln>
            <a:noFill/>
          </a:ln>
          <a:effectLst>
            <a:outerShdw blurRad="254000" dist="139700" dir="522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629BEE-13D1-4CDD-8A7D-0A9F9688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900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A994E92-1B6D-6E1E-5CFE-B3BB15A70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45" r="16789" b="1"/>
          <a:stretch/>
        </p:blipFill>
        <p:spPr>
          <a:xfrm>
            <a:off x="6096001" y="10"/>
            <a:ext cx="6095999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3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99DA5E-794D-4391-A67B-C734D18C5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nt">
            <a:extLst>
              <a:ext uri="{FF2B5EF4-FFF2-40B4-BE49-F238E27FC236}">
                <a16:creationId xmlns:a16="http://schemas.microsoft.com/office/drawing/2014/main" id="{DF8D6DF5-7A00-4A9D-BD50-E8BCC8F4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7B58A4-CA34-5C35-3E13-94B5DE056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179"/>
          <a:stretch/>
        </p:blipFill>
        <p:spPr>
          <a:xfrm>
            <a:off x="6121757" y="2570072"/>
            <a:ext cx="6095999" cy="4289479"/>
          </a:xfrm>
          <a:prstGeom prst="rect">
            <a:avLst/>
          </a:prstGeom>
          <a:effectLst/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0B727F-99CD-48A5-9962-6F0C0EA62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70074"/>
          </a:xfrm>
          <a:prstGeom prst="rect">
            <a:avLst/>
          </a:prstGeom>
          <a:ln>
            <a:noFill/>
          </a:ln>
          <a:effectLst>
            <a:outerShdw blurRad="254000" dist="1524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EC349E-925C-32D5-42C3-F3E558BE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54336"/>
            <a:ext cx="10426434" cy="12878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Janones e rachadinha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4AD1A6-4D2B-4BD2-A7D5-B3F27077C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1443083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590053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RegularSeed_2SEEDS">
      <a:dk1>
        <a:srgbClr val="000000"/>
      </a:dk1>
      <a:lt1>
        <a:srgbClr val="FFFFFF"/>
      </a:lt1>
      <a:dk2>
        <a:srgbClr val="392020"/>
      </a:dk2>
      <a:lt2>
        <a:srgbClr val="E8E2E5"/>
      </a:lt2>
      <a:accent1>
        <a:srgbClr val="29B768"/>
      </a:accent1>
      <a:accent2>
        <a:srgbClr val="36B839"/>
      </a:accent2>
      <a:accent3>
        <a:srgbClr val="34B2A1"/>
      </a:accent3>
      <a:accent4>
        <a:srgbClr val="C12B6A"/>
      </a:accent4>
      <a:accent5>
        <a:srgbClr val="D33D3E"/>
      </a:accent5>
      <a:accent6>
        <a:srgbClr val="C1692B"/>
      </a:accent6>
      <a:hlink>
        <a:srgbClr val="BF3F86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Bierstadt</vt:lpstr>
      <vt:lpstr>BevelVTI</vt:lpstr>
      <vt:lpstr>Balanço da Semana</vt:lpstr>
      <vt:lpstr>Fim da trégua na Faixa de Gaza</vt:lpstr>
      <vt:lpstr>Tensão na fronteira do Brasil</vt:lpstr>
      <vt:lpstr>Dino no STF</vt:lpstr>
      <vt:lpstr>Lula na COP28</vt:lpstr>
      <vt:lpstr>Bolsonarismo nos EUA</vt:lpstr>
      <vt:lpstr>Janones e rachadinha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Balanço da Semana</dc:title>
  <dc:creator>Rudá Ricci</dc:creator>
  <cp:lastModifiedBy>Rudá Ricci</cp:lastModifiedBy>
  <cp:revision>1</cp:revision>
  <dcterms:created xsi:type="dcterms:W3CDTF">2023-12-03T09:48:46Z</dcterms:created>
  <dcterms:modified xsi:type="dcterms:W3CDTF">2023-12-03T09:56:16Z</dcterms:modified>
</cp:coreProperties>
</file>