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52CB65-8A78-467C-8B0C-4EF6CAEAC98D}" v="3" dt="2023-12-01T16:24:12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5752CB65-8A78-467C-8B0C-4EF6CAEAC98D}"/>
    <pc:docChg chg="custSel addSld delSld modSld">
      <pc:chgData name="Rudá Ricci" userId="fd4d6abc9f047792" providerId="LiveId" clId="{5752CB65-8A78-467C-8B0C-4EF6CAEAC98D}" dt="2023-12-01T16:24:27.429" v="21" actId="26606"/>
      <pc:docMkLst>
        <pc:docMk/>
      </pc:docMkLst>
      <pc:sldChg chg="delSp delDesignElem">
        <pc:chgData name="Rudá Ricci" userId="fd4d6abc9f047792" providerId="LiveId" clId="{5752CB65-8A78-467C-8B0C-4EF6CAEAC98D}" dt="2023-12-01T16:22:47.135" v="1"/>
        <pc:sldMkLst>
          <pc:docMk/>
          <pc:sldMk cId="203742133" sldId="256"/>
        </pc:sldMkLst>
        <pc:spChg chg="del">
          <ac:chgData name="Rudá Ricci" userId="fd4d6abc9f047792" providerId="LiveId" clId="{5752CB65-8A78-467C-8B0C-4EF6CAEAC98D}" dt="2023-12-01T16:22:47.135" v="1"/>
          <ac:spMkLst>
            <pc:docMk/>
            <pc:sldMk cId="203742133" sldId="256"/>
            <ac:spMk id="9" creationId="{9B7AD9F6-8CE7-4299-8FC6-328F4DCD3FF9}"/>
          </ac:spMkLst>
        </pc:spChg>
        <pc:spChg chg="del">
          <ac:chgData name="Rudá Ricci" userId="fd4d6abc9f047792" providerId="LiveId" clId="{5752CB65-8A78-467C-8B0C-4EF6CAEAC98D}" dt="2023-12-01T16:22:47.135" v="1"/>
          <ac:spMkLst>
            <pc:docMk/>
            <pc:sldMk cId="203742133" sldId="256"/>
            <ac:spMk id="11" creationId="{F49775AF-8896-43EE-92C6-83497D6DC56F}"/>
          </ac:spMkLst>
        </pc:spChg>
      </pc:sldChg>
      <pc:sldChg chg="addSp modSp mod setBg">
        <pc:chgData name="Rudá Ricci" userId="fd4d6abc9f047792" providerId="LiveId" clId="{5752CB65-8A78-467C-8B0C-4EF6CAEAC98D}" dt="2023-12-01T16:22:50.253" v="3" actId="26606"/>
        <pc:sldMkLst>
          <pc:docMk/>
          <pc:sldMk cId="491886530" sldId="257"/>
        </pc:sldMkLst>
        <pc:spChg chg="mod">
          <ac:chgData name="Rudá Ricci" userId="fd4d6abc9f047792" providerId="LiveId" clId="{5752CB65-8A78-467C-8B0C-4EF6CAEAC98D}" dt="2023-12-01T16:22:50.253" v="3" actId="26606"/>
          <ac:spMkLst>
            <pc:docMk/>
            <pc:sldMk cId="491886530" sldId="257"/>
            <ac:spMk id="2" creationId="{9206282E-2BD5-3421-D450-647497940369}"/>
          </ac:spMkLst>
        </pc:spChg>
        <pc:spChg chg="mod">
          <ac:chgData name="Rudá Ricci" userId="fd4d6abc9f047792" providerId="LiveId" clId="{5752CB65-8A78-467C-8B0C-4EF6CAEAC98D}" dt="2023-12-01T16:22:50.253" v="3" actId="26606"/>
          <ac:spMkLst>
            <pc:docMk/>
            <pc:sldMk cId="491886530" sldId="257"/>
            <ac:spMk id="3" creationId="{0436B1B1-84D3-E192-F9EA-4B3D03D4F4F9}"/>
          </ac:spMkLst>
        </pc:spChg>
        <pc:spChg chg="mod">
          <ac:chgData name="Rudá Ricci" userId="fd4d6abc9f047792" providerId="LiveId" clId="{5752CB65-8A78-467C-8B0C-4EF6CAEAC98D}" dt="2023-12-01T16:22:50.253" v="3" actId="26606"/>
          <ac:spMkLst>
            <pc:docMk/>
            <pc:sldMk cId="491886530" sldId="257"/>
            <ac:spMk id="4" creationId="{87E0B8D1-F38D-66E2-49A4-CBFE2B82164F}"/>
          </ac:spMkLst>
        </pc:spChg>
        <pc:spChg chg="mod">
          <ac:chgData name="Rudá Ricci" userId="fd4d6abc9f047792" providerId="LiveId" clId="{5752CB65-8A78-467C-8B0C-4EF6CAEAC98D}" dt="2023-12-01T16:22:50.253" v="3" actId="26606"/>
          <ac:spMkLst>
            <pc:docMk/>
            <pc:sldMk cId="491886530" sldId="257"/>
            <ac:spMk id="6" creationId="{3EC9CF1F-076F-9A1F-32CD-8D8668934CF4}"/>
          </ac:spMkLst>
        </pc:spChg>
        <pc:picChg chg="mod ord">
          <ac:chgData name="Rudá Ricci" userId="fd4d6abc9f047792" providerId="LiveId" clId="{5752CB65-8A78-467C-8B0C-4EF6CAEAC98D}" dt="2023-12-01T16:22:50.253" v="3" actId="26606"/>
          <ac:picMkLst>
            <pc:docMk/>
            <pc:sldMk cId="491886530" sldId="257"/>
            <ac:picMk id="7" creationId="{0838668B-8F8C-506A-E7A2-165ADC6F54F0}"/>
          </ac:picMkLst>
        </pc:picChg>
        <pc:picChg chg="add">
          <ac:chgData name="Rudá Ricci" userId="fd4d6abc9f047792" providerId="LiveId" clId="{5752CB65-8A78-467C-8B0C-4EF6CAEAC98D}" dt="2023-12-01T16:22:50.253" v="3" actId="26606"/>
          <ac:picMkLst>
            <pc:docMk/>
            <pc:sldMk cId="491886530" sldId="257"/>
            <ac:picMk id="12" creationId="{5405F23C-C82E-4181-95EA-321F3D891A40}"/>
          </ac:picMkLst>
        </pc:picChg>
      </pc:sldChg>
      <pc:sldChg chg="addSp modSp mod setBg">
        <pc:chgData name="Rudá Ricci" userId="fd4d6abc9f047792" providerId="LiveId" clId="{5752CB65-8A78-467C-8B0C-4EF6CAEAC98D}" dt="2023-12-01T16:22:58.376" v="4" actId="26606"/>
        <pc:sldMkLst>
          <pc:docMk/>
          <pc:sldMk cId="1200792528" sldId="258"/>
        </pc:sldMkLst>
        <pc:spChg chg="mod">
          <ac:chgData name="Rudá Ricci" userId="fd4d6abc9f047792" providerId="LiveId" clId="{5752CB65-8A78-467C-8B0C-4EF6CAEAC98D}" dt="2023-12-01T16:22:58.376" v="4" actId="26606"/>
          <ac:spMkLst>
            <pc:docMk/>
            <pc:sldMk cId="1200792528" sldId="258"/>
            <ac:spMk id="2" creationId="{9B29870D-FB55-8559-FCA8-B03E95F10980}"/>
          </ac:spMkLst>
        </pc:spChg>
        <pc:spChg chg="mod">
          <ac:chgData name="Rudá Ricci" userId="fd4d6abc9f047792" providerId="LiveId" clId="{5752CB65-8A78-467C-8B0C-4EF6CAEAC98D}" dt="2023-12-01T16:22:58.376" v="4" actId="26606"/>
          <ac:spMkLst>
            <pc:docMk/>
            <pc:sldMk cId="1200792528" sldId="258"/>
            <ac:spMk id="3" creationId="{AD4224DA-D4AB-301E-00E8-CFA97A526E96}"/>
          </ac:spMkLst>
        </pc:spChg>
        <pc:spChg chg="mod">
          <ac:chgData name="Rudá Ricci" userId="fd4d6abc9f047792" providerId="LiveId" clId="{5752CB65-8A78-467C-8B0C-4EF6CAEAC98D}" dt="2023-12-01T16:22:58.376" v="4" actId="26606"/>
          <ac:spMkLst>
            <pc:docMk/>
            <pc:sldMk cId="1200792528" sldId="258"/>
            <ac:spMk id="4" creationId="{98ED9219-7994-0AE2-C9AB-0F87575DFF36}"/>
          </ac:spMkLst>
        </pc:spChg>
        <pc:spChg chg="mod">
          <ac:chgData name="Rudá Ricci" userId="fd4d6abc9f047792" providerId="LiveId" clId="{5752CB65-8A78-467C-8B0C-4EF6CAEAC98D}" dt="2023-12-01T16:22:58.376" v="4" actId="26606"/>
          <ac:spMkLst>
            <pc:docMk/>
            <pc:sldMk cId="1200792528" sldId="258"/>
            <ac:spMk id="6" creationId="{D5317907-1B17-9E40-E458-2753BD490189}"/>
          </ac:spMkLst>
        </pc:spChg>
        <pc:picChg chg="mod ord">
          <ac:chgData name="Rudá Ricci" userId="fd4d6abc9f047792" providerId="LiveId" clId="{5752CB65-8A78-467C-8B0C-4EF6CAEAC98D}" dt="2023-12-01T16:22:58.376" v="4" actId="26606"/>
          <ac:picMkLst>
            <pc:docMk/>
            <pc:sldMk cId="1200792528" sldId="258"/>
            <ac:picMk id="7" creationId="{F1C5818B-4583-F43D-CC04-7A8BA8639C4E}"/>
          </ac:picMkLst>
        </pc:picChg>
        <pc:picChg chg="add">
          <ac:chgData name="Rudá Ricci" userId="fd4d6abc9f047792" providerId="LiveId" clId="{5752CB65-8A78-467C-8B0C-4EF6CAEAC98D}" dt="2023-12-01T16:22:58.376" v="4" actId="26606"/>
          <ac:picMkLst>
            <pc:docMk/>
            <pc:sldMk cId="1200792528" sldId="258"/>
            <ac:picMk id="12" creationId="{5405F23C-C82E-4181-95EA-321F3D891A40}"/>
          </ac:picMkLst>
        </pc:picChg>
      </pc:sldChg>
      <pc:sldChg chg="addSp modSp mod setBg">
        <pc:chgData name="Rudá Ricci" userId="fd4d6abc9f047792" providerId="LiveId" clId="{5752CB65-8A78-467C-8B0C-4EF6CAEAC98D}" dt="2023-12-01T16:23:03.226" v="5" actId="26606"/>
        <pc:sldMkLst>
          <pc:docMk/>
          <pc:sldMk cId="1272943108" sldId="259"/>
        </pc:sldMkLst>
        <pc:spChg chg="mod">
          <ac:chgData name="Rudá Ricci" userId="fd4d6abc9f047792" providerId="LiveId" clId="{5752CB65-8A78-467C-8B0C-4EF6CAEAC98D}" dt="2023-12-01T16:23:03.226" v="5" actId="26606"/>
          <ac:spMkLst>
            <pc:docMk/>
            <pc:sldMk cId="1272943108" sldId="259"/>
            <ac:spMk id="2" creationId="{EB2A1ED2-B4A9-4F21-6E8C-E1B8F5666E19}"/>
          </ac:spMkLst>
        </pc:spChg>
        <pc:spChg chg="mod">
          <ac:chgData name="Rudá Ricci" userId="fd4d6abc9f047792" providerId="LiveId" clId="{5752CB65-8A78-467C-8B0C-4EF6CAEAC98D}" dt="2023-12-01T16:23:03.226" v="5" actId="26606"/>
          <ac:spMkLst>
            <pc:docMk/>
            <pc:sldMk cId="1272943108" sldId="259"/>
            <ac:spMk id="3" creationId="{036DF9D9-E7FD-5043-6B53-E84E6913EF65}"/>
          </ac:spMkLst>
        </pc:spChg>
        <pc:spChg chg="mod">
          <ac:chgData name="Rudá Ricci" userId="fd4d6abc9f047792" providerId="LiveId" clId="{5752CB65-8A78-467C-8B0C-4EF6CAEAC98D}" dt="2023-12-01T16:23:03.226" v="5" actId="26606"/>
          <ac:spMkLst>
            <pc:docMk/>
            <pc:sldMk cId="1272943108" sldId="259"/>
            <ac:spMk id="4" creationId="{723A2455-1153-2478-5606-CE7AD698E28C}"/>
          </ac:spMkLst>
        </pc:spChg>
        <pc:spChg chg="mod">
          <ac:chgData name="Rudá Ricci" userId="fd4d6abc9f047792" providerId="LiveId" clId="{5752CB65-8A78-467C-8B0C-4EF6CAEAC98D}" dt="2023-12-01T16:23:03.226" v="5" actId="26606"/>
          <ac:spMkLst>
            <pc:docMk/>
            <pc:sldMk cId="1272943108" sldId="259"/>
            <ac:spMk id="6" creationId="{1BE51A93-EE31-97B9-1F94-73026E622058}"/>
          </ac:spMkLst>
        </pc:spChg>
        <pc:picChg chg="mod ord">
          <ac:chgData name="Rudá Ricci" userId="fd4d6abc9f047792" providerId="LiveId" clId="{5752CB65-8A78-467C-8B0C-4EF6CAEAC98D}" dt="2023-12-01T16:23:03.226" v="5" actId="26606"/>
          <ac:picMkLst>
            <pc:docMk/>
            <pc:sldMk cId="1272943108" sldId="259"/>
            <ac:picMk id="7" creationId="{62E15B64-9DC9-A318-0CD3-42F5B589AA98}"/>
          </ac:picMkLst>
        </pc:picChg>
        <pc:picChg chg="add">
          <ac:chgData name="Rudá Ricci" userId="fd4d6abc9f047792" providerId="LiveId" clId="{5752CB65-8A78-467C-8B0C-4EF6CAEAC98D}" dt="2023-12-01T16:23:03.226" v="5" actId="26606"/>
          <ac:picMkLst>
            <pc:docMk/>
            <pc:sldMk cId="1272943108" sldId="259"/>
            <ac:picMk id="12" creationId="{E67A036B-F109-477D-A092-D947533E27EA}"/>
          </ac:picMkLst>
        </pc:picChg>
      </pc:sldChg>
      <pc:sldChg chg="delSp modSp del mod">
        <pc:chgData name="Rudá Ricci" userId="fd4d6abc9f047792" providerId="LiveId" clId="{5752CB65-8A78-467C-8B0C-4EF6CAEAC98D}" dt="2023-12-01T16:24:21.704" v="20" actId="47"/>
        <pc:sldMkLst>
          <pc:docMk/>
          <pc:sldMk cId="2409375329" sldId="260"/>
        </pc:sldMkLst>
        <pc:spChg chg="mod">
          <ac:chgData name="Rudá Ricci" userId="fd4d6abc9f047792" providerId="LiveId" clId="{5752CB65-8A78-467C-8B0C-4EF6CAEAC98D}" dt="2023-12-01T16:22:47.135" v="1"/>
          <ac:spMkLst>
            <pc:docMk/>
            <pc:sldMk cId="2409375329" sldId="260"/>
            <ac:spMk id="2" creationId="{7FB1874F-EFA7-C516-0548-220D2902A376}"/>
          </ac:spMkLst>
        </pc:spChg>
        <pc:spChg chg="del mod">
          <ac:chgData name="Rudá Ricci" userId="fd4d6abc9f047792" providerId="LiveId" clId="{5752CB65-8A78-467C-8B0C-4EF6CAEAC98D}" dt="2023-12-01T16:23:13.901" v="7" actId="478"/>
          <ac:spMkLst>
            <pc:docMk/>
            <pc:sldMk cId="2409375329" sldId="260"/>
            <ac:spMk id="17" creationId="{DC2D6F51-3623-50AB-0B40-BDCBD6129A0E}"/>
          </ac:spMkLst>
        </pc:spChg>
        <pc:spChg chg="mod">
          <ac:chgData name="Rudá Ricci" userId="fd4d6abc9f047792" providerId="LiveId" clId="{5752CB65-8A78-467C-8B0C-4EF6CAEAC98D}" dt="2023-12-01T16:22:47.135" v="1"/>
          <ac:spMkLst>
            <pc:docMk/>
            <pc:sldMk cId="2409375329" sldId="260"/>
            <ac:spMk id="22" creationId="{8C83340C-75C0-8974-12DF-99C518CBA387}"/>
          </ac:spMkLst>
        </pc:spChg>
        <pc:spChg chg="mod">
          <ac:chgData name="Rudá Ricci" userId="fd4d6abc9f047792" providerId="LiveId" clId="{5752CB65-8A78-467C-8B0C-4EF6CAEAC98D}" dt="2023-12-01T16:22:47.135" v="1"/>
          <ac:spMkLst>
            <pc:docMk/>
            <pc:sldMk cId="2409375329" sldId="260"/>
            <ac:spMk id="24" creationId="{F87CB8DC-C75D-4C3E-8AE5-93FE3AEEF607}"/>
          </ac:spMkLst>
        </pc:spChg>
        <pc:spChg chg="mod">
          <ac:chgData name="Rudá Ricci" userId="fd4d6abc9f047792" providerId="LiveId" clId="{5752CB65-8A78-467C-8B0C-4EF6CAEAC98D}" dt="2023-12-01T16:22:47.135" v="1"/>
          <ac:spMkLst>
            <pc:docMk/>
            <pc:sldMk cId="2409375329" sldId="260"/>
            <ac:spMk id="28" creationId="{3129398F-B916-2A0B-391C-2DA110019986}"/>
          </ac:spMkLst>
        </pc:spChg>
      </pc:sldChg>
      <pc:sldChg chg="addSp delSp modSp new mod setBg">
        <pc:chgData name="Rudá Ricci" userId="fd4d6abc9f047792" providerId="LiveId" clId="{5752CB65-8A78-467C-8B0C-4EF6CAEAC98D}" dt="2023-12-01T16:24:27.429" v="21" actId="26606"/>
        <pc:sldMkLst>
          <pc:docMk/>
          <pc:sldMk cId="1290015074" sldId="261"/>
        </pc:sldMkLst>
        <pc:spChg chg="mod ord">
          <ac:chgData name="Rudá Ricci" userId="fd4d6abc9f047792" providerId="LiveId" clId="{5752CB65-8A78-467C-8B0C-4EF6CAEAC98D}" dt="2023-12-01T16:24:27.429" v="21" actId="26606"/>
          <ac:spMkLst>
            <pc:docMk/>
            <pc:sldMk cId="1290015074" sldId="261"/>
            <ac:spMk id="2" creationId="{908EDB98-7F71-954C-F926-20437E25C121}"/>
          </ac:spMkLst>
        </pc:spChg>
        <pc:spChg chg="mod">
          <ac:chgData name="Rudá Ricci" userId="fd4d6abc9f047792" providerId="LiveId" clId="{5752CB65-8A78-467C-8B0C-4EF6CAEAC98D}" dt="2023-12-01T16:24:27.429" v="21" actId="26606"/>
          <ac:spMkLst>
            <pc:docMk/>
            <pc:sldMk cId="1290015074" sldId="261"/>
            <ac:spMk id="3" creationId="{ACE429A0-1F7C-5AEC-9492-C7717B467E2B}"/>
          </ac:spMkLst>
        </pc:spChg>
        <pc:spChg chg="mod">
          <ac:chgData name="Rudá Ricci" userId="fd4d6abc9f047792" providerId="LiveId" clId="{5752CB65-8A78-467C-8B0C-4EF6CAEAC98D}" dt="2023-12-01T16:24:27.429" v="21" actId="26606"/>
          <ac:spMkLst>
            <pc:docMk/>
            <pc:sldMk cId="1290015074" sldId="261"/>
            <ac:spMk id="4" creationId="{42A19921-904A-F12E-3717-FAE5EBEAD417}"/>
          </ac:spMkLst>
        </pc:spChg>
        <pc:spChg chg="del">
          <ac:chgData name="Rudá Ricci" userId="fd4d6abc9f047792" providerId="LiveId" clId="{5752CB65-8A78-467C-8B0C-4EF6CAEAC98D}" dt="2023-12-01T16:23:36.406" v="10" actId="478"/>
          <ac:spMkLst>
            <pc:docMk/>
            <pc:sldMk cId="1290015074" sldId="261"/>
            <ac:spMk id="5" creationId="{3AC211BC-1507-2201-EBC6-68643C16801A}"/>
          </ac:spMkLst>
        </pc:spChg>
        <pc:spChg chg="mod">
          <ac:chgData name="Rudá Ricci" userId="fd4d6abc9f047792" providerId="LiveId" clId="{5752CB65-8A78-467C-8B0C-4EF6CAEAC98D}" dt="2023-12-01T16:24:27.429" v="21" actId="26606"/>
          <ac:spMkLst>
            <pc:docMk/>
            <pc:sldMk cId="1290015074" sldId="261"/>
            <ac:spMk id="6" creationId="{58213025-CDFD-FE97-1FE0-899EF33B9159}"/>
          </ac:spMkLst>
        </pc:spChg>
        <pc:spChg chg="add">
          <ac:chgData name="Rudá Ricci" userId="fd4d6abc9f047792" providerId="LiveId" clId="{5752CB65-8A78-467C-8B0C-4EF6CAEAC98D}" dt="2023-12-01T16:24:27.429" v="21" actId="26606"/>
          <ac:spMkLst>
            <pc:docMk/>
            <pc:sldMk cId="1290015074" sldId="261"/>
            <ac:spMk id="18" creationId="{61B2A784-4501-42A8-86DF-DB27DE395089}"/>
          </ac:spMkLst>
        </pc:spChg>
        <pc:spChg chg="add">
          <ac:chgData name="Rudá Ricci" userId="fd4d6abc9f047792" providerId="LiveId" clId="{5752CB65-8A78-467C-8B0C-4EF6CAEAC98D}" dt="2023-12-01T16:24:27.429" v="21" actId="26606"/>
          <ac:spMkLst>
            <pc:docMk/>
            <pc:sldMk cId="1290015074" sldId="261"/>
            <ac:spMk id="20" creationId="{6576A321-2C04-4E8E-B7C0-22588C9C5E7A}"/>
          </ac:spMkLst>
        </pc:spChg>
        <pc:picChg chg="add mod ord">
          <ac:chgData name="Rudá Ricci" userId="fd4d6abc9f047792" providerId="LiveId" clId="{5752CB65-8A78-467C-8B0C-4EF6CAEAC98D}" dt="2023-12-01T16:24:27.429" v="21" actId="26606"/>
          <ac:picMkLst>
            <pc:docMk/>
            <pc:sldMk cId="1290015074" sldId="261"/>
            <ac:picMk id="7" creationId="{45A10ACD-4925-47B0-275B-27F0BFCD7823}"/>
          </ac:picMkLst>
        </pc:picChg>
        <pc:picChg chg="add mod ord">
          <ac:chgData name="Rudá Ricci" userId="fd4d6abc9f047792" providerId="LiveId" clId="{5752CB65-8A78-467C-8B0C-4EF6CAEAC98D}" dt="2023-12-01T16:24:27.429" v="21" actId="26606"/>
          <ac:picMkLst>
            <pc:docMk/>
            <pc:sldMk cId="1290015074" sldId="261"/>
            <ac:picMk id="8" creationId="{AB9DFAEE-44A6-006C-DD62-46AF01D0AEB8}"/>
          </ac:picMkLst>
        </pc:picChg>
        <pc:picChg chg="add del">
          <ac:chgData name="Rudá Ricci" userId="fd4d6abc9f047792" providerId="LiveId" clId="{5752CB65-8A78-467C-8B0C-4EF6CAEAC98D}" dt="2023-12-01T16:24:27.429" v="21" actId="26606"/>
          <ac:picMkLst>
            <pc:docMk/>
            <pc:sldMk cId="1290015074" sldId="261"/>
            <ac:picMk id="13" creationId="{7AA41F59-BAF0-4CFD-A9FA-ED4C838B545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5688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1150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4441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85762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5952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637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3689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14188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352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18925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7199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8116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4930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1059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3094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202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2963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BDC4764-F656-4735-9820-9886F8DF1D6A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68AC1EC-23E2-4F0E-A5A4-674EC8DB95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4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8A527-64C5-2384-F68A-2A65041A8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pt-BR" sz="5400"/>
              <a:t>Um mundo conturbado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58691A-AD5B-618A-3A11-ED7E94DD4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pt-BR"/>
              <a:t>1º dia do último mês de 2024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F11C7A57-2901-CD97-FC27-F5E036FFC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74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6282E-2BD5-3421-D450-64749794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09600"/>
            <a:ext cx="5844759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Conflito nas fronteiras (1)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05F23C-C82E-4181-95EA-321F3D891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838668B-8F8C-506A-E7A2-165ADC6F5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15" y="1193554"/>
            <a:ext cx="4003193" cy="4003193"/>
          </a:xfrm>
          <a:prstGeom prst="rect">
            <a:avLst/>
          </a:prstGeom>
          <a:noFill/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36B1B1-84D3-E192-F9EA-4B3D03D4F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9472" y="1828801"/>
            <a:ext cx="5844760" cy="38660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8EE780"/>
              </a:buClr>
            </a:pPr>
            <a:r>
              <a:rPr lang="en-US"/>
              <a:t>Não bastasse o caos provocado pela guerra na Ucrânia e Oriente Médio, começamos a viver tensões crescentes nas nossas fronteiras</a:t>
            </a:r>
          </a:p>
          <a:p>
            <a:pPr>
              <a:buClr>
                <a:srgbClr val="8EE780"/>
              </a:buClr>
            </a:pPr>
            <a:r>
              <a:rPr lang="en-US"/>
              <a:t>Estudo A Cartografia da Violência na Amazônia aponta que 4 grupos ex-guerrilheiros estão na fronteira e estão sendo monitorados pelos EUA, Colômbia e Brasil. Há suspeita de disputa pelo domínio da rota via rio Amazonas envolvendo negociações com o PCC e o Comando Vermelho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E0B8D1-F38D-66E2-49A4-CBFE2B82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79F6069-8263-4296-913A-BC2234E8D32B}" type="datetime1">
              <a:rPr lang="en-US" smtClean="0"/>
              <a:pPr defTabSz="914400">
                <a:spcAft>
                  <a:spcPts val="600"/>
                </a:spcAft>
              </a:pPr>
              <a:t>12/1/2023</a:t>
            </a:fld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C9CF1F-076F-9A1F-32CD-8D866893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68AC1EC-23E2-4F0E-A5A4-674EC8DB954E}" type="slidenum">
              <a:rPr lang="en-US" smtClean="0"/>
              <a:pPr defTabSz="914400"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8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9870D-FB55-8559-FCA8-B03E95F10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09600"/>
            <a:ext cx="5844759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Conflito nas fronteiras (2)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05F23C-C82E-4181-95EA-321F3D891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1C5818B-4583-F43D-CC04-7A8BA8639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15" y="1693954"/>
            <a:ext cx="4003193" cy="3002394"/>
          </a:xfrm>
          <a:prstGeom prst="rect">
            <a:avLst/>
          </a:prstGeom>
          <a:noFill/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4224DA-D4AB-301E-00E8-CFA97A526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9472" y="1828801"/>
            <a:ext cx="5844760" cy="38660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Clr>
                <a:srgbClr val="CE3009"/>
              </a:buClr>
            </a:pPr>
            <a:r>
              <a:rPr lang="en-US" sz="1700"/>
              <a:t>Na outra ponta, o governo brasileiro se preocupa com a disputa de 2/3 do território da Guiana pela Venezuela</a:t>
            </a:r>
          </a:p>
          <a:p>
            <a:pPr>
              <a:lnSpc>
                <a:spcPct val="90000"/>
              </a:lnSpc>
              <a:buClr>
                <a:srgbClr val="CE3009"/>
              </a:buClr>
            </a:pPr>
            <a:r>
              <a:rPr lang="en-US" sz="1700"/>
              <a:t>A intenção da Venezuela instalou um clima de alta tensão na região e levou o Brasil a ampliar sua presença militar na fronteira. O Exército mandou para Pacaraima, em Roraima, mais 60 militares. Eles vão se juntar aos 70 que mantém vigilância na fronteira com a Venezuela</a:t>
            </a:r>
          </a:p>
          <a:p>
            <a:pPr>
              <a:lnSpc>
                <a:spcPct val="90000"/>
              </a:lnSpc>
              <a:buClr>
                <a:srgbClr val="CE3009"/>
              </a:buClr>
            </a:pPr>
            <a:r>
              <a:rPr lang="en-US" sz="1700"/>
              <a:t>O governo venezuelano, com o apoio da Assembleia Nacional, marcou um referendo para este domingo para decidir se apoiam a incorporação ao país da região de Essequibo, que fica no país vizinho, a Guiana.</a:t>
            </a:r>
          </a:p>
          <a:p>
            <a:pPr>
              <a:lnSpc>
                <a:spcPct val="90000"/>
              </a:lnSpc>
              <a:buClr>
                <a:srgbClr val="CE3009"/>
              </a:buClr>
            </a:pPr>
            <a:r>
              <a:rPr lang="en-US" sz="1700"/>
              <a:t>Enfim, este início de século está bem caótico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ED9219-7994-0AE2-C9AB-0F87575D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79F6069-8263-4296-913A-BC2234E8D32B}" type="datetime1">
              <a:rPr lang="en-US" smtClean="0"/>
              <a:pPr defTabSz="914400">
                <a:spcAft>
                  <a:spcPts val="600"/>
                </a:spcAft>
              </a:pPr>
              <a:t>12/1/2023</a:t>
            </a:fld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317907-1B17-9E40-E458-2753BD49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68AC1EC-23E2-4F0E-A5A4-674EC8DB954E}" type="slidenum">
              <a:rPr lang="en-US" smtClean="0"/>
              <a:pPr defTabSz="914400"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9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A1ED2-B4A9-4F21-6E8C-E1B8F5666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09600"/>
            <a:ext cx="5844759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Lula nas Arábias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7A036B-F109-477D-A092-D947533E2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2E15B64-9DC9-A318-0CD3-42F5B589AA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63" r="39814" b="2"/>
          <a:stretch/>
        </p:blipFill>
        <p:spPr>
          <a:xfrm>
            <a:off x="632815" y="643465"/>
            <a:ext cx="4003193" cy="5103372"/>
          </a:xfrm>
          <a:prstGeom prst="rect">
            <a:avLst/>
          </a:prstGeom>
          <a:noFill/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6DF9D9-E7FD-5043-6B53-E84E6913E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9472" y="1828801"/>
            <a:ext cx="5844760" cy="38660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Clr>
                <a:srgbClr val="D8E248"/>
              </a:buClr>
            </a:pPr>
            <a:r>
              <a:rPr lang="en-US" sz="1700"/>
              <a:t>Na COP 28, Lula cobra países ricos e diz que "o planeta está farto de acordos climáticos não cumpridos“</a:t>
            </a:r>
          </a:p>
          <a:p>
            <a:pPr>
              <a:lnSpc>
                <a:spcPct val="90000"/>
              </a:lnSpc>
              <a:buClr>
                <a:srgbClr val="D8E248"/>
              </a:buClr>
            </a:pPr>
            <a:r>
              <a:rPr lang="en-US" sz="1700"/>
              <a:t>O presidente referiu-se à desigualdade, ao afirmar que "a conta da mudança climática não é a mesma para todos“</a:t>
            </a:r>
          </a:p>
          <a:p>
            <a:pPr>
              <a:lnSpc>
                <a:spcPct val="90000"/>
              </a:lnSpc>
              <a:buClr>
                <a:srgbClr val="D8E248"/>
              </a:buClr>
            </a:pPr>
            <a:r>
              <a:rPr lang="en-US" sz="1700"/>
              <a:t>O Brasil chegou ao encontro com a ambição de se tornar um dos líderes globais no combate ao aquecimento global.</a:t>
            </a:r>
          </a:p>
          <a:p>
            <a:pPr>
              <a:lnSpc>
                <a:spcPct val="90000"/>
              </a:lnSpc>
              <a:buClr>
                <a:srgbClr val="D8E248"/>
              </a:buClr>
            </a:pPr>
            <a:r>
              <a:rPr lang="en-US" sz="1700"/>
              <a:t>Mas horas antes do encontro, o ministro de Minas e Energia, Alexandre Silveira, disse em videoreunião da Organização dos Países Exportadores de Petróleo (Opep) que o Brasil pretende aderir à Opep+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3A2455-1153-2478-5606-CE7AD698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79F6069-8263-4296-913A-BC2234E8D32B}" type="datetime1">
              <a:rPr lang="en-US" smtClean="0"/>
              <a:pPr defTabSz="914400">
                <a:spcAft>
                  <a:spcPts val="600"/>
                </a:spcAft>
              </a:pPr>
              <a:t>12/1/2023</a:t>
            </a:fld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E51A93-EE31-97B9-1F94-73026E62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68AC1EC-23E2-4F0E-A5A4-674EC8DB954E}" type="slidenum">
              <a:rPr lang="en-US" smtClean="0"/>
              <a:pPr defTabSz="914400"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4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Rosto de homem de barba e bigode&#10;&#10;Descrição gerada automaticamente">
            <a:extLst>
              <a:ext uri="{FF2B5EF4-FFF2-40B4-BE49-F238E27FC236}">
                <a16:creationId xmlns:a16="http://schemas.microsoft.com/office/drawing/2014/main" id="{AB9DFAEE-44A6-006C-DD62-46AF01D0AE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868" b="2384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08EDB98-7F71-954C-F926-20437E25C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92" y="1445574"/>
            <a:ext cx="5612012" cy="12976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>
                <a:solidFill>
                  <a:srgbClr val="FFFFFF"/>
                </a:solidFill>
              </a:rPr>
              <a:t>Vivemos uma “dissonância cognitiva”?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576A321-2C04-4E8E-B7C0-22588C9C5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3404" y="1253030"/>
            <a:ext cx="4901184" cy="4781866"/>
          </a:xfrm>
          <a:custGeom>
            <a:avLst/>
            <a:gdLst>
              <a:gd name="connsiteX0" fmla="*/ 0 w 4901184"/>
              <a:gd name="connsiteY0" fmla="*/ 4781866 h 4781866"/>
              <a:gd name="connsiteX1" fmla="*/ 0 w 4901184"/>
              <a:gd name="connsiteY1" fmla="*/ 218593 h 4781866"/>
              <a:gd name="connsiteX2" fmla="*/ 218593 w 4901184"/>
              <a:gd name="connsiteY2" fmla="*/ 0 h 4781866"/>
              <a:gd name="connsiteX3" fmla="*/ 4682591 w 4901184"/>
              <a:gd name="connsiteY3" fmla="*/ 0 h 4781866"/>
              <a:gd name="connsiteX4" fmla="*/ 4901184 w 4901184"/>
              <a:gd name="connsiteY4" fmla="*/ 218593 h 4781866"/>
              <a:gd name="connsiteX5" fmla="*/ 4901184 w 4901184"/>
              <a:gd name="connsiteY5" fmla="*/ 4781866 h 47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1184" h="4781866">
                <a:moveTo>
                  <a:pt x="0" y="4781866"/>
                </a:moveTo>
                <a:lnTo>
                  <a:pt x="0" y="218593"/>
                </a:lnTo>
                <a:cubicBezTo>
                  <a:pt x="0" y="97867"/>
                  <a:pt x="97867" y="0"/>
                  <a:pt x="218593" y="0"/>
                </a:cubicBezTo>
                <a:lnTo>
                  <a:pt x="4682591" y="0"/>
                </a:lnTo>
                <a:cubicBezTo>
                  <a:pt x="4803317" y="0"/>
                  <a:pt x="4901184" y="97867"/>
                  <a:pt x="4901184" y="218593"/>
                </a:cubicBezTo>
                <a:lnTo>
                  <a:pt x="4901184" y="478186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45A10ACD-4925-47B0-275B-27F0BFCD78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75" r="11076" b="-1"/>
          <a:stretch/>
        </p:blipFill>
        <p:spPr>
          <a:xfrm>
            <a:off x="-7489" y="1357963"/>
            <a:ext cx="4607403" cy="4572000"/>
          </a:xfrm>
          <a:custGeom>
            <a:avLst/>
            <a:gdLst/>
            <a:ahLst/>
            <a:cxnLst/>
            <a:rect l="l" t="t" r="r" b="b"/>
            <a:pathLst>
              <a:path w="4607403" h="4572000">
                <a:moveTo>
                  <a:pt x="0" y="0"/>
                </a:moveTo>
                <a:lnTo>
                  <a:pt x="4444457" y="0"/>
                </a:lnTo>
                <a:cubicBezTo>
                  <a:pt x="4534450" y="0"/>
                  <a:pt x="4607403" y="72953"/>
                  <a:pt x="4607403" y="162946"/>
                </a:cubicBezTo>
                <a:lnTo>
                  <a:pt x="4607403" y="4409054"/>
                </a:lnTo>
                <a:cubicBezTo>
                  <a:pt x="4607403" y="4499047"/>
                  <a:pt x="4534450" y="4572000"/>
                  <a:pt x="4444457" y="4572000"/>
                </a:cubicBez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429A0-1F7C-5AEC-9492-C7717B467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975" y="2743200"/>
            <a:ext cx="5604529" cy="3186763"/>
          </a:xfrm>
        </p:spPr>
        <p:txBody>
          <a:bodyPr anchor="ctr">
            <a:normAutofit/>
          </a:bodyPr>
          <a:lstStyle/>
          <a:p>
            <a:pPr>
              <a:buClr>
                <a:srgbClr val="F3C790"/>
              </a:buClr>
            </a:pPr>
            <a:r>
              <a:rPr lang="pt-BR">
                <a:solidFill>
                  <a:srgbClr val="FFFFFF"/>
                </a:solidFill>
              </a:rPr>
              <a:t>As pessoas a procurarem algum tipo de coerência em suas crenças e ideologias, embora a realidade as desminta com fatos</a:t>
            </a:r>
          </a:p>
          <a:p>
            <a:pPr>
              <a:buClr>
                <a:srgbClr val="F3C790"/>
              </a:buClr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A19921-904A-F12E-3717-FAE5EBEAD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193448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DC4764-F656-4735-9820-9886F8DF1D6A}" type="datetime1">
              <a:rPr lang="en-US" smtClean="0"/>
              <a:pPr>
                <a:spcAft>
                  <a:spcPts val="600"/>
                </a:spcAft>
              </a:pPr>
              <a:t>12/1/2023</a:t>
            </a:fld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213025-CDFD-FE97-1FE0-899EF33B9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193448"/>
            <a:ext cx="75354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15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Ardósia</Template>
  <TotalTime>11</TotalTime>
  <Words>348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Calisto MT</vt:lpstr>
      <vt:lpstr>Wingdings 2</vt:lpstr>
      <vt:lpstr>Ardósia</vt:lpstr>
      <vt:lpstr>Um mundo conturbado</vt:lpstr>
      <vt:lpstr>Conflito nas fronteiras (1)</vt:lpstr>
      <vt:lpstr>Conflito nas fronteiras (2)</vt:lpstr>
      <vt:lpstr>Lula nas Arábias</vt:lpstr>
      <vt:lpstr>Vivemos uma “dissonância cognitiva”?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 mundo conturbado</dc:title>
  <dc:creator>Rudá Ricci</dc:creator>
  <cp:lastModifiedBy>Rudá Ricci</cp:lastModifiedBy>
  <cp:revision>1</cp:revision>
  <dcterms:created xsi:type="dcterms:W3CDTF">2023-12-01T16:12:55Z</dcterms:created>
  <dcterms:modified xsi:type="dcterms:W3CDTF">2023-12-01T16:24:36Z</dcterms:modified>
</cp:coreProperties>
</file>