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42A26-9334-4D8C-A440-AC7F36EE2844}" v="2" dt="2024-01-17T14:42:12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A2342A26-9334-4D8C-A440-AC7F36EE2844}"/>
    <pc:docChg chg="undo custSel addSld modSld">
      <pc:chgData name="Rudá Ricci" userId="fd4d6abc9f047792" providerId="LiveId" clId="{A2342A26-9334-4D8C-A440-AC7F36EE2844}" dt="2024-01-17T14:43:13.793" v="208" actId="26606"/>
      <pc:docMkLst>
        <pc:docMk/>
      </pc:docMkLst>
      <pc:sldChg chg="addSp delSp modSp new mod setBg">
        <pc:chgData name="Rudá Ricci" userId="fd4d6abc9f047792" providerId="LiveId" clId="{A2342A26-9334-4D8C-A440-AC7F36EE2844}" dt="2024-01-17T14:43:13.793" v="208" actId="26606"/>
        <pc:sldMkLst>
          <pc:docMk/>
          <pc:sldMk cId="3428454188" sldId="264"/>
        </pc:sldMkLst>
        <pc:spChg chg="mod">
          <ac:chgData name="Rudá Ricci" userId="fd4d6abc9f047792" providerId="LiveId" clId="{A2342A26-9334-4D8C-A440-AC7F36EE2844}" dt="2024-01-17T14:42:34.883" v="143" actId="26606"/>
          <ac:spMkLst>
            <pc:docMk/>
            <pc:sldMk cId="3428454188" sldId="264"/>
            <ac:spMk id="2" creationId="{29CA3BD3-9098-9A3F-C9A6-40C3DAD84746}"/>
          </ac:spMkLst>
        </pc:spChg>
        <pc:spChg chg="mod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3" creationId="{0198E4A1-9EA6-63FD-7E9B-7B542F6C15DE}"/>
          </ac:spMkLst>
        </pc:spChg>
        <pc:spChg chg="add del">
          <ac:chgData name="Rudá Ricci" userId="fd4d6abc9f047792" providerId="LiveId" clId="{A2342A26-9334-4D8C-A440-AC7F36EE2844}" dt="2024-01-17T14:42:34.883" v="143" actId="26606"/>
          <ac:spMkLst>
            <pc:docMk/>
            <pc:sldMk cId="3428454188" sldId="264"/>
            <ac:spMk id="9" creationId="{DF44879F-6698-4394-89D4-7B3CDB92E9A0}"/>
          </ac:spMkLst>
        </pc:spChg>
        <pc:spChg chg="add del">
          <ac:chgData name="Rudá Ricci" userId="fd4d6abc9f047792" providerId="LiveId" clId="{A2342A26-9334-4D8C-A440-AC7F36EE2844}" dt="2024-01-17T14:42:34.883" v="143" actId="26606"/>
          <ac:spMkLst>
            <pc:docMk/>
            <pc:sldMk cId="3428454188" sldId="264"/>
            <ac:spMk id="11" creationId="{C65FD3B2-577C-49A0-B40E-4845C5D597CF}"/>
          </ac:spMkLst>
        </pc:spChg>
        <pc:spChg chg="add del">
          <ac:chgData name="Rudá Ricci" userId="fd4d6abc9f047792" providerId="LiveId" clId="{A2342A26-9334-4D8C-A440-AC7F36EE2844}" dt="2024-01-17T14:42:34.883" v="143" actId="26606"/>
          <ac:spMkLst>
            <pc:docMk/>
            <pc:sldMk cId="3428454188" sldId="264"/>
            <ac:spMk id="13" creationId="{7A0B5DEA-ADF6-4BA5-9307-147F0A4685A0}"/>
          </ac:spMkLst>
        </pc:spChg>
        <pc:spChg chg="add del">
          <ac:chgData name="Rudá Ricci" userId="fd4d6abc9f047792" providerId="LiveId" clId="{A2342A26-9334-4D8C-A440-AC7F36EE2844}" dt="2024-01-17T14:42:34.883" v="143" actId="26606"/>
          <ac:spMkLst>
            <pc:docMk/>
            <pc:sldMk cId="3428454188" sldId="264"/>
            <ac:spMk id="15" creationId="{9DECDBF4-02B6-4BB4-B65B-B8107AD6A9E8}"/>
          </ac:spMkLst>
        </pc:spChg>
        <pc:spChg chg="add del">
          <ac:chgData name="Rudá Ricci" userId="fd4d6abc9f047792" providerId="LiveId" clId="{A2342A26-9334-4D8C-A440-AC7F36EE2844}" dt="2024-01-17T14:42:29.058" v="136" actId="26606"/>
          <ac:spMkLst>
            <pc:docMk/>
            <pc:sldMk cId="3428454188" sldId="264"/>
            <ac:spMk id="20" creationId="{9AA72BD9-2C5A-4EDC-931F-5AA08EACA0F3}"/>
          </ac:spMkLst>
        </pc:spChg>
        <pc:spChg chg="add del">
          <ac:chgData name="Rudá Ricci" userId="fd4d6abc9f047792" providerId="LiveId" clId="{A2342A26-9334-4D8C-A440-AC7F36EE2844}" dt="2024-01-17T14:42:29.058" v="136" actId="26606"/>
          <ac:spMkLst>
            <pc:docMk/>
            <pc:sldMk cId="3428454188" sldId="264"/>
            <ac:spMk id="22" creationId="{8A6DB0E6-E65F-4229-A5A0-2500203B6CC3}"/>
          </ac:spMkLst>
        </pc:spChg>
        <pc:spChg chg="add del">
          <ac:chgData name="Rudá Ricci" userId="fd4d6abc9f047792" providerId="LiveId" clId="{A2342A26-9334-4D8C-A440-AC7F36EE2844}" dt="2024-01-17T14:42:29.058" v="136" actId="26606"/>
          <ac:spMkLst>
            <pc:docMk/>
            <pc:sldMk cId="3428454188" sldId="264"/>
            <ac:spMk id="24" creationId="{55D4142C-5077-457F-A6AD-3FECFDB39685}"/>
          </ac:spMkLst>
        </pc:spChg>
        <pc:spChg chg="add del">
          <ac:chgData name="Rudá Ricci" userId="fd4d6abc9f047792" providerId="LiveId" clId="{A2342A26-9334-4D8C-A440-AC7F36EE2844}" dt="2024-01-17T14:42:29.058" v="136" actId="26606"/>
          <ac:spMkLst>
            <pc:docMk/>
            <pc:sldMk cId="3428454188" sldId="264"/>
            <ac:spMk id="26" creationId="{7A5F0580-5EE9-419F-96EE-B6529EF6E7D0}"/>
          </ac:spMkLst>
        </pc:spChg>
        <pc:spChg chg="add del">
          <ac:chgData name="Rudá Ricci" userId="fd4d6abc9f047792" providerId="LiveId" clId="{A2342A26-9334-4D8C-A440-AC7F36EE2844}" dt="2024-01-17T14:42:30.841" v="138" actId="26606"/>
          <ac:spMkLst>
            <pc:docMk/>
            <pc:sldMk cId="3428454188" sldId="264"/>
            <ac:spMk id="28" creationId="{F94AA2BD-2E3F-4B1D-8127-5744B8115311}"/>
          </ac:spMkLst>
        </pc:spChg>
        <pc:spChg chg="add del">
          <ac:chgData name="Rudá Ricci" userId="fd4d6abc9f047792" providerId="LiveId" clId="{A2342A26-9334-4D8C-A440-AC7F36EE2844}" dt="2024-01-17T14:42:30.841" v="138" actId="26606"/>
          <ac:spMkLst>
            <pc:docMk/>
            <pc:sldMk cId="3428454188" sldId="264"/>
            <ac:spMk id="29" creationId="{4BD02261-2DC8-4AA8-9E16-7751AE892445}"/>
          </ac:spMkLst>
        </pc:spChg>
        <pc:spChg chg="add del">
          <ac:chgData name="Rudá Ricci" userId="fd4d6abc9f047792" providerId="LiveId" clId="{A2342A26-9334-4D8C-A440-AC7F36EE2844}" dt="2024-01-17T14:42:30.841" v="138" actId="26606"/>
          <ac:spMkLst>
            <pc:docMk/>
            <pc:sldMk cId="3428454188" sldId="264"/>
            <ac:spMk id="30" creationId="{3D752CF2-2291-40B5-B462-C17B174C10BC}"/>
          </ac:spMkLst>
        </pc:spChg>
        <pc:spChg chg="add del">
          <ac:chgData name="Rudá Ricci" userId="fd4d6abc9f047792" providerId="LiveId" clId="{A2342A26-9334-4D8C-A440-AC7F36EE2844}" dt="2024-01-17T14:42:32.005" v="140" actId="26606"/>
          <ac:spMkLst>
            <pc:docMk/>
            <pc:sldMk cId="3428454188" sldId="264"/>
            <ac:spMk id="32" creationId="{8FC9BE17-9A7B-462D-AE50-3D8777387304}"/>
          </ac:spMkLst>
        </pc:spChg>
        <pc:spChg chg="add del">
          <ac:chgData name="Rudá Ricci" userId="fd4d6abc9f047792" providerId="LiveId" clId="{A2342A26-9334-4D8C-A440-AC7F36EE2844}" dt="2024-01-17T14:42:32.005" v="140" actId="26606"/>
          <ac:spMkLst>
            <pc:docMk/>
            <pc:sldMk cId="3428454188" sldId="264"/>
            <ac:spMk id="33" creationId="{3EBE8569-6AEC-4B8C-8D53-2DE337CDBA65}"/>
          </ac:spMkLst>
        </pc:spChg>
        <pc:spChg chg="add del">
          <ac:chgData name="Rudá Ricci" userId="fd4d6abc9f047792" providerId="LiveId" clId="{A2342A26-9334-4D8C-A440-AC7F36EE2844}" dt="2024-01-17T14:42:32.005" v="140" actId="26606"/>
          <ac:spMkLst>
            <pc:docMk/>
            <pc:sldMk cId="3428454188" sldId="264"/>
            <ac:spMk id="34" creationId="{55D4142C-5077-457F-A6AD-3FECFDB39685}"/>
          </ac:spMkLst>
        </pc:spChg>
        <pc:spChg chg="add del">
          <ac:chgData name="Rudá Ricci" userId="fd4d6abc9f047792" providerId="LiveId" clId="{A2342A26-9334-4D8C-A440-AC7F36EE2844}" dt="2024-01-17T14:42:32.005" v="140" actId="26606"/>
          <ac:spMkLst>
            <pc:docMk/>
            <pc:sldMk cId="3428454188" sldId="264"/>
            <ac:spMk id="35" creationId="{7A5F0580-5EE9-419F-96EE-B6529EF6E7D0}"/>
          </ac:spMkLst>
        </pc:spChg>
        <pc:spChg chg="add del">
          <ac:chgData name="Rudá Ricci" userId="fd4d6abc9f047792" providerId="LiveId" clId="{A2342A26-9334-4D8C-A440-AC7F36EE2844}" dt="2024-01-17T14:42:34.838" v="142" actId="26606"/>
          <ac:spMkLst>
            <pc:docMk/>
            <pc:sldMk cId="3428454188" sldId="264"/>
            <ac:spMk id="37" creationId="{F94AA2BD-2E3F-4B1D-8127-5744B8115311}"/>
          </ac:spMkLst>
        </pc:spChg>
        <pc:spChg chg="add del">
          <ac:chgData name="Rudá Ricci" userId="fd4d6abc9f047792" providerId="LiveId" clId="{A2342A26-9334-4D8C-A440-AC7F36EE2844}" dt="2024-01-17T14:42:34.838" v="142" actId="26606"/>
          <ac:spMkLst>
            <pc:docMk/>
            <pc:sldMk cId="3428454188" sldId="264"/>
            <ac:spMk id="38" creationId="{4BD02261-2DC8-4AA8-9E16-7751AE892445}"/>
          </ac:spMkLst>
        </pc:spChg>
        <pc:spChg chg="add del">
          <ac:chgData name="Rudá Ricci" userId="fd4d6abc9f047792" providerId="LiveId" clId="{A2342A26-9334-4D8C-A440-AC7F36EE2844}" dt="2024-01-17T14:42:34.838" v="142" actId="26606"/>
          <ac:spMkLst>
            <pc:docMk/>
            <pc:sldMk cId="3428454188" sldId="264"/>
            <ac:spMk id="39" creationId="{3D752CF2-2291-40B5-B462-C17B174C10BC}"/>
          </ac:spMkLst>
        </pc:spChg>
        <pc:spChg chg="add del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41" creationId="{79477870-C64A-4E35-8F2F-05B7114F3C74}"/>
          </ac:spMkLst>
        </pc:spChg>
        <pc:spChg chg="add del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42" creationId="{8AEA628B-C8FF-4D0B-B111-F101F580B15D}"/>
          </ac:spMkLst>
        </pc:spChg>
        <pc:spChg chg="add del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43" creationId="{42663BD0-064C-40FC-A331-F49FCA9536AA}"/>
          </ac:spMkLst>
        </pc:spChg>
        <pc:spChg chg="add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48" creationId="{79477870-C64A-4E35-8F2F-05B7114F3C74}"/>
          </ac:spMkLst>
        </pc:spChg>
        <pc:spChg chg="add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50" creationId="{8AEA628B-C8FF-4D0B-B111-F101F580B15D}"/>
          </ac:spMkLst>
        </pc:spChg>
        <pc:spChg chg="add">
          <ac:chgData name="Rudá Ricci" userId="fd4d6abc9f047792" providerId="LiveId" clId="{A2342A26-9334-4D8C-A440-AC7F36EE2844}" dt="2024-01-17T14:43:13.793" v="208" actId="26606"/>
          <ac:spMkLst>
            <pc:docMk/>
            <pc:sldMk cId="3428454188" sldId="264"/>
            <ac:spMk id="52" creationId="{42663BD0-064C-40FC-A331-F49FCA9536AA}"/>
          </ac:spMkLst>
        </pc:spChg>
        <pc:picChg chg="add mod ord">
          <ac:chgData name="Rudá Ricci" userId="fd4d6abc9f047792" providerId="LiveId" clId="{A2342A26-9334-4D8C-A440-AC7F36EE2844}" dt="2024-01-17T14:42:34.883" v="143" actId="26606"/>
          <ac:picMkLst>
            <pc:docMk/>
            <pc:sldMk cId="3428454188" sldId="264"/>
            <ac:picMk id="4" creationId="{1CD9807C-C4DD-1488-EA57-398A46F667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104B6-80D6-4875-B0C9-B15759DF5411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D6B24E3-49C5-45DB-ADBA-139F1E5A125D}">
      <dgm:prSet/>
      <dgm:spPr/>
      <dgm:t>
        <a:bodyPr/>
        <a:lstStyle/>
        <a:p>
          <a:r>
            <a:rPr lang="pt-BR"/>
            <a:t>Definição: ato de "intimidar sistematicamente, individualmente ou em grupo, mediante violência física ou psicológica, uma ou mais pessoas, de modo intencional e repetitivo, sem motivação evidente, por meio de atos de intimidação, de humilhação ou de discriminação ou de ações verbais, morais, sexuais, sociais, psicológicas, físicas, materiais ou virtuais“</a:t>
          </a:r>
          <a:endParaRPr lang="en-US"/>
        </a:p>
      </dgm:t>
    </dgm:pt>
    <dgm:pt modelId="{5B2F9EDE-195C-41B8-9A9B-B4D32096C2E5}" type="parTrans" cxnId="{FE629DA3-08F6-41FE-95F6-BC1EC8510817}">
      <dgm:prSet/>
      <dgm:spPr/>
      <dgm:t>
        <a:bodyPr/>
        <a:lstStyle/>
        <a:p>
          <a:endParaRPr lang="en-US"/>
        </a:p>
      </dgm:t>
    </dgm:pt>
    <dgm:pt modelId="{A542C189-5F7C-4811-A12F-E0D035F0FE45}" type="sibTrans" cxnId="{FE629DA3-08F6-41FE-95F6-BC1EC8510817}">
      <dgm:prSet/>
      <dgm:spPr/>
      <dgm:t>
        <a:bodyPr/>
        <a:lstStyle/>
        <a:p>
          <a:endParaRPr lang="en-US"/>
        </a:p>
      </dgm:t>
    </dgm:pt>
    <dgm:pt modelId="{3AD34134-8E7D-43BF-BBAF-2DB48421E8D8}">
      <dgm:prSet/>
      <dgm:spPr/>
      <dgm:t>
        <a:bodyPr/>
        <a:lstStyle/>
        <a:p>
          <a:r>
            <a:rPr lang="pt-BR"/>
            <a:t>A nova lei ainda aumenta em 2/3 (dois terços) a pena para quem matar uma criança menor de 14 anos em uma escola, seja pública ou privada</a:t>
          </a:r>
          <a:endParaRPr lang="en-US"/>
        </a:p>
      </dgm:t>
    </dgm:pt>
    <dgm:pt modelId="{91DB1D41-3D64-405E-9CE8-D76E2B43254C}" type="parTrans" cxnId="{064CA011-B67B-4695-B709-733D7F0877E8}">
      <dgm:prSet/>
      <dgm:spPr/>
      <dgm:t>
        <a:bodyPr/>
        <a:lstStyle/>
        <a:p>
          <a:endParaRPr lang="en-US"/>
        </a:p>
      </dgm:t>
    </dgm:pt>
    <dgm:pt modelId="{5173E31B-9865-4508-A76A-E09068317F8F}" type="sibTrans" cxnId="{064CA011-B67B-4695-B709-733D7F0877E8}">
      <dgm:prSet/>
      <dgm:spPr/>
      <dgm:t>
        <a:bodyPr/>
        <a:lstStyle/>
        <a:p>
          <a:endParaRPr lang="en-US"/>
        </a:p>
      </dgm:t>
    </dgm:pt>
    <dgm:pt modelId="{C59DEA10-17A4-4110-BE20-FE11B4B9C5B4}">
      <dgm:prSet/>
      <dgm:spPr/>
      <dgm:t>
        <a:bodyPr/>
        <a:lstStyle/>
        <a:p>
          <a:r>
            <a:rPr lang="pt-BR"/>
            <a:t>Em caso de indução ou auxílio ao suicídio, a pena pode dobrar se o autor do crime for "líder, coordenador ou administrador de grupo, de comunidade ou de rede virtual, ou por estes é responsável".</a:t>
          </a:r>
          <a:endParaRPr lang="en-US"/>
        </a:p>
      </dgm:t>
    </dgm:pt>
    <dgm:pt modelId="{47F5EECA-5D73-40EF-84BD-A3DD7290EBD8}" type="parTrans" cxnId="{94B3C9AC-57BF-41C9-B9AE-D890CA1F3FF9}">
      <dgm:prSet/>
      <dgm:spPr/>
      <dgm:t>
        <a:bodyPr/>
        <a:lstStyle/>
        <a:p>
          <a:endParaRPr lang="en-US"/>
        </a:p>
      </dgm:t>
    </dgm:pt>
    <dgm:pt modelId="{18A0D71D-F696-4109-9D78-750207A62B9A}" type="sibTrans" cxnId="{94B3C9AC-57BF-41C9-B9AE-D890CA1F3FF9}">
      <dgm:prSet/>
      <dgm:spPr/>
      <dgm:t>
        <a:bodyPr/>
        <a:lstStyle/>
        <a:p>
          <a:endParaRPr lang="en-US"/>
        </a:p>
      </dgm:t>
    </dgm:pt>
    <dgm:pt modelId="{04BED873-014B-49DE-9832-2FB911B0A01D}" type="pres">
      <dgm:prSet presAssocID="{7B9104B6-80D6-4875-B0C9-B15759DF5411}" presName="vert0" presStyleCnt="0">
        <dgm:presLayoutVars>
          <dgm:dir/>
          <dgm:animOne val="branch"/>
          <dgm:animLvl val="lvl"/>
        </dgm:presLayoutVars>
      </dgm:prSet>
      <dgm:spPr/>
    </dgm:pt>
    <dgm:pt modelId="{705102A2-90BF-4D59-8608-7E1A46E5E138}" type="pres">
      <dgm:prSet presAssocID="{1D6B24E3-49C5-45DB-ADBA-139F1E5A125D}" presName="thickLine" presStyleLbl="alignNode1" presStyleIdx="0" presStyleCnt="3"/>
      <dgm:spPr/>
    </dgm:pt>
    <dgm:pt modelId="{24AA96AA-FFFB-4C8A-B1BC-EF5841953078}" type="pres">
      <dgm:prSet presAssocID="{1D6B24E3-49C5-45DB-ADBA-139F1E5A125D}" presName="horz1" presStyleCnt="0"/>
      <dgm:spPr/>
    </dgm:pt>
    <dgm:pt modelId="{D5CB80CB-7257-4326-98DD-DC5736AA17E8}" type="pres">
      <dgm:prSet presAssocID="{1D6B24E3-49C5-45DB-ADBA-139F1E5A125D}" presName="tx1" presStyleLbl="revTx" presStyleIdx="0" presStyleCnt="3"/>
      <dgm:spPr/>
    </dgm:pt>
    <dgm:pt modelId="{8BED4650-78CF-4AF0-857F-598E2C67221F}" type="pres">
      <dgm:prSet presAssocID="{1D6B24E3-49C5-45DB-ADBA-139F1E5A125D}" presName="vert1" presStyleCnt="0"/>
      <dgm:spPr/>
    </dgm:pt>
    <dgm:pt modelId="{41AD519A-7CB5-4F76-A716-D15AF5DDE510}" type="pres">
      <dgm:prSet presAssocID="{3AD34134-8E7D-43BF-BBAF-2DB48421E8D8}" presName="thickLine" presStyleLbl="alignNode1" presStyleIdx="1" presStyleCnt="3"/>
      <dgm:spPr/>
    </dgm:pt>
    <dgm:pt modelId="{13A2379A-5452-4881-82AA-BE8200570371}" type="pres">
      <dgm:prSet presAssocID="{3AD34134-8E7D-43BF-BBAF-2DB48421E8D8}" presName="horz1" presStyleCnt="0"/>
      <dgm:spPr/>
    </dgm:pt>
    <dgm:pt modelId="{A5D27159-544F-46C6-A428-5A323EB0EA54}" type="pres">
      <dgm:prSet presAssocID="{3AD34134-8E7D-43BF-BBAF-2DB48421E8D8}" presName="tx1" presStyleLbl="revTx" presStyleIdx="1" presStyleCnt="3"/>
      <dgm:spPr/>
    </dgm:pt>
    <dgm:pt modelId="{0BEC9A55-48FA-412C-875C-36136C82C3B8}" type="pres">
      <dgm:prSet presAssocID="{3AD34134-8E7D-43BF-BBAF-2DB48421E8D8}" presName="vert1" presStyleCnt="0"/>
      <dgm:spPr/>
    </dgm:pt>
    <dgm:pt modelId="{032789CD-9DFB-416E-9E39-5CCF3C7FAA52}" type="pres">
      <dgm:prSet presAssocID="{C59DEA10-17A4-4110-BE20-FE11B4B9C5B4}" presName="thickLine" presStyleLbl="alignNode1" presStyleIdx="2" presStyleCnt="3"/>
      <dgm:spPr/>
    </dgm:pt>
    <dgm:pt modelId="{7B0B8ABE-F14A-4ADC-B058-D2D06103AC84}" type="pres">
      <dgm:prSet presAssocID="{C59DEA10-17A4-4110-BE20-FE11B4B9C5B4}" presName="horz1" presStyleCnt="0"/>
      <dgm:spPr/>
    </dgm:pt>
    <dgm:pt modelId="{40B97A99-D9BB-456C-98E3-BCC3C32A16DA}" type="pres">
      <dgm:prSet presAssocID="{C59DEA10-17A4-4110-BE20-FE11B4B9C5B4}" presName="tx1" presStyleLbl="revTx" presStyleIdx="2" presStyleCnt="3"/>
      <dgm:spPr/>
    </dgm:pt>
    <dgm:pt modelId="{471ABEF1-CE85-459B-8FB2-6AA82E14C3C8}" type="pres">
      <dgm:prSet presAssocID="{C59DEA10-17A4-4110-BE20-FE11B4B9C5B4}" presName="vert1" presStyleCnt="0"/>
      <dgm:spPr/>
    </dgm:pt>
  </dgm:ptLst>
  <dgm:cxnLst>
    <dgm:cxn modelId="{064CA011-B67B-4695-B709-733D7F0877E8}" srcId="{7B9104B6-80D6-4875-B0C9-B15759DF5411}" destId="{3AD34134-8E7D-43BF-BBAF-2DB48421E8D8}" srcOrd="1" destOrd="0" parTransId="{91DB1D41-3D64-405E-9CE8-D76E2B43254C}" sibTransId="{5173E31B-9865-4508-A76A-E09068317F8F}"/>
    <dgm:cxn modelId="{F534025B-B496-47DD-B6FA-CB86DA7B314F}" type="presOf" srcId="{C59DEA10-17A4-4110-BE20-FE11B4B9C5B4}" destId="{40B97A99-D9BB-456C-98E3-BCC3C32A16DA}" srcOrd="0" destOrd="0" presId="urn:microsoft.com/office/officeart/2008/layout/LinedList"/>
    <dgm:cxn modelId="{4DCB7C6D-1B2B-4D5F-9160-C7D67402AA88}" type="presOf" srcId="{1D6B24E3-49C5-45DB-ADBA-139F1E5A125D}" destId="{D5CB80CB-7257-4326-98DD-DC5736AA17E8}" srcOrd="0" destOrd="0" presId="urn:microsoft.com/office/officeart/2008/layout/LinedList"/>
    <dgm:cxn modelId="{91DAFA77-022C-46E7-9D27-394064F47A0D}" type="presOf" srcId="{3AD34134-8E7D-43BF-BBAF-2DB48421E8D8}" destId="{A5D27159-544F-46C6-A428-5A323EB0EA54}" srcOrd="0" destOrd="0" presId="urn:microsoft.com/office/officeart/2008/layout/LinedList"/>
    <dgm:cxn modelId="{FE629DA3-08F6-41FE-95F6-BC1EC8510817}" srcId="{7B9104B6-80D6-4875-B0C9-B15759DF5411}" destId="{1D6B24E3-49C5-45DB-ADBA-139F1E5A125D}" srcOrd="0" destOrd="0" parTransId="{5B2F9EDE-195C-41B8-9A9B-B4D32096C2E5}" sibTransId="{A542C189-5F7C-4811-A12F-E0D035F0FE45}"/>
    <dgm:cxn modelId="{94B3C9AC-57BF-41C9-B9AE-D890CA1F3FF9}" srcId="{7B9104B6-80D6-4875-B0C9-B15759DF5411}" destId="{C59DEA10-17A4-4110-BE20-FE11B4B9C5B4}" srcOrd="2" destOrd="0" parTransId="{47F5EECA-5D73-40EF-84BD-A3DD7290EBD8}" sibTransId="{18A0D71D-F696-4109-9D78-750207A62B9A}"/>
    <dgm:cxn modelId="{3B5BA7D8-9BD0-4344-94D7-90A1BD1154C9}" type="presOf" srcId="{7B9104B6-80D6-4875-B0C9-B15759DF5411}" destId="{04BED873-014B-49DE-9832-2FB911B0A01D}" srcOrd="0" destOrd="0" presId="urn:microsoft.com/office/officeart/2008/layout/LinedList"/>
    <dgm:cxn modelId="{DC743D7B-3108-406D-9B1F-6F2CA0DB9DCB}" type="presParOf" srcId="{04BED873-014B-49DE-9832-2FB911B0A01D}" destId="{705102A2-90BF-4D59-8608-7E1A46E5E138}" srcOrd="0" destOrd="0" presId="urn:microsoft.com/office/officeart/2008/layout/LinedList"/>
    <dgm:cxn modelId="{7D714831-0187-4355-A8EC-0E4518BB0B1B}" type="presParOf" srcId="{04BED873-014B-49DE-9832-2FB911B0A01D}" destId="{24AA96AA-FFFB-4C8A-B1BC-EF5841953078}" srcOrd="1" destOrd="0" presId="urn:microsoft.com/office/officeart/2008/layout/LinedList"/>
    <dgm:cxn modelId="{D3766FDF-752C-4D7D-9D85-103022D2CB43}" type="presParOf" srcId="{24AA96AA-FFFB-4C8A-B1BC-EF5841953078}" destId="{D5CB80CB-7257-4326-98DD-DC5736AA17E8}" srcOrd="0" destOrd="0" presId="urn:microsoft.com/office/officeart/2008/layout/LinedList"/>
    <dgm:cxn modelId="{F2AEC97E-5BDA-4A0F-9482-059C47135C34}" type="presParOf" srcId="{24AA96AA-FFFB-4C8A-B1BC-EF5841953078}" destId="{8BED4650-78CF-4AF0-857F-598E2C67221F}" srcOrd="1" destOrd="0" presId="urn:microsoft.com/office/officeart/2008/layout/LinedList"/>
    <dgm:cxn modelId="{27AE62B0-5CE9-4A76-9C9A-A848EEDD6AB9}" type="presParOf" srcId="{04BED873-014B-49DE-9832-2FB911B0A01D}" destId="{41AD519A-7CB5-4F76-A716-D15AF5DDE510}" srcOrd="2" destOrd="0" presId="urn:microsoft.com/office/officeart/2008/layout/LinedList"/>
    <dgm:cxn modelId="{AA9A11D1-4097-4DBE-8C6C-F639531D8112}" type="presParOf" srcId="{04BED873-014B-49DE-9832-2FB911B0A01D}" destId="{13A2379A-5452-4881-82AA-BE8200570371}" srcOrd="3" destOrd="0" presId="urn:microsoft.com/office/officeart/2008/layout/LinedList"/>
    <dgm:cxn modelId="{3974EED2-F970-4EA6-B7CB-C5F8F9FA1CFD}" type="presParOf" srcId="{13A2379A-5452-4881-82AA-BE8200570371}" destId="{A5D27159-544F-46C6-A428-5A323EB0EA54}" srcOrd="0" destOrd="0" presId="urn:microsoft.com/office/officeart/2008/layout/LinedList"/>
    <dgm:cxn modelId="{ADC26EDB-D500-4A7B-9A28-EC97FFBD3C51}" type="presParOf" srcId="{13A2379A-5452-4881-82AA-BE8200570371}" destId="{0BEC9A55-48FA-412C-875C-36136C82C3B8}" srcOrd="1" destOrd="0" presId="urn:microsoft.com/office/officeart/2008/layout/LinedList"/>
    <dgm:cxn modelId="{B9140D91-8548-49B6-BED8-F187A7920D09}" type="presParOf" srcId="{04BED873-014B-49DE-9832-2FB911B0A01D}" destId="{032789CD-9DFB-416E-9E39-5CCF3C7FAA52}" srcOrd="4" destOrd="0" presId="urn:microsoft.com/office/officeart/2008/layout/LinedList"/>
    <dgm:cxn modelId="{33E09CF6-5D5C-4AD7-AC53-25300E6CE325}" type="presParOf" srcId="{04BED873-014B-49DE-9832-2FB911B0A01D}" destId="{7B0B8ABE-F14A-4ADC-B058-D2D06103AC84}" srcOrd="5" destOrd="0" presId="urn:microsoft.com/office/officeart/2008/layout/LinedList"/>
    <dgm:cxn modelId="{38B3AF58-57C2-4A09-97AD-7AC4929EC489}" type="presParOf" srcId="{7B0B8ABE-F14A-4ADC-B058-D2D06103AC84}" destId="{40B97A99-D9BB-456C-98E3-BCC3C32A16DA}" srcOrd="0" destOrd="0" presId="urn:microsoft.com/office/officeart/2008/layout/LinedList"/>
    <dgm:cxn modelId="{3F1D97E8-E8EA-4253-9C57-C65F2D6D7F86}" type="presParOf" srcId="{7B0B8ABE-F14A-4ADC-B058-D2D06103AC84}" destId="{471ABEF1-CE85-459B-8FB2-6AA82E14C3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102A2-90BF-4D59-8608-7E1A46E5E138}">
      <dsp:nvSpPr>
        <dsp:cNvPr id="0" name=""/>
        <dsp:cNvSpPr/>
      </dsp:nvSpPr>
      <dsp:spPr>
        <a:xfrm>
          <a:off x="0" y="2723"/>
          <a:ext cx="69677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B80CB-7257-4326-98DD-DC5736AA17E8}">
      <dsp:nvSpPr>
        <dsp:cNvPr id="0" name=""/>
        <dsp:cNvSpPr/>
      </dsp:nvSpPr>
      <dsp:spPr>
        <a:xfrm>
          <a:off x="0" y="2723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Definição: ato de "intimidar sistematicamente, individualmente ou em grupo, mediante violência física ou psicológica, uma ou mais pessoas, de modo intencional e repetitivo, sem motivação evidente, por meio de atos de intimidação, de humilhação ou de discriminação ou de ações verbais, morais, sexuais, sociais, psicológicas, físicas, materiais ou virtuais“</a:t>
          </a:r>
          <a:endParaRPr lang="en-US" sz="1800" kern="1200"/>
        </a:p>
      </dsp:txBody>
      <dsp:txXfrm>
        <a:off x="0" y="2723"/>
        <a:ext cx="6967728" cy="1857464"/>
      </dsp:txXfrm>
    </dsp:sp>
    <dsp:sp modelId="{41AD519A-7CB5-4F76-A716-D15AF5DDE510}">
      <dsp:nvSpPr>
        <dsp:cNvPr id="0" name=""/>
        <dsp:cNvSpPr/>
      </dsp:nvSpPr>
      <dsp:spPr>
        <a:xfrm>
          <a:off x="0" y="1860187"/>
          <a:ext cx="69677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27159-544F-46C6-A428-5A323EB0EA54}">
      <dsp:nvSpPr>
        <dsp:cNvPr id="0" name=""/>
        <dsp:cNvSpPr/>
      </dsp:nvSpPr>
      <dsp:spPr>
        <a:xfrm>
          <a:off x="0" y="1860187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nova lei ainda aumenta em 2/3 (dois terços) a pena para quem matar uma criança menor de 14 anos em uma escola, seja pública ou privada</a:t>
          </a:r>
          <a:endParaRPr lang="en-US" sz="1800" kern="1200"/>
        </a:p>
      </dsp:txBody>
      <dsp:txXfrm>
        <a:off x="0" y="1860187"/>
        <a:ext cx="6967728" cy="1857464"/>
      </dsp:txXfrm>
    </dsp:sp>
    <dsp:sp modelId="{032789CD-9DFB-416E-9E39-5CCF3C7FAA52}">
      <dsp:nvSpPr>
        <dsp:cNvPr id="0" name=""/>
        <dsp:cNvSpPr/>
      </dsp:nvSpPr>
      <dsp:spPr>
        <a:xfrm>
          <a:off x="0" y="3717652"/>
          <a:ext cx="69677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97A99-D9BB-456C-98E3-BCC3C32A16DA}">
      <dsp:nvSpPr>
        <dsp:cNvPr id="0" name=""/>
        <dsp:cNvSpPr/>
      </dsp:nvSpPr>
      <dsp:spPr>
        <a:xfrm>
          <a:off x="0" y="3717652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Em caso de indução ou auxílio ao suicídio, a pena pode dobrar se o autor do crime for "líder, coordenador ou administrador de grupo, de comunidade ou de rede virtual, ou por estes é responsável".</a:t>
          </a:r>
          <a:endParaRPr lang="en-US" sz="1800" kern="1200"/>
        </a:p>
      </dsp:txBody>
      <dsp:txXfrm>
        <a:off x="0" y="3717652"/>
        <a:ext cx="6967728" cy="185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3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F203440-B6C7-A293-0789-7E98A33B0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9931" b="1381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BD472A-5D78-9568-1D0D-1765A424A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pt-BR" sz="7200"/>
              <a:t>Dificuldade para virar a página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818188-5B44-8BBA-A740-02824E2C0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17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27278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67F03-147D-217B-ED69-3249087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pt-BR" sz="3200"/>
              <a:t>Moro com os dias contados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61207F-AD9F-2EEB-75EB-EE2B9764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pt-BR" sz="1800"/>
              <a:t>Tony Garcia (ex-deputado estadual no PR) abriu o tiroteio contra Moro</a:t>
            </a:r>
          </a:p>
          <a:p>
            <a:r>
              <a:rPr lang="pt-BR" sz="1800"/>
              <a:t>Gravou conversas que comprovam, inclusive, a "Festa da Cueca", na qual, desembargadores do TRF-4 teriam sido recepcionados numa festinha pouco pudica</a:t>
            </a:r>
          </a:p>
          <a:p>
            <a:r>
              <a:rPr lang="pt-BR" sz="1800"/>
              <a:t>Num acordo de delação premiada, Garcia teria que gravar (sem o conhecimento da vítima) conversas que depois eram repassadas ao Moro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398FB4-3BF6-1902-C012-1C67CA69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14" y="1010120"/>
            <a:ext cx="4097657" cy="47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9FEE4F-2414-D32D-8753-DC7B3F7F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pt-BR" sz="3600"/>
              <a:t>Governo sanciona lei sobre bullying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65E7E7-BB36-2048-2592-49F1330A7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81617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03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AA9997-7E33-D1EC-8B0D-CB2D7ABD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 Brasil no ENEM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85E406-862F-7B0C-FA0A-A7D4D1CA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311" y="625684"/>
            <a:ext cx="486892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6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AABFE6-61EF-D086-AAC5-9974FBEE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 Brasil dos militares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72D2A9C-9E8F-3AEA-CB10-0FA9641D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191" y="625684"/>
            <a:ext cx="5237165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35F0F5-BD29-33C7-B617-4D3AC69E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 Brasil de poucos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F981507-E779-5A24-645A-5869E7AFB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854" y="625684"/>
            <a:ext cx="4511839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490E58-4C66-9DC7-52FE-8A6B7C27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pt-BR" sz="3400"/>
              <a:t>O Brasil dos ricos</a:t>
            </a:r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8FF6F-A936-34C0-A843-C9337E4A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pt-BR" sz="1700" dirty="0"/>
              <a:t>Segundo o Observatório de Política Fiscal do FGV, a renda dos 15 mil brasileiros mais ricos cresceu o triplo do observado entre outros brasileiros</a:t>
            </a:r>
          </a:p>
          <a:p>
            <a:r>
              <a:rPr lang="pt-BR" sz="1700" dirty="0"/>
              <a:t>Entre essa elite, que representa 0,01% da população, o crescimento médio da renda praticamente dobrou (96%) entre 2017 e 2022.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582132-9E21-C359-4C7C-96004B8C7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5" r="11442" b="-1"/>
          <a:stretch/>
        </p:blipFill>
        <p:spPr>
          <a:xfrm>
            <a:off x="5819895" y="625683"/>
            <a:ext cx="5572265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A3BD3-9098-9A3F-C9A6-40C3DAD8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t-BR" sz="5200"/>
              <a:t>O PT de Zé Dirceu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98E4A1-9EA6-63FD-7E9B-7B542F6C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/>
              <a:t>José Dirceu afirmou no domingo que a direita “está ganhando” a disputa política e cultural no Brasil e defendeu uma “atualização política, teórica e de organização” para o PT</a:t>
            </a:r>
          </a:p>
          <a:p>
            <a:pPr>
              <a:lnSpc>
                <a:spcPct val="100000"/>
              </a:lnSpc>
            </a:pPr>
            <a:r>
              <a:rPr lang="pt-BR" sz="1400"/>
              <a:t>Afirmou que o PL, o PP, Republicanos, União Brasil e PSD “estão ficando fortes”, construindo novos diretórios pelo País</a:t>
            </a:r>
          </a:p>
          <a:p>
            <a:pPr>
              <a:lnSpc>
                <a:spcPct val="100000"/>
              </a:lnSpc>
            </a:pPr>
            <a:r>
              <a:rPr lang="pt-BR" sz="1400"/>
              <a:t>Contudo, a atualização sugerida supõe a submissão do partido ao governo</a:t>
            </a:r>
          </a:p>
          <a:p>
            <a:pPr>
              <a:lnSpc>
                <a:spcPct val="100000"/>
              </a:lnSpc>
            </a:pPr>
            <a:r>
              <a:rPr lang="pt-BR" sz="1400"/>
              <a:t>Dirceu disse que foi “quase uma covardia” não ter havido total apoio às propostas econômicas do ministro da Fazenda, Fernando Haddad. “Outro papel do partido é sustentar o governo, apoiar o governo. Quando o governo apresenta uma política, nosso papel é apoiar”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D9807C-C4DD-1488-EA57-398A46F6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3" r="4037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BBD93F-5432-A0CA-510E-069439B0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 Brasil do abismo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1786E1-C16C-4BA2-ECA8-4AC02A1C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595" y="625684"/>
            <a:ext cx="3532358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617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2"/>
      </a:lt2>
      <a:accent1>
        <a:srgbClr val="D73864"/>
      </a:accent1>
      <a:accent2>
        <a:srgbClr val="C62794"/>
      </a:accent2>
      <a:accent3>
        <a:srgbClr val="C738D7"/>
      </a:accent3>
      <a:accent4>
        <a:srgbClr val="7327C6"/>
      </a:accent4>
      <a:accent5>
        <a:srgbClr val="4238D7"/>
      </a:accent5>
      <a:accent6>
        <a:srgbClr val="275FC6"/>
      </a:accent6>
      <a:hlink>
        <a:srgbClr val="7158C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416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Dificuldade para virar a página</vt:lpstr>
      <vt:lpstr>Moro com os dias contados</vt:lpstr>
      <vt:lpstr>Governo sanciona lei sobre bullying</vt:lpstr>
      <vt:lpstr>O Brasil no ENEM</vt:lpstr>
      <vt:lpstr>O Brasil dos militares</vt:lpstr>
      <vt:lpstr>O Brasil de poucos</vt:lpstr>
      <vt:lpstr>O Brasil dos ricos</vt:lpstr>
      <vt:lpstr>O PT de Zé Dirceu</vt:lpstr>
      <vt:lpstr>O Brasil do abismo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Dificuldade para virar a página</dc:title>
  <dc:creator>Rudá Ricci</dc:creator>
  <cp:lastModifiedBy>Rudá Ricci</cp:lastModifiedBy>
  <cp:revision>1</cp:revision>
  <dcterms:created xsi:type="dcterms:W3CDTF">2024-01-17T14:21:32Z</dcterms:created>
  <dcterms:modified xsi:type="dcterms:W3CDTF">2024-01-17T14:43:15Z</dcterms:modified>
</cp:coreProperties>
</file>