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C46ABC-5243-4763-826C-D675735B88A7}" v="3" dt="2024-01-19T17:49:50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á Ricci" userId="fd4d6abc9f047792" providerId="LiveId" clId="{B2C46ABC-5243-4763-826C-D675735B88A7}"/>
    <pc:docChg chg="custSel addSld modSld">
      <pc:chgData name="Rudá Ricci" userId="fd4d6abc9f047792" providerId="LiveId" clId="{B2C46ABC-5243-4763-826C-D675735B88A7}" dt="2024-01-19T17:50:01.691" v="84" actId="26606"/>
      <pc:docMkLst>
        <pc:docMk/>
      </pc:docMkLst>
      <pc:sldChg chg="addSp delSp modSp mod setBg">
        <pc:chgData name="Rudá Ricci" userId="fd4d6abc9f047792" providerId="LiveId" clId="{B2C46ABC-5243-4763-826C-D675735B88A7}" dt="2024-01-19T17:47:00.496" v="27" actId="26606"/>
        <pc:sldMkLst>
          <pc:docMk/>
          <pc:sldMk cId="3773413531" sldId="263"/>
        </pc:sldMkLst>
        <pc:spChg chg="mod">
          <ac:chgData name="Rudá Ricci" userId="fd4d6abc9f047792" providerId="LiveId" clId="{B2C46ABC-5243-4763-826C-D675735B88A7}" dt="2024-01-19T17:47:00.496" v="27" actId="26606"/>
          <ac:spMkLst>
            <pc:docMk/>
            <pc:sldMk cId="3773413531" sldId="263"/>
            <ac:spMk id="2" creationId="{7B27E6C7-2D9E-1671-8B0A-8FC0FE8D4FB9}"/>
          </ac:spMkLst>
        </pc:spChg>
        <pc:spChg chg="del">
          <ac:chgData name="Rudá Ricci" userId="fd4d6abc9f047792" providerId="LiveId" clId="{B2C46ABC-5243-4763-826C-D675735B88A7}" dt="2024-01-19T17:46:44.606" v="25"/>
          <ac:spMkLst>
            <pc:docMk/>
            <pc:sldMk cId="3773413531" sldId="263"/>
            <ac:spMk id="3" creationId="{39F666FF-F4F8-7986-2F92-2EDCDF4B1F46}"/>
          </ac:spMkLst>
        </pc:spChg>
        <pc:spChg chg="add">
          <ac:chgData name="Rudá Ricci" userId="fd4d6abc9f047792" providerId="LiveId" clId="{B2C46ABC-5243-4763-826C-D675735B88A7}" dt="2024-01-19T17:47:00.496" v="27" actId="26606"/>
          <ac:spMkLst>
            <pc:docMk/>
            <pc:sldMk cId="3773413531" sldId="263"/>
            <ac:spMk id="10" creationId="{D284A420-F50C-4C2C-B88E-E6F4EF504B6E}"/>
          </ac:spMkLst>
        </pc:spChg>
        <pc:spChg chg="add">
          <ac:chgData name="Rudá Ricci" userId="fd4d6abc9f047792" providerId="LiveId" clId="{B2C46ABC-5243-4763-826C-D675735B88A7}" dt="2024-01-19T17:47:00.496" v="27" actId="26606"/>
          <ac:spMkLst>
            <pc:docMk/>
            <pc:sldMk cId="3773413531" sldId="263"/>
            <ac:spMk id="12" creationId="{893A6D2E-5228-4998-9E24-EFCCA024675E}"/>
          </ac:spMkLst>
        </pc:spChg>
        <pc:spChg chg="add">
          <ac:chgData name="Rudá Ricci" userId="fd4d6abc9f047792" providerId="LiveId" clId="{B2C46ABC-5243-4763-826C-D675735B88A7}" dt="2024-01-19T17:47:00.496" v="27" actId="26606"/>
          <ac:spMkLst>
            <pc:docMk/>
            <pc:sldMk cId="3773413531" sldId="263"/>
            <ac:spMk id="18" creationId="{CAB6D7AF-734C-43E5-AE74-E8EC5D462582}"/>
          </ac:spMkLst>
        </pc:spChg>
        <pc:spChg chg="add">
          <ac:chgData name="Rudá Ricci" userId="fd4d6abc9f047792" providerId="LiveId" clId="{B2C46ABC-5243-4763-826C-D675735B88A7}" dt="2024-01-19T17:47:00.496" v="27" actId="26606"/>
          <ac:spMkLst>
            <pc:docMk/>
            <pc:sldMk cId="3773413531" sldId="263"/>
            <ac:spMk id="20" creationId="{36830A5B-65B2-40C0-80F8-67EFC8A6B03B}"/>
          </ac:spMkLst>
        </pc:spChg>
        <pc:picChg chg="add mod ord">
          <ac:chgData name="Rudá Ricci" userId="fd4d6abc9f047792" providerId="LiveId" clId="{B2C46ABC-5243-4763-826C-D675735B88A7}" dt="2024-01-19T17:47:00.496" v="27" actId="26606"/>
          <ac:picMkLst>
            <pc:docMk/>
            <pc:sldMk cId="3773413531" sldId="263"/>
            <ac:picMk id="4" creationId="{42407554-D807-3DD0-2B78-7626B9D6F81F}"/>
          </ac:picMkLst>
        </pc:picChg>
        <pc:picChg chg="add mod">
          <ac:chgData name="Rudá Ricci" userId="fd4d6abc9f047792" providerId="LiveId" clId="{B2C46ABC-5243-4763-826C-D675735B88A7}" dt="2024-01-19T17:47:00.496" v="27" actId="26606"/>
          <ac:picMkLst>
            <pc:docMk/>
            <pc:sldMk cId="3773413531" sldId="263"/>
            <ac:picMk id="5" creationId="{BD299857-554C-1D17-684C-938E1C67E1F7}"/>
          </ac:picMkLst>
        </pc:picChg>
        <pc:cxnChg chg="add">
          <ac:chgData name="Rudá Ricci" userId="fd4d6abc9f047792" providerId="LiveId" clId="{B2C46ABC-5243-4763-826C-D675735B88A7}" dt="2024-01-19T17:47:00.496" v="27" actId="26606"/>
          <ac:cxnSpMkLst>
            <pc:docMk/>
            <pc:sldMk cId="3773413531" sldId="263"/>
            <ac:cxnSpMk id="14" creationId="{3ADB48DB-8E25-4F2F-8C02-5B793937255F}"/>
          </ac:cxnSpMkLst>
        </pc:cxnChg>
        <pc:cxnChg chg="add">
          <ac:chgData name="Rudá Ricci" userId="fd4d6abc9f047792" providerId="LiveId" clId="{B2C46ABC-5243-4763-826C-D675735B88A7}" dt="2024-01-19T17:47:00.496" v="27" actId="26606"/>
          <ac:cxnSpMkLst>
            <pc:docMk/>
            <pc:sldMk cId="3773413531" sldId="263"/>
            <ac:cxnSpMk id="16" creationId="{C32BA7E3-7313-49C8-A245-A85BDEB13EB3}"/>
          </ac:cxnSpMkLst>
        </pc:cxnChg>
        <pc:cxnChg chg="add">
          <ac:chgData name="Rudá Ricci" userId="fd4d6abc9f047792" providerId="LiveId" clId="{B2C46ABC-5243-4763-826C-D675735B88A7}" dt="2024-01-19T17:47:00.496" v="27" actId="26606"/>
          <ac:cxnSpMkLst>
            <pc:docMk/>
            <pc:sldMk cId="3773413531" sldId="263"/>
            <ac:cxnSpMk id="22" creationId="{2E6B6C39-3A8E-4EAF-A0CD-4FE0CDFCD7DB}"/>
          </ac:cxnSpMkLst>
        </pc:cxnChg>
      </pc:sldChg>
      <pc:sldChg chg="addSp delSp modSp new mod setBg">
        <pc:chgData name="Rudá Ricci" userId="fd4d6abc9f047792" providerId="LiveId" clId="{B2C46ABC-5243-4763-826C-D675735B88A7}" dt="2024-01-19T17:50:01.691" v="84" actId="26606"/>
        <pc:sldMkLst>
          <pc:docMk/>
          <pc:sldMk cId="3395072694" sldId="264"/>
        </pc:sldMkLst>
        <pc:spChg chg="mod">
          <ac:chgData name="Rudá Ricci" userId="fd4d6abc9f047792" providerId="LiveId" clId="{B2C46ABC-5243-4763-826C-D675735B88A7}" dt="2024-01-19T17:50:01.691" v="84" actId="26606"/>
          <ac:spMkLst>
            <pc:docMk/>
            <pc:sldMk cId="3395072694" sldId="264"/>
            <ac:spMk id="2" creationId="{63C63F7C-3DD2-160D-E4C7-3DF7E7FBD36F}"/>
          </ac:spMkLst>
        </pc:spChg>
        <pc:spChg chg="del">
          <ac:chgData name="Rudá Ricci" userId="fd4d6abc9f047792" providerId="LiveId" clId="{B2C46ABC-5243-4763-826C-D675735B88A7}" dt="2024-01-19T17:49:50.159" v="81"/>
          <ac:spMkLst>
            <pc:docMk/>
            <pc:sldMk cId="3395072694" sldId="264"/>
            <ac:spMk id="3" creationId="{CCA49200-2623-C920-A537-3B9E68145901}"/>
          </ac:spMkLst>
        </pc:spChg>
        <pc:spChg chg="add del">
          <ac:chgData name="Rudá Ricci" userId="fd4d6abc9f047792" providerId="LiveId" clId="{B2C46ABC-5243-4763-826C-D675735B88A7}" dt="2024-01-19T17:49:59.588" v="83" actId="478"/>
          <ac:spMkLst>
            <pc:docMk/>
            <pc:sldMk cId="3395072694" sldId="264"/>
            <ac:spMk id="8" creationId="{304AF7F3-485C-CA94-F166-7C06D71FB0AF}"/>
          </ac:spMkLst>
        </pc:spChg>
        <pc:spChg chg="add del">
          <ac:chgData name="Rudá Ricci" userId="fd4d6abc9f047792" providerId="LiveId" clId="{B2C46ABC-5243-4763-826C-D675735B88A7}" dt="2024-01-19T17:50:01.691" v="84" actId="26606"/>
          <ac:spMkLst>
            <pc:docMk/>
            <pc:sldMk cId="3395072694" sldId="264"/>
            <ac:spMk id="11" creationId="{B210AC1D-4063-4C6E-9528-FA9C4C0C18E6}"/>
          </ac:spMkLst>
        </pc:spChg>
        <pc:spChg chg="add del">
          <ac:chgData name="Rudá Ricci" userId="fd4d6abc9f047792" providerId="LiveId" clId="{B2C46ABC-5243-4763-826C-D675735B88A7}" dt="2024-01-19T17:50:01.691" v="84" actId="26606"/>
          <ac:spMkLst>
            <pc:docMk/>
            <pc:sldMk cId="3395072694" sldId="264"/>
            <ac:spMk id="13" creationId="{02F8C595-E68C-4306-AED8-DC7826A0A506}"/>
          </ac:spMkLst>
        </pc:spChg>
        <pc:spChg chg="add">
          <ac:chgData name="Rudá Ricci" userId="fd4d6abc9f047792" providerId="LiveId" clId="{B2C46ABC-5243-4763-826C-D675735B88A7}" dt="2024-01-19T17:50:01.691" v="84" actId="26606"/>
          <ac:spMkLst>
            <pc:docMk/>
            <pc:sldMk cId="3395072694" sldId="264"/>
            <ac:spMk id="20" creationId="{D284A420-F50C-4C2C-B88E-E6F4EF504B6E}"/>
          </ac:spMkLst>
        </pc:spChg>
        <pc:spChg chg="add">
          <ac:chgData name="Rudá Ricci" userId="fd4d6abc9f047792" providerId="LiveId" clId="{B2C46ABC-5243-4763-826C-D675735B88A7}" dt="2024-01-19T17:50:01.691" v="84" actId="26606"/>
          <ac:spMkLst>
            <pc:docMk/>
            <pc:sldMk cId="3395072694" sldId="264"/>
            <ac:spMk id="22" creationId="{893A6D2E-5228-4998-9E24-EFCCA024675E}"/>
          </ac:spMkLst>
        </pc:spChg>
        <pc:spChg chg="add">
          <ac:chgData name="Rudá Ricci" userId="fd4d6abc9f047792" providerId="LiveId" clId="{B2C46ABC-5243-4763-826C-D675735B88A7}" dt="2024-01-19T17:50:01.691" v="84" actId="26606"/>
          <ac:spMkLst>
            <pc:docMk/>
            <pc:sldMk cId="3395072694" sldId="264"/>
            <ac:spMk id="28" creationId="{9E3E16BB-730F-448D-8C6D-9B9097F5C5B4}"/>
          </ac:spMkLst>
        </pc:spChg>
        <pc:spChg chg="add">
          <ac:chgData name="Rudá Ricci" userId="fd4d6abc9f047792" providerId="LiveId" clId="{B2C46ABC-5243-4763-826C-D675735B88A7}" dt="2024-01-19T17:50:01.691" v="84" actId="26606"/>
          <ac:spMkLst>
            <pc:docMk/>
            <pc:sldMk cId="3395072694" sldId="264"/>
            <ac:spMk id="30" creationId="{13A48C6C-3CC4-4EE5-A773-EC1EB7F59CD4}"/>
          </ac:spMkLst>
        </pc:spChg>
        <pc:picChg chg="add mod">
          <ac:chgData name="Rudá Ricci" userId="fd4d6abc9f047792" providerId="LiveId" clId="{B2C46ABC-5243-4763-826C-D675735B88A7}" dt="2024-01-19T17:50:01.691" v="84" actId="26606"/>
          <ac:picMkLst>
            <pc:docMk/>
            <pc:sldMk cId="3395072694" sldId="264"/>
            <ac:picMk id="4" creationId="{00EDAE0C-7240-8202-D7BC-7A066A0F8FB4}"/>
          </ac:picMkLst>
        </pc:picChg>
        <pc:cxnChg chg="add del">
          <ac:chgData name="Rudá Ricci" userId="fd4d6abc9f047792" providerId="LiveId" clId="{B2C46ABC-5243-4763-826C-D675735B88A7}" dt="2024-01-19T17:50:01.691" v="84" actId="26606"/>
          <ac:cxnSpMkLst>
            <pc:docMk/>
            <pc:sldMk cId="3395072694" sldId="264"/>
            <ac:cxnSpMk id="15" creationId="{E58B1629-F209-47B0-BA59-6BD937DBB08F}"/>
          </ac:cxnSpMkLst>
        </pc:cxnChg>
        <pc:cxnChg chg="add">
          <ac:chgData name="Rudá Ricci" userId="fd4d6abc9f047792" providerId="LiveId" clId="{B2C46ABC-5243-4763-826C-D675735B88A7}" dt="2024-01-19T17:50:01.691" v="84" actId="26606"/>
          <ac:cxnSpMkLst>
            <pc:docMk/>
            <pc:sldMk cId="3395072694" sldId="264"/>
            <ac:cxnSpMk id="24" creationId="{3ADB48DB-8E25-4F2F-8C02-5B793937255F}"/>
          </ac:cxnSpMkLst>
        </pc:cxnChg>
        <pc:cxnChg chg="add">
          <ac:chgData name="Rudá Ricci" userId="fd4d6abc9f047792" providerId="LiveId" clId="{B2C46ABC-5243-4763-826C-D675735B88A7}" dt="2024-01-19T17:50:01.691" v="84" actId="26606"/>
          <ac:cxnSpMkLst>
            <pc:docMk/>
            <pc:sldMk cId="3395072694" sldId="264"/>
            <ac:cxnSpMk id="26" creationId="{C32BA7E3-7313-49C8-A245-A85BDEB13EB3}"/>
          </ac:cxnSpMkLst>
        </pc:cxnChg>
        <pc:cxnChg chg="add">
          <ac:chgData name="Rudá Ricci" userId="fd4d6abc9f047792" providerId="LiveId" clId="{B2C46ABC-5243-4763-826C-D675735B88A7}" dt="2024-01-19T17:50:01.691" v="84" actId="26606"/>
          <ac:cxnSpMkLst>
            <pc:docMk/>
            <pc:sldMk cId="3395072694" sldId="264"/>
            <ac:cxnSpMk id="32" creationId="{6355837D-AECC-45D7-82B2-8959A52F7886}"/>
          </ac:cxnSpMkLst>
        </pc:cxn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200BB-AF13-4C6A-A868-8E45BF1ECD9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D1EB433-AD41-47D4-8CD6-8B6BB8D2ED19}">
      <dgm:prSet/>
      <dgm:spPr/>
      <dgm:t>
        <a:bodyPr/>
        <a:lstStyle/>
        <a:p>
          <a:r>
            <a:rPr lang="pt-BR"/>
            <a:t>Reações por ser a primeira ofensiva sobre uma liderança parlamentar que liderou o 8 de janeiro</a:t>
          </a:r>
          <a:endParaRPr lang="en-US"/>
        </a:p>
      </dgm:t>
    </dgm:pt>
    <dgm:pt modelId="{2B591362-0217-42A2-B045-3FAC520CE34D}" type="parTrans" cxnId="{999FF99B-D826-43CE-9DF2-63D874A57C08}">
      <dgm:prSet/>
      <dgm:spPr/>
      <dgm:t>
        <a:bodyPr/>
        <a:lstStyle/>
        <a:p>
          <a:endParaRPr lang="en-US"/>
        </a:p>
      </dgm:t>
    </dgm:pt>
    <dgm:pt modelId="{AC570105-6772-4106-985B-FC223F9A6428}" type="sibTrans" cxnId="{999FF99B-D826-43CE-9DF2-63D874A57C08}">
      <dgm:prSet/>
      <dgm:spPr/>
      <dgm:t>
        <a:bodyPr/>
        <a:lstStyle/>
        <a:p>
          <a:endParaRPr lang="en-US"/>
        </a:p>
      </dgm:t>
    </dgm:pt>
    <dgm:pt modelId="{A6D49E7B-9882-4BED-BB31-ECF3667689FC}">
      <dgm:prSet/>
      <dgm:spPr/>
      <dgm:t>
        <a:bodyPr/>
        <a:lstStyle/>
        <a:p>
          <a:r>
            <a:rPr lang="pt-BR" dirty="0"/>
            <a:t>Arthur Lira afirmou que não foi informado pelo STF, apenas pela polícia legislativa</a:t>
          </a:r>
          <a:endParaRPr lang="en-US" dirty="0"/>
        </a:p>
      </dgm:t>
    </dgm:pt>
    <dgm:pt modelId="{D6F77146-2663-4F5A-BFA4-D172FF4571C2}" type="parTrans" cxnId="{9FD28031-1D87-4D1F-8D5F-CB3F57853E7E}">
      <dgm:prSet/>
      <dgm:spPr/>
      <dgm:t>
        <a:bodyPr/>
        <a:lstStyle/>
        <a:p>
          <a:endParaRPr lang="en-US"/>
        </a:p>
      </dgm:t>
    </dgm:pt>
    <dgm:pt modelId="{10214243-0AD6-4005-BFD9-B21D8E67884A}" type="sibTrans" cxnId="{9FD28031-1D87-4D1F-8D5F-CB3F57853E7E}">
      <dgm:prSet/>
      <dgm:spPr/>
      <dgm:t>
        <a:bodyPr/>
        <a:lstStyle/>
        <a:p>
          <a:endParaRPr lang="en-US"/>
        </a:p>
      </dgm:t>
    </dgm:pt>
    <dgm:pt modelId="{A9EB89AF-3A81-4113-B017-5C9DF496923B}">
      <dgm:prSet/>
      <dgm:spPr/>
      <dgm:t>
        <a:bodyPr/>
        <a:lstStyle/>
        <a:p>
          <a:r>
            <a:rPr lang="pt-BR"/>
            <a:t>Outra crítica: para que buscas residenciais 1 ano após os atos de 8 de janeiro?</a:t>
          </a:r>
          <a:endParaRPr lang="en-US"/>
        </a:p>
      </dgm:t>
    </dgm:pt>
    <dgm:pt modelId="{13356E78-C960-412E-912B-9512B16BC564}" type="parTrans" cxnId="{1316D667-CC6C-45D9-BCEC-8AAB7B00E5CC}">
      <dgm:prSet/>
      <dgm:spPr/>
      <dgm:t>
        <a:bodyPr/>
        <a:lstStyle/>
        <a:p>
          <a:endParaRPr lang="en-US"/>
        </a:p>
      </dgm:t>
    </dgm:pt>
    <dgm:pt modelId="{97A3810F-A732-4EA4-8A64-40795B06996F}" type="sibTrans" cxnId="{1316D667-CC6C-45D9-BCEC-8AAB7B00E5CC}">
      <dgm:prSet/>
      <dgm:spPr/>
      <dgm:t>
        <a:bodyPr/>
        <a:lstStyle/>
        <a:p>
          <a:endParaRPr lang="en-US"/>
        </a:p>
      </dgm:t>
    </dgm:pt>
    <dgm:pt modelId="{E43BAA25-A808-4523-B0D9-151A6E18CD75}">
      <dgm:prSet/>
      <dgm:spPr/>
      <dgm:t>
        <a:bodyPr/>
        <a:lstStyle/>
        <a:p>
          <a:r>
            <a:rPr lang="pt-BR"/>
            <a:t>A PF e STF estão cercando efetivamente as lideranças terroristas e criando grande instabilidade emocional entre eles</a:t>
          </a:r>
          <a:endParaRPr lang="en-US"/>
        </a:p>
      </dgm:t>
    </dgm:pt>
    <dgm:pt modelId="{2BB04A8B-F50B-4E9C-98E7-4396FD34B3E1}" type="parTrans" cxnId="{A8A6CDF3-E295-4E05-A883-7AB15AFA789B}">
      <dgm:prSet/>
      <dgm:spPr/>
      <dgm:t>
        <a:bodyPr/>
        <a:lstStyle/>
        <a:p>
          <a:endParaRPr lang="en-US"/>
        </a:p>
      </dgm:t>
    </dgm:pt>
    <dgm:pt modelId="{B1FD7D05-9B9C-4832-8B48-FD29B984E601}" type="sibTrans" cxnId="{A8A6CDF3-E295-4E05-A883-7AB15AFA789B}">
      <dgm:prSet/>
      <dgm:spPr/>
      <dgm:t>
        <a:bodyPr/>
        <a:lstStyle/>
        <a:p>
          <a:endParaRPr lang="en-US"/>
        </a:p>
      </dgm:t>
    </dgm:pt>
    <dgm:pt modelId="{83B972B8-DB6F-41B4-8802-57FCD4B074D7}" type="pres">
      <dgm:prSet presAssocID="{E81200BB-AF13-4C6A-A868-8E45BF1ECD9C}" presName="diagram" presStyleCnt="0">
        <dgm:presLayoutVars>
          <dgm:dir/>
          <dgm:resizeHandles val="exact"/>
        </dgm:presLayoutVars>
      </dgm:prSet>
      <dgm:spPr/>
    </dgm:pt>
    <dgm:pt modelId="{FB5467BE-057D-4103-9B9E-C65D915B6FDE}" type="pres">
      <dgm:prSet presAssocID="{2D1EB433-AD41-47D4-8CD6-8B6BB8D2ED19}" presName="node" presStyleLbl="node1" presStyleIdx="0" presStyleCnt="4">
        <dgm:presLayoutVars>
          <dgm:bulletEnabled val="1"/>
        </dgm:presLayoutVars>
      </dgm:prSet>
      <dgm:spPr/>
    </dgm:pt>
    <dgm:pt modelId="{9BC56BC1-D450-4837-9DEA-090457E31C97}" type="pres">
      <dgm:prSet presAssocID="{AC570105-6772-4106-985B-FC223F9A6428}" presName="sibTrans" presStyleCnt="0"/>
      <dgm:spPr/>
    </dgm:pt>
    <dgm:pt modelId="{A222B1CC-DD70-4DFE-974E-4C8450BB42B3}" type="pres">
      <dgm:prSet presAssocID="{A6D49E7B-9882-4BED-BB31-ECF3667689FC}" presName="node" presStyleLbl="node1" presStyleIdx="1" presStyleCnt="4">
        <dgm:presLayoutVars>
          <dgm:bulletEnabled val="1"/>
        </dgm:presLayoutVars>
      </dgm:prSet>
      <dgm:spPr/>
    </dgm:pt>
    <dgm:pt modelId="{FBFBD475-FF1E-46A1-BB80-159F292777E3}" type="pres">
      <dgm:prSet presAssocID="{10214243-0AD6-4005-BFD9-B21D8E67884A}" presName="sibTrans" presStyleCnt="0"/>
      <dgm:spPr/>
    </dgm:pt>
    <dgm:pt modelId="{5E84F744-13BE-47C1-9E88-FB8223A6106D}" type="pres">
      <dgm:prSet presAssocID="{A9EB89AF-3A81-4113-B017-5C9DF496923B}" presName="node" presStyleLbl="node1" presStyleIdx="2" presStyleCnt="4">
        <dgm:presLayoutVars>
          <dgm:bulletEnabled val="1"/>
        </dgm:presLayoutVars>
      </dgm:prSet>
      <dgm:spPr/>
    </dgm:pt>
    <dgm:pt modelId="{A69102D6-F1B8-4304-9218-7E80E70E4EFF}" type="pres">
      <dgm:prSet presAssocID="{97A3810F-A732-4EA4-8A64-40795B06996F}" presName="sibTrans" presStyleCnt="0"/>
      <dgm:spPr/>
    </dgm:pt>
    <dgm:pt modelId="{4FA5FD2C-59BB-4F5B-A637-460D1DB527E4}" type="pres">
      <dgm:prSet presAssocID="{E43BAA25-A808-4523-B0D9-151A6E18CD75}" presName="node" presStyleLbl="node1" presStyleIdx="3" presStyleCnt="4">
        <dgm:presLayoutVars>
          <dgm:bulletEnabled val="1"/>
        </dgm:presLayoutVars>
      </dgm:prSet>
      <dgm:spPr/>
    </dgm:pt>
  </dgm:ptLst>
  <dgm:cxnLst>
    <dgm:cxn modelId="{C9B9FA2B-835A-4A0E-94CF-39757AAC1ABB}" type="presOf" srcId="{E81200BB-AF13-4C6A-A868-8E45BF1ECD9C}" destId="{83B972B8-DB6F-41B4-8802-57FCD4B074D7}" srcOrd="0" destOrd="0" presId="urn:microsoft.com/office/officeart/2005/8/layout/default"/>
    <dgm:cxn modelId="{9FD28031-1D87-4D1F-8D5F-CB3F57853E7E}" srcId="{E81200BB-AF13-4C6A-A868-8E45BF1ECD9C}" destId="{A6D49E7B-9882-4BED-BB31-ECF3667689FC}" srcOrd="1" destOrd="0" parTransId="{D6F77146-2663-4F5A-BFA4-D172FF4571C2}" sibTransId="{10214243-0AD6-4005-BFD9-B21D8E67884A}"/>
    <dgm:cxn modelId="{734F8738-FBDB-4798-88C7-160F2797E101}" type="presOf" srcId="{2D1EB433-AD41-47D4-8CD6-8B6BB8D2ED19}" destId="{FB5467BE-057D-4103-9B9E-C65D915B6FDE}" srcOrd="0" destOrd="0" presId="urn:microsoft.com/office/officeart/2005/8/layout/default"/>
    <dgm:cxn modelId="{1316D667-CC6C-45D9-BCEC-8AAB7B00E5CC}" srcId="{E81200BB-AF13-4C6A-A868-8E45BF1ECD9C}" destId="{A9EB89AF-3A81-4113-B017-5C9DF496923B}" srcOrd="2" destOrd="0" parTransId="{13356E78-C960-412E-912B-9512B16BC564}" sibTransId="{97A3810F-A732-4EA4-8A64-40795B06996F}"/>
    <dgm:cxn modelId="{E163FB55-5428-4939-8D69-7E2E57252E24}" type="presOf" srcId="{A9EB89AF-3A81-4113-B017-5C9DF496923B}" destId="{5E84F744-13BE-47C1-9E88-FB8223A6106D}" srcOrd="0" destOrd="0" presId="urn:microsoft.com/office/officeart/2005/8/layout/default"/>
    <dgm:cxn modelId="{6C63DF81-D473-4A00-9030-6D358700291B}" type="presOf" srcId="{A6D49E7B-9882-4BED-BB31-ECF3667689FC}" destId="{A222B1CC-DD70-4DFE-974E-4C8450BB42B3}" srcOrd="0" destOrd="0" presId="urn:microsoft.com/office/officeart/2005/8/layout/default"/>
    <dgm:cxn modelId="{999FF99B-D826-43CE-9DF2-63D874A57C08}" srcId="{E81200BB-AF13-4C6A-A868-8E45BF1ECD9C}" destId="{2D1EB433-AD41-47D4-8CD6-8B6BB8D2ED19}" srcOrd="0" destOrd="0" parTransId="{2B591362-0217-42A2-B045-3FAC520CE34D}" sibTransId="{AC570105-6772-4106-985B-FC223F9A6428}"/>
    <dgm:cxn modelId="{5C643FC7-9178-4583-B5EB-0FCBA21C09BA}" type="presOf" srcId="{E43BAA25-A808-4523-B0D9-151A6E18CD75}" destId="{4FA5FD2C-59BB-4F5B-A637-460D1DB527E4}" srcOrd="0" destOrd="0" presId="urn:microsoft.com/office/officeart/2005/8/layout/default"/>
    <dgm:cxn modelId="{A8A6CDF3-E295-4E05-A883-7AB15AFA789B}" srcId="{E81200BB-AF13-4C6A-A868-8E45BF1ECD9C}" destId="{E43BAA25-A808-4523-B0D9-151A6E18CD75}" srcOrd="3" destOrd="0" parTransId="{2BB04A8B-F50B-4E9C-98E7-4396FD34B3E1}" sibTransId="{B1FD7D05-9B9C-4832-8B48-FD29B984E601}"/>
    <dgm:cxn modelId="{21C832B2-F02E-4F9C-B194-47C2DFEE2B96}" type="presParOf" srcId="{83B972B8-DB6F-41B4-8802-57FCD4B074D7}" destId="{FB5467BE-057D-4103-9B9E-C65D915B6FDE}" srcOrd="0" destOrd="0" presId="urn:microsoft.com/office/officeart/2005/8/layout/default"/>
    <dgm:cxn modelId="{750672AD-DC1E-4564-BBCD-B4FD42C50E34}" type="presParOf" srcId="{83B972B8-DB6F-41B4-8802-57FCD4B074D7}" destId="{9BC56BC1-D450-4837-9DEA-090457E31C97}" srcOrd="1" destOrd="0" presId="urn:microsoft.com/office/officeart/2005/8/layout/default"/>
    <dgm:cxn modelId="{3F103D24-2950-4B7E-8179-B856464D3966}" type="presParOf" srcId="{83B972B8-DB6F-41B4-8802-57FCD4B074D7}" destId="{A222B1CC-DD70-4DFE-974E-4C8450BB42B3}" srcOrd="2" destOrd="0" presId="urn:microsoft.com/office/officeart/2005/8/layout/default"/>
    <dgm:cxn modelId="{69E3E395-6756-4CE9-9513-8FFB02471E15}" type="presParOf" srcId="{83B972B8-DB6F-41B4-8802-57FCD4B074D7}" destId="{FBFBD475-FF1E-46A1-BB80-159F292777E3}" srcOrd="3" destOrd="0" presId="urn:microsoft.com/office/officeart/2005/8/layout/default"/>
    <dgm:cxn modelId="{22629372-D713-44B7-9B62-15501FD886CB}" type="presParOf" srcId="{83B972B8-DB6F-41B4-8802-57FCD4B074D7}" destId="{5E84F744-13BE-47C1-9E88-FB8223A6106D}" srcOrd="4" destOrd="0" presId="urn:microsoft.com/office/officeart/2005/8/layout/default"/>
    <dgm:cxn modelId="{292EEB4C-81A3-421E-A998-11BE8CBE8494}" type="presParOf" srcId="{83B972B8-DB6F-41B4-8802-57FCD4B074D7}" destId="{A69102D6-F1B8-4304-9218-7E80E70E4EFF}" srcOrd="5" destOrd="0" presId="urn:microsoft.com/office/officeart/2005/8/layout/default"/>
    <dgm:cxn modelId="{DB369C9C-BDDE-4448-8CED-12A7F78AE545}" type="presParOf" srcId="{83B972B8-DB6F-41B4-8802-57FCD4B074D7}" destId="{4FA5FD2C-59BB-4F5B-A637-460D1DB527E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731F76-46EA-4FE5-8601-FC9C2CF3756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9F87DC-A32B-42C5-9B24-CF5681FA1DD8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Enquadramento penal para bullying (intimidação sistemática física ou virtual) e cyberbullying (inclui redes sociais, aplicativos, jogos online)</a:t>
          </a:r>
          <a:endParaRPr lang="en-US"/>
        </a:p>
      </dgm:t>
    </dgm:pt>
    <dgm:pt modelId="{7D9F74A8-83AE-48D5-B2A7-F1C083065108}" type="parTrans" cxnId="{41A6A553-4E37-4691-BFEF-CE5D46D44C77}">
      <dgm:prSet/>
      <dgm:spPr/>
      <dgm:t>
        <a:bodyPr/>
        <a:lstStyle/>
        <a:p>
          <a:endParaRPr lang="en-US"/>
        </a:p>
      </dgm:t>
    </dgm:pt>
    <dgm:pt modelId="{B401A489-3438-49E0-A2A6-49A51FD1F547}" type="sibTrans" cxnId="{41A6A553-4E37-4691-BFEF-CE5D46D44C7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30A8090-5BBF-455D-95DD-AA2B76F9DE13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A pena para quem pratica bullying será multa; para cyberbullying, a pena pode variar de dois a quatro anos de prisão</a:t>
          </a:r>
          <a:endParaRPr lang="en-US"/>
        </a:p>
      </dgm:t>
    </dgm:pt>
    <dgm:pt modelId="{8F5A69FB-C4C6-4163-8489-F4A239471D4D}" type="parTrans" cxnId="{C85B8D83-D32A-4C8E-A8D8-4B85A039016E}">
      <dgm:prSet/>
      <dgm:spPr/>
      <dgm:t>
        <a:bodyPr/>
        <a:lstStyle/>
        <a:p>
          <a:endParaRPr lang="en-US"/>
        </a:p>
      </dgm:t>
    </dgm:pt>
    <dgm:pt modelId="{C08C8066-94F6-4A9F-A1C6-3A7ECAE61712}" type="sibTrans" cxnId="{C85B8D83-D32A-4C8E-A8D8-4B85A039016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7BB2726-C929-4DA4-8764-AE908759F82E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Aumenta em 2/3 a pena para quem matar uma criança menor de 14 anos em uma escola</a:t>
          </a:r>
          <a:endParaRPr lang="en-US"/>
        </a:p>
      </dgm:t>
    </dgm:pt>
    <dgm:pt modelId="{43559EED-9A92-46D6-8C2E-3846EA0299B7}" type="parTrans" cxnId="{D119A1D0-9BA2-4F1C-B715-089652F283C6}">
      <dgm:prSet/>
      <dgm:spPr/>
      <dgm:t>
        <a:bodyPr/>
        <a:lstStyle/>
        <a:p>
          <a:endParaRPr lang="en-US"/>
        </a:p>
      </dgm:t>
    </dgm:pt>
    <dgm:pt modelId="{460D5164-66E2-4347-A37F-12612C422FCE}" type="sibTrans" cxnId="{D119A1D0-9BA2-4F1C-B715-089652F283C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BCAFE4F-ACE3-4ED1-BB67-5EC6246F0B10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Em caso de indução ou auxílio ao suicídio, a pena pode dobrar se o autor do crime for líder ou administrador de grupo ou de rede virtual</a:t>
          </a:r>
          <a:endParaRPr lang="en-US"/>
        </a:p>
      </dgm:t>
    </dgm:pt>
    <dgm:pt modelId="{6F9E6B49-7A82-451F-8DF6-645347051B51}" type="parTrans" cxnId="{1B6CB1E7-D8A3-47FB-BA67-C38A5948AC3D}">
      <dgm:prSet/>
      <dgm:spPr/>
      <dgm:t>
        <a:bodyPr/>
        <a:lstStyle/>
        <a:p>
          <a:endParaRPr lang="en-US"/>
        </a:p>
      </dgm:t>
    </dgm:pt>
    <dgm:pt modelId="{E35CB30E-9738-4899-9252-243CD1862D35}" type="sibTrans" cxnId="{1B6CB1E7-D8A3-47FB-BA67-C38A5948AC3D}">
      <dgm:prSet/>
      <dgm:spPr/>
      <dgm:t>
        <a:bodyPr/>
        <a:lstStyle/>
        <a:p>
          <a:endParaRPr lang="en-US"/>
        </a:p>
      </dgm:t>
    </dgm:pt>
    <dgm:pt modelId="{E6191E1B-B96B-485E-B4AB-47FDF555F33F}" type="pres">
      <dgm:prSet presAssocID="{05731F76-46EA-4FE5-8601-FC9C2CF3756B}" presName="root" presStyleCnt="0">
        <dgm:presLayoutVars>
          <dgm:dir/>
          <dgm:resizeHandles val="exact"/>
        </dgm:presLayoutVars>
      </dgm:prSet>
      <dgm:spPr/>
    </dgm:pt>
    <dgm:pt modelId="{7D52668D-BD0B-4636-B991-038073AE9A97}" type="pres">
      <dgm:prSet presAssocID="{05731F76-46EA-4FE5-8601-FC9C2CF3756B}" presName="container" presStyleCnt="0">
        <dgm:presLayoutVars>
          <dgm:dir/>
          <dgm:resizeHandles val="exact"/>
        </dgm:presLayoutVars>
      </dgm:prSet>
      <dgm:spPr/>
    </dgm:pt>
    <dgm:pt modelId="{EB48314F-7207-4DE1-B020-C25F729A8555}" type="pres">
      <dgm:prSet presAssocID="{DC9F87DC-A32B-42C5-9B24-CF5681FA1DD8}" presName="compNode" presStyleCnt="0"/>
      <dgm:spPr/>
    </dgm:pt>
    <dgm:pt modelId="{AE691996-C2E7-459A-8480-4A37AC05BC59}" type="pres">
      <dgm:prSet presAssocID="{DC9F87DC-A32B-42C5-9B24-CF5681FA1DD8}" presName="iconBgRect" presStyleLbl="bgShp" presStyleIdx="0" presStyleCnt="4"/>
      <dgm:spPr/>
    </dgm:pt>
    <dgm:pt modelId="{CE2EB524-E04B-43E3-A0C3-2CD856E9B492}" type="pres">
      <dgm:prSet presAssocID="{DC9F87DC-A32B-42C5-9B24-CF5681FA1DD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6AADD3FF-2469-4053-8E3E-F9310EC9DF8E}" type="pres">
      <dgm:prSet presAssocID="{DC9F87DC-A32B-42C5-9B24-CF5681FA1DD8}" presName="spaceRect" presStyleCnt="0"/>
      <dgm:spPr/>
    </dgm:pt>
    <dgm:pt modelId="{BEA036D8-1141-4829-99AB-269B682A7FC3}" type="pres">
      <dgm:prSet presAssocID="{DC9F87DC-A32B-42C5-9B24-CF5681FA1DD8}" presName="textRect" presStyleLbl="revTx" presStyleIdx="0" presStyleCnt="4">
        <dgm:presLayoutVars>
          <dgm:chMax val="1"/>
          <dgm:chPref val="1"/>
        </dgm:presLayoutVars>
      </dgm:prSet>
      <dgm:spPr/>
    </dgm:pt>
    <dgm:pt modelId="{18C46EDE-E29A-4EF1-93EE-2BF8A3E1B1D9}" type="pres">
      <dgm:prSet presAssocID="{B401A489-3438-49E0-A2A6-49A51FD1F547}" presName="sibTrans" presStyleLbl="sibTrans2D1" presStyleIdx="0" presStyleCnt="0"/>
      <dgm:spPr/>
    </dgm:pt>
    <dgm:pt modelId="{6F793A16-3A06-4E92-AFEA-AA83442A60C5}" type="pres">
      <dgm:prSet presAssocID="{030A8090-5BBF-455D-95DD-AA2B76F9DE13}" presName="compNode" presStyleCnt="0"/>
      <dgm:spPr/>
    </dgm:pt>
    <dgm:pt modelId="{5B1AA4B4-72B6-4D4F-926E-E6F6A42AFDBD}" type="pres">
      <dgm:prSet presAssocID="{030A8090-5BBF-455D-95DD-AA2B76F9DE13}" presName="iconBgRect" presStyleLbl="bgShp" presStyleIdx="1" presStyleCnt="4"/>
      <dgm:spPr/>
    </dgm:pt>
    <dgm:pt modelId="{F3D4A210-4206-4445-AC50-EE1B61BF785F}" type="pres">
      <dgm:prSet presAssocID="{030A8090-5BBF-455D-95DD-AA2B76F9DE1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deia com preenchimento sólido"/>
        </a:ext>
      </dgm:extLst>
    </dgm:pt>
    <dgm:pt modelId="{7E62E527-5AA7-4185-84C5-4B21D816AFA3}" type="pres">
      <dgm:prSet presAssocID="{030A8090-5BBF-455D-95DD-AA2B76F9DE13}" presName="spaceRect" presStyleCnt="0"/>
      <dgm:spPr/>
    </dgm:pt>
    <dgm:pt modelId="{1A922318-6284-4198-B0AF-173C450043DE}" type="pres">
      <dgm:prSet presAssocID="{030A8090-5BBF-455D-95DD-AA2B76F9DE13}" presName="textRect" presStyleLbl="revTx" presStyleIdx="1" presStyleCnt="4">
        <dgm:presLayoutVars>
          <dgm:chMax val="1"/>
          <dgm:chPref val="1"/>
        </dgm:presLayoutVars>
      </dgm:prSet>
      <dgm:spPr/>
    </dgm:pt>
    <dgm:pt modelId="{1CF75432-F473-4717-B55C-0A36DEA94AA6}" type="pres">
      <dgm:prSet presAssocID="{C08C8066-94F6-4A9F-A1C6-3A7ECAE61712}" presName="sibTrans" presStyleLbl="sibTrans2D1" presStyleIdx="0" presStyleCnt="0"/>
      <dgm:spPr/>
    </dgm:pt>
    <dgm:pt modelId="{74D5AB76-504B-4665-92DF-36A5BA913970}" type="pres">
      <dgm:prSet presAssocID="{27BB2726-C929-4DA4-8764-AE908759F82E}" presName="compNode" presStyleCnt="0"/>
      <dgm:spPr/>
    </dgm:pt>
    <dgm:pt modelId="{F26A4BBF-D0E8-4037-AA82-891DA7F1F272}" type="pres">
      <dgm:prSet presAssocID="{27BB2726-C929-4DA4-8764-AE908759F82E}" presName="iconBgRect" presStyleLbl="bgShp" presStyleIdx="2" presStyleCnt="4"/>
      <dgm:spPr/>
    </dgm:pt>
    <dgm:pt modelId="{C2B5B49C-2B33-425D-8548-5DE1522C9A44}" type="pres">
      <dgm:prSet presAssocID="{27BB2726-C929-4DA4-8764-AE908759F82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rinho de bebê"/>
        </a:ext>
      </dgm:extLst>
    </dgm:pt>
    <dgm:pt modelId="{E54202AA-B518-431D-B80A-A82B28DD1A14}" type="pres">
      <dgm:prSet presAssocID="{27BB2726-C929-4DA4-8764-AE908759F82E}" presName="spaceRect" presStyleCnt="0"/>
      <dgm:spPr/>
    </dgm:pt>
    <dgm:pt modelId="{134636CA-4F4B-406B-ABC5-4BF9854DB278}" type="pres">
      <dgm:prSet presAssocID="{27BB2726-C929-4DA4-8764-AE908759F82E}" presName="textRect" presStyleLbl="revTx" presStyleIdx="2" presStyleCnt="4">
        <dgm:presLayoutVars>
          <dgm:chMax val="1"/>
          <dgm:chPref val="1"/>
        </dgm:presLayoutVars>
      </dgm:prSet>
      <dgm:spPr/>
    </dgm:pt>
    <dgm:pt modelId="{F84E1959-8788-4772-9E12-E54F49357ABC}" type="pres">
      <dgm:prSet presAssocID="{460D5164-66E2-4347-A37F-12612C422FCE}" presName="sibTrans" presStyleLbl="sibTrans2D1" presStyleIdx="0" presStyleCnt="0"/>
      <dgm:spPr/>
    </dgm:pt>
    <dgm:pt modelId="{A55689E8-BEF1-480C-9D37-5CDC4A5FFBC7}" type="pres">
      <dgm:prSet presAssocID="{9BCAFE4F-ACE3-4ED1-BB67-5EC6246F0B10}" presName="compNode" presStyleCnt="0"/>
      <dgm:spPr/>
    </dgm:pt>
    <dgm:pt modelId="{63B23506-9991-4909-93BA-75160FE7E932}" type="pres">
      <dgm:prSet presAssocID="{9BCAFE4F-ACE3-4ED1-BB67-5EC6246F0B10}" presName="iconBgRect" presStyleLbl="bgShp" presStyleIdx="3" presStyleCnt="4"/>
      <dgm:spPr/>
    </dgm:pt>
    <dgm:pt modelId="{29D0DC4F-2884-4A32-930C-F8A3E2FE668D}" type="pres">
      <dgm:prSet presAssocID="{9BCAFE4F-ACE3-4ED1-BB67-5EC6246F0B1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e"/>
        </a:ext>
      </dgm:extLst>
    </dgm:pt>
    <dgm:pt modelId="{14799E9B-1DED-4E8E-ABA1-10B34F6EE4A8}" type="pres">
      <dgm:prSet presAssocID="{9BCAFE4F-ACE3-4ED1-BB67-5EC6246F0B10}" presName="spaceRect" presStyleCnt="0"/>
      <dgm:spPr/>
    </dgm:pt>
    <dgm:pt modelId="{A334D783-9F0D-4F43-B0DB-35AF4F56E0E4}" type="pres">
      <dgm:prSet presAssocID="{9BCAFE4F-ACE3-4ED1-BB67-5EC6246F0B1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F2EA330-6906-4ACF-9123-5F00B7F13D01}" type="presOf" srcId="{460D5164-66E2-4347-A37F-12612C422FCE}" destId="{F84E1959-8788-4772-9E12-E54F49357ABC}" srcOrd="0" destOrd="0" presId="urn:microsoft.com/office/officeart/2018/2/layout/IconCircleList"/>
    <dgm:cxn modelId="{DD7B2C4F-666F-493A-B5D0-8C22921EF75D}" type="presOf" srcId="{27BB2726-C929-4DA4-8764-AE908759F82E}" destId="{134636CA-4F4B-406B-ABC5-4BF9854DB278}" srcOrd="0" destOrd="0" presId="urn:microsoft.com/office/officeart/2018/2/layout/IconCircleList"/>
    <dgm:cxn modelId="{41A6A553-4E37-4691-BFEF-CE5D46D44C77}" srcId="{05731F76-46EA-4FE5-8601-FC9C2CF3756B}" destId="{DC9F87DC-A32B-42C5-9B24-CF5681FA1DD8}" srcOrd="0" destOrd="0" parTransId="{7D9F74A8-83AE-48D5-B2A7-F1C083065108}" sibTransId="{B401A489-3438-49E0-A2A6-49A51FD1F547}"/>
    <dgm:cxn modelId="{C8E77378-4E03-4226-8FF7-FA2185F53AE5}" type="presOf" srcId="{05731F76-46EA-4FE5-8601-FC9C2CF3756B}" destId="{E6191E1B-B96B-485E-B4AB-47FDF555F33F}" srcOrd="0" destOrd="0" presId="urn:microsoft.com/office/officeart/2018/2/layout/IconCircleList"/>
    <dgm:cxn modelId="{C85B8D83-D32A-4C8E-A8D8-4B85A039016E}" srcId="{05731F76-46EA-4FE5-8601-FC9C2CF3756B}" destId="{030A8090-5BBF-455D-95DD-AA2B76F9DE13}" srcOrd="1" destOrd="0" parTransId="{8F5A69FB-C4C6-4163-8489-F4A239471D4D}" sibTransId="{C08C8066-94F6-4A9F-A1C6-3A7ECAE61712}"/>
    <dgm:cxn modelId="{C9252DCE-A56D-41D6-81DF-3E3698AE9DE5}" type="presOf" srcId="{9BCAFE4F-ACE3-4ED1-BB67-5EC6246F0B10}" destId="{A334D783-9F0D-4F43-B0DB-35AF4F56E0E4}" srcOrd="0" destOrd="0" presId="urn:microsoft.com/office/officeart/2018/2/layout/IconCircleList"/>
    <dgm:cxn modelId="{C8BD25CF-A5E5-47DF-BA71-04A3612DEBE8}" type="presOf" srcId="{DC9F87DC-A32B-42C5-9B24-CF5681FA1DD8}" destId="{BEA036D8-1141-4829-99AB-269B682A7FC3}" srcOrd="0" destOrd="0" presId="urn:microsoft.com/office/officeart/2018/2/layout/IconCircleList"/>
    <dgm:cxn modelId="{D119A1D0-9BA2-4F1C-B715-089652F283C6}" srcId="{05731F76-46EA-4FE5-8601-FC9C2CF3756B}" destId="{27BB2726-C929-4DA4-8764-AE908759F82E}" srcOrd="2" destOrd="0" parTransId="{43559EED-9A92-46D6-8C2E-3846EA0299B7}" sibTransId="{460D5164-66E2-4347-A37F-12612C422FCE}"/>
    <dgm:cxn modelId="{C2E373D7-29C6-4E68-8A59-55ABB83C3F2D}" type="presOf" srcId="{B401A489-3438-49E0-A2A6-49A51FD1F547}" destId="{18C46EDE-E29A-4EF1-93EE-2BF8A3E1B1D9}" srcOrd="0" destOrd="0" presId="urn:microsoft.com/office/officeart/2018/2/layout/IconCircleList"/>
    <dgm:cxn modelId="{1B6CB1E7-D8A3-47FB-BA67-C38A5948AC3D}" srcId="{05731F76-46EA-4FE5-8601-FC9C2CF3756B}" destId="{9BCAFE4F-ACE3-4ED1-BB67-5EC6246F0B10}" srcOrd="3" destOrd="0" parTransId="{6F9E6B49-7A82-451F-8DF6-645347051B51}" sibTransId="{E35CB30E-9738-4899-9252-243CD1862D35}"/>
    <dgm:cxn modelId="{C9567EEE-20C4-4CE3-A3DF-713921AF9B74}" type="presOf" srcId="{C08C8066-94F6-4A9F-A1C6-3A7ECAE61712}" destId="{1CF75432-F473-4717-B55C-0A36DEA94AA6}" srcOrd="0" destOrd="0" presId="urn:microsoft.com/office/officeart/2018/2/layout/IconCircleList"/>
    <dgm:cxn modelId="{2F28ECFE-8D55-4FC1-990A-900E39B279E3}" type="presOf" srcId="{030A8090-5BBF-455D-95DD-AA2B76F9DE13}" destId="{1A922318-6284-4198-B0AF-173C450043DE}" srcOrd="0" destOrd="0" presId="urn:microsoft.com/office/officeart/2018/2/layout/IconCircleList"/>
    <dgm:cxn modelId="{91FE9102-18E1-44BB-BCB2-FAC4E4724D95}" type="presParOf" srcId="{E6191E1B-B96B-485E-B4AB-47FDF555F33F}" destId="{7D52668D-BD0B-4636-B991-038073AE9A97}" srcOrd="0" destOrd="0" presId="urn:microsoft.com/office/officeart/2018/2/layout/IconCircleList"/>
    <dgm:cxn modelId="{6354DB31-B65C-4968-84B1-121CA3324F79}" type="presParOf" srcId="{7D52668D-BD0B-4636-B991-038073AE9A97}" destId="{EB48314F-7207-4DE1-B020-C25F729A8555}" srcOrd="0" destOrd="0" presId="urn:microsoft.com/office/officeart/2018/2/layout/IconCircleList"/>
    <dgm:cxn modelId="{7CDBD175-6701-4902-AFBA-BF527235490E}" type="presParOf" srcId="{EB48314F-7207-4DE1-B020-C25F729A8555}" destId="{AE691996-C2E7-459A-8480-4A37AC05BC59}" srcOrd="0" destOrd="0" presId="urn:microsoft.com/office/officeart/2018/2/layout/IconCircleList"/>
    <dgm:cxn modelId="{B1B5A0CA-C30C-4789-8C75-90B95E42E720}" type="presParOf" srcId="{EB48314F-7207-4DE1-B020-C25F729A8555}" destId="{CE2EB524-E04B-43E3-A0C3-2CD856E9B492}" srcOrd="1" destOrd="0" presId="urn:microsoft.com/office/officeart/2018/2/layout/IconCircleList"/>
    <dgm:cxn modelId="{572C3576-8174-42C7-9CEE-96CD703F6739}" type="presParOf" srcId="{EB48314F-7207-4DE1-B020-C25F729A8555}" destId="{6AADD3FF-2469-4053-8E3E-F9310EC9DF8E}" srcOrd="2" destOrd="0" presId="urn:microsoft.com/office/officeart/2018/2/layout/IconCircleList"/>
    <dgm:cxn modelId="{60E220C1-1909-4365-9E74-5CB2E1DA8690}" type="presParOf" srcId="{EB48314F-7207-4DE1-B020-C25F729A8555}" destId="{BEA036D8-1141-4829-99AB-269B682A7FC3}" srcOrd="3" destOrd="0" presId="urn:microsoft.com/office/officeart/2018/2/layout/IconCircleList"/>
    <dgm:cxn modelId="{5F8E0156-6EA7-42B0-80EC-CEC14FCFDAED}" type="presParOf" srcId="{7D52668D-BD0B-4636-B991-038073AE9A97}" destId="{18C46EDE-E29A-4EF1-93EE-2BF8A3E1B1D9}" srcOrd="1" destOrd="0" presId="urn:microsoft.com/office/officeart/2018/2/layout/IconCircleList"/>
    <dgm:cxn modelId="{BE914B65-CDB4-4236-8DE4-DE337BED64F0}" type="presParOf" srcId="{7D52668D-BD0B-4636-B991-038073AE9A97}" destId="{6F793A16-3A06-4E92-AFEA-AA83442A60C5}" srcOrd="2" destOrd="0" presId="urn:microsoft.com/office/officeart/2018/2/layout/IconCircleList"/>
    <dgm:cxn modelId="{375D9600-FE69-476A-B5BE-56F101E2BFE2}" type="presParOf" srcId="{6F793A16-3A06-4E92-AFEA-AA83442A60C5}" destId="{5B1AA4B4-72B6-4D4F-926E-E6F6A42AFDBD}" srcOrd="0" destOrd="0" presId="urn:microsoft.com/office/officeart/2018/2/layout/IconCircleList"/>
    <dgm:cxn modelId="{1C325CF3-EBDF-42C0-9B05-17BDAE828AF7}" type="presParOf" srcId="{6F793A16-3A06-4E92-AFEA-AA83442A60C5}" destId="{F3D4A210-4206-4445-AC50-EE1B61BF785F}" srcOrd="1" destOrd="0" presId="urn:microsoft.com/office/officeart/2018/2/layout/IconCircleList"/>
    <dgm:cxn modelId="{1F7AF29F-D5ED-44A7-BA92-B24F9FB56CBA}" type="presParOf" srcId="{6F793A16-3A06-4E92-AFEA-AA83442A60C5}" destId="{7E62E527-5AA7-4185-84C5-4B21D816AFA3}" srcOrd="2" destOrd="0" presId="urn:microsoft.com/office/officeart/2018/2/layout/IconCircleList"/>
    <dgm:cxn modelId="{87469BE4-7D5E-41D3-9E6F-379191E109F1}" type="presParOf" srcId="{6F793A16-3A06-4E92-AFEA-AA83442A60C5}" destId="{1A922318-6284-4198-B0AF-173C450043DE}" srcOrd="3" destOrd="0" presId="urn:microsoft.com/office/officeart/2018/2/layout/IconCircleList"/>
    <dgm:cxn modelId="{0B4090C4-DBF0-42CA-9A6F-8D783C7D34B5}" type="presParOf" srcId="{7D52668D-BD0B-4636-B991-038073AE9A97}" destId="{1CF75432-F473-4717-B55C-0A36DEA94AA6}" srcOrd="3" destOrd="0" presId="urn:microsoft.com/office/officeart/2018/2/layout/IconCircleList"/>
    <dgm:cxn modelId="{D885C444-D098-4FCA-A7BD-9143C53A2F26}" type="presParOf" srcId="{7D52668D-BD0B-4636-B991-038073AE9A97}" destId="{74D5AB76-504B-4665-92DF-36A5BA913970}" srcOrd="4" destOrd="0" presId="urn:microsoft.com/office/officeart/2018/2/layout/IconCircleList"/>
    <dgm:cxn modelId="{51E9245F-1666-410D-82E8-0775D00C0432}" type="presParOf" srcId="{74D5AB76-504B-4665-92DF-36A5BA913970}" destId="{F26A4BBF-D0E8-4037-AA82-891DA7F1F272}" srcOrd="0" destOrd="0" presId="urn:microsoft.com/office/officeart/2018/2/layout/IconCircleList"/>
    <dgm:cxn modelId="{1AA5A295-3804-4569-B151-ADDCFCF94D01}" type="presParOf" srcId="{74D5AB76-504B-4665-92DF-36A5BA913970}" destId="{C2B5B49C-2B33-425D-8548-5DE1522C9A44}" srcOrd="1" destOrd="0" presId="urn:microsoft.com/office/officeart/2018/2/layout/IconCircleList"/>
    <dgm:cxn modelId="{9C26D9DB-9EA9-4EF7-9A7F-94B9349EE815}" type="presParOf" srcId="{74D5AB76-504B-4665-92DF-36A5BA913970}" destId="{E54202AA-B518-431D-B80A-A82B28DD1A14}" srcOrd="2" destOrd="0" presId="urn:microsoft.com/office/officeart/2018/2/layout/IconCircleList"/>
    <dgm:cxn modelId="{0F4941E5-D017-482F-B9CE-F072E390EEF1}" type="presParOf" srcId="{74D5AB76-504B-4665-92DF-36A5BA913970}" destId="{134636CA-4F4B-406B-ABC5-4BF9854DB278}" srcOrd="3" destOrd="0" presId="urn:microsoft.com/office/officeart/2018/2/layout/IconCircleList"/>
    <dgm:cxn modelId="{DAF8D312-C80A-4971-AF1C-293FBB836412}" type="presParOf" srcId="{7D52668D-BD0B-4636-B991-038073AE9A97}" destId="{F84E1959-8788-4772-9E12-E54F49357ABC}" srcOrd="5" destOrd="0" presId="urn:microsoft.com/office/officeart/2018/2/layout/IconCircleList"/>
    <dgm:cxn modelId="{16292C4F-24B4-49B4-8F1B-F573BFAD1279}" type="presParOf" srcId="{7D52668D-BD0B-4636-B991-038073AE9A97}" destId="{A55689E8-BEF1-480C-9D37-5CDC4A5FFBC7}" srcOrd="6" destOrd="0" presId="urn:microsoft.com/office/officeart/2018/2/layout/IconCircleList"/>
    <dgm:cxn modelId="{05A50DFB-020F-42F7-8B1E-1CF51EA125B6}" type="presParOf" srcId="{A55689E8-BEF1-480C-9D37-5CDC4A5FFBC7}" destId="{63B23506-9991-4909-93BA-75160FE7E932}" srcOrd="0" destOrd="0" presId="urn:microsoft.com/office/officeart/2018/2/layout/IconCircleList"/>
    <dgm:cxn modelId="{687BCBEE-8F5C-4AAF-9050-1E4B72F33FCE}" type="presParOf" srcId="{A55689E8-BEF1-480C-9D37-5CDC4A5FFBC7}" destId="{29D0DC4F-2884-4A32-930C-F8A3E2FE668D}" srcOrd="1" destOrd="0" presId="urn:microsoft.com/office/officeart/2018/2/layout/IconCircleList"/>
    <dgm:cxn modelId="{D0D51B2B-FB80-4A61-9824-76732D7ACA2F}" type="presParOf" srcId="{A55689E8-BEF1-480C-9D37-5CDC4A5FFBC7}" destId="{14799E9B-1DED-4E8E-ABA1-10B34F6EE4A8}" srcOrd="2" destOrd="0" presId="urn:microsoft.com/office/officeart/2018/2/layout/IconCircleList"/>
    <dgm:cxn modelId="{7E4D86E1-15CD-495C-9245-159DC3F34E2B}" type="presParOf" srcId="{A55689E8-BEF1-480C-9D37-5CDC4A5FFBC7}" destId="{A334D783-9F0D-4F43-B0DB-35AF4F56E0E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467BE-057D-4103-9B9E-C65D915B6FDE}">
      <dsp:nvSpPr>
        <dsp:cNvPr id="0" name=""/>
        <dsp:cNvSpPr/>
      </dsp:nvSpPr>
      <dsp:spPr>
        <a:xfrm>
          <a:off x="1656884" y="585"/>
          <a:ext cx="3139157" cy="18834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Reações por ser a primeira ofensiva sobre uma liderança parlamentar que liderou o 8 de janeiro</a:t>
          </a:r>
          <a:endParaRPr lang="en-US" sz="2000" kern="1200"/>
        </a:p>
      </dsp:txBody>
      <dsp:txXfrm>
        <a:off x="1656884" y="585"/>
        <a:ext cx="3139157" cy="1883494"/>
      </dsp:txXfrm>
    </dsp:sp>
    <dsp:sp modelId="{A222B1CC-DD70-4DFE-974E-4C8450BB42B3}">
      <dsp:nvSpPr>
        <dsp:cNvPr id="0" name=""/>
        <dsp:cNvSpPr/>
      </dsp:nvSpPr>
      <dsp:spPr>
        <a:xfrm>
          <a:off x="5109957" y="585"/>
          <a:ext cx="3139157" cy="18834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Arthur Lira afirmou que não foi informado pelo STF, apenas pela polícia legislativa</a:t>
          </a:r>
          <a:endParaRPr lang="en-US" sz="2000" kern="1200" dirty="0"/>
        </a:p>
      </dsp:txBody>
      <dsp:txXfrm>
        <a:off x="5109957" y="585"/>
        <a:ext cx="3139157" cy="1883494"/>
      </dsp:txXfrm>
    </dsp:sp>
    <dsp:sp modelId="{5E84F744-13BE-47C1-9E88-FB8223A6106D}">
      <dsp:nvSpPr>
        <dsp:cNvPr id="0" name=""/>
        <dsp:cNvSpPr/>
      </dsp:nvSpPr>
      <dsp:spPr>
        <a:xfrm>
          <a:off x="1656884" y="2197995"/>
          <a:ext cx="3139157" cy="18834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Outra crítica: para que buscas residenciais 1 ano após os atos de 8 de janeiro?</a:t>
          </a:r>
          <a:endParaRPr lang="en-US" sz="2000" kern="1200"/>
        </a:p>
      </dsp:txBody>
      <dsp:txXfrm>
        <a:off x="1656884" y="2197995"/>
        <a:ext cx="3139157" cy="1883494"/>
      </dsp:txXfrm>
    </dsp:sp>
    <dsp:sp modelId="{4FA5FD2C-59BB-4F5B-A637-460D1DB527E4}">
      <dsp:nvSpPr>
        <dsp:cNvPr id="0" name=""/>
        <dsp:cNvSpPr/>
      </dsp:nvSpPr>
      <dsp:spPr>
        <a:xfrm>
          <a:off x="5109957" y="2197995"/>
          <a:ext cx="3139157" cy="18834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A PF e STF estão cercando efetivamente as lideranças terroristas e criando grande instabilidade emocional entre eles</a:t>
          </a:r>
          <a:endParaRPr lang="en-US" sz="2000" kern="1200"/>
        </a:p>
      </dsp:txBody>
      <dsp:txXfrm>
        <a:off x="5109957" y="2197995"/>
        <a:ext cx="3139157" cy="1883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91996-C2E7-459A-8480-4A37AC05BC59}">
      <dsp:nvSpPr>
        <dsp:cNvPr id="0" name=""/>
        <dsp:cNvSpPr/>
      </dsp:nvSpPr>
      <dsp:spPr>
        <a:xfrm>
          <a:off x="189551" y="29486"/>
          <a:ext cx="1324155" cy="132415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EB524-E04B-43E3-A0C3-2CD856E9B492}">
      <dsp:nvSpPr>
        <dsp:cNvPr id="0" name=""/>
        <dsp:cNvSpPr/>
      </dsp:nvSpPr>
      <dsp:spPr>
        <a:xfrm>
          <a:off x="467623" y="307559"/>
          <a:ext cx="768010" cy="7680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036D8-1141-4829-99AB-269B682A7FC3}">
      <dsp:nvSpPr>
        <dsp:cNvPr id="0" name=""/>
        <dsp:cNvSpPr/>
      </dsp:nvSpPr>
      <dsp:spPr>
        <a:xfrm>
          <a:off x="1797454" y="29486"/>
          <a:ext cx="3121223" cy="1324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Enquadramento penal para bullying (intimidação sistemática física ou virtual) e cyberbullying (inclui redes sociais, aplicativos, jogos online)</a:t>
          </a:r>
          <a:endParaRPr lang="en-US" sz="1700" kern="1200"/>
        </a:p>
      </dsp:txBody>
      <dsp:txXfrm>
        <a:off x="1797454" y="29486"/>
        <a:ext cx="3121223" cy="1324155"/>
      </dsp:txXfrm>
    </dsp:sp>
    <dsp:sp modelId="{5B1AA4B4-72B6-4D4F-926E-E6F6A42AFDBD}">
      <dsp:nvSpPr>
        <dsp:cNvPr id="0" name=""/>
        <dsp:cNvSpPr/>
      </dsp:nvSpPr>
      <dsp:spPr>
        <a:xfrm>
          <a:off x="5462527" y="29486"/>
          <a:ext cx="1324155" cy="132415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4A210-4206-4445-AC50-EE1B61BF785F}">
      <dsp:nvSpPr>
        <dsp:cNvPr id="0" name=""/>
        <dsp:cNvSpPr/>
      </dsp:nvSpPr>
      <dsp:spPr>
        <a:xfrm>
          <a:off x="5740599" y="307559"/>
          <a:ext cx="768010" cy="7680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22318-6284-4198-B0AF-173C450043DE}">
      <dsp:nvSpPr>
        <dsp:cNvPr id="0" name=""/>
        <dsp:cNvSpPr/>
      </dsp:nvSpPr>
      <dsp:spPr>
        <a:xfrm>
          <a:off x="7070430" y="29486"/>
          <a:ext cx="3121223" cy="1324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A pena para quem pratica bullying será multa; para cyberbullying, a pena pode variar de dois a quatro anos de prisão</a:t>
          </a:r>
          <a:endParaRPr lang="en-US" sz="1700" kern="1200"/>
        </a:p>
      </dsp:txBody>
      <dsp:txXfrm>
        <a:off x="7070430" y="29486"/>
        <a:ext cx="3121223" cy="1324155"/>
      </dsp:txXfrm>
    </dsp:sp>
    <dsp:sp modelId="{F26A4BBF-D0E8-4037-AA82-891DA7F1F272}">
      <dsp:nvSpPr>
        <dsp:cNvPr id="0" name=""/>
        <dsp:cNvSpPr/>
      </dsp:nvSpPr>
      <dsp:spPr>
        <a:xfrm>
          <a:off x="189551" y="1908146"/>
          <a:ext cx="1324155" cy="132415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B5B49C-2B33-425D-8548-5DE1522C9A44}">
      <dsp:nvSpPr>
        <dsp:cNvPr id="0" name=""/>
        <dsp:cNvSpPr/>
      </dsp:nvSpPr>
      <dsp:spPr>
        <a:xfrm>
          <a:off x="467623" y="2186219"/>
          <a:ext cx="768010" cy="7680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636CA-4F4B-406B-ABC5-4BF9854DB278}">
      <dsp:nvSpPr>
        <dsp:cNvPr id="0" name=""/>
        <dsp:cNvSpPr/>
      </dsp:nvSpPr>
      <dsp:spPr>
        <a:xfrm>
          <a:off x="1797454" y="1908146"/>
          <a:ext cx="3121223" cy="1324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Aumenta em 2/3 a pena para quem matar uma criança menor de 14 anos em uma escola</a:t>
          </a:r>
          <a:endParaRPr lang="en-US" sz="1700" kern="1200"/>
        </a:p>
      </dsp:txBody>
      <dsp:txXfrm>
        <a:off x="1797454" y="1908146"/>
        <a:ext cx="3121223" cy="1324155"/>
      </dsp:txXfrm>
    </dsp:sp>
    <dsp:sp modelId="{63B23506-9991-4909-93BA-75160FE7E932}">
      <dsp:nvSpPr>
        <dsp:cNvPr id="0" name=""/>
        <dsp:cNvSpPr/>
      </dsp:nvSpPr>
      <dsp:spPr>
        <a:xfrm>
          <a:off x="5462527" y="1908146"/>
          <a:ext cx="1324155" cy="132415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0DC4F-2884-4A32-930C-F8A3E2FE668D}">
      <dsp:nvSpPr>
        <dsp:cNvPr id="0" name=""/>
        <dsp:cNvSpPr/>
      </dsp:nvSpPr>
      <dsp:spPr>
        <a:xfrm>
          <a:off x="5740599" y="2186219"/>
          <a:ext cx="768010" cy="7680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4D783-9F0D-4F43-B0DB-35AF4F56E0E4}">
      <dsp:nvSpPr>
        <dsp:cNvPr id="0" name=""/>
        <dsp:cNvSpPr/>
      </dsp:nvSpPr>
      <dsp:spPr>
        <a:xfrm>
          <a:off x="7070430" y="1908146"/>
          <a:ext cx="3121223" cy="1324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Em caso de indução ou auxílio ao suicídio, a pena pode dobrar se o autor do crime for líder ou administrador de grupo ou de rede virtual</a:t>
          </a:r>
          <a:endParaRPr lang="en-US" sz="1700" kern="1200"/>
        </a:p>
      </dsp:txBody>
      <dsp:txXfrm>
        <a:off x="7070430" y="1908146"/>
        <a:ext cx="3121223" cy="1324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4A420-F50C-4C2C-B88E-E6F4EF504B6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</a:extLst>
          </p:cNvPr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878C-9930-44AF-AE18-FCA0DAE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852055"/>
            <a:ext cx="10380572" cy="258146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2D608-1F8D-47BB-B595-43B7BEAC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3754582"/>
            <a:ext cx="10380572" cy="22444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C1DA-DAC9-422B-9450-54A7E0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9A2B9-3E23-4C08-A5CE-6988612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E61E-26F7-4369-8F2F-6D3CDF6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DB48DB-8E25-4F2F-8C02-5B793937255F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BA7E3-7313-49C8-A245-A85BDEB13EB3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99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69F7-12D5-40F0-88F0-33D60AE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B511-E79D-41D8-AF91-14A5C803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5DFA-4DAF-4B30-8032-503081A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FBF5-16C0-46A0-916A-4910C1B6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6EA6-7E48-454C-887A-0EF3356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6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312BAB-A07B-4FEA-8EB5-A7BD8B24C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45A432-7E52-48B5-A8BB-13EED592E35A}"/>
              </a:ext>
            </a:extLst>
          </p:cNvPr>
          <p:cNvSpPr/>
          <p:nvPr/>
        </p:nvSpPr>
        <p:spPr>
          <a:xfrm>
            <a:off x="7813964" y="0"/>
            <a:ext cx="4378036" cy="6858000"/>
          </a:xfrm>
          <a:prstGeom prst="rect">
            <a:avLst/>
          </a:prstGeom>
          <a:ln>
            <a:noFill/>
          </a:ln>
          <a:effectLst>
            <a:outerShdw blurRad="254000" dist="152400" dir="1068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6288B6-16BD-4DEE-9187-C78963ED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39544" y="872836"/>
            <a:ext cx="2521527" cy="5119256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6746" y="872836"/>
            <a:ext cx="6634169" cy="5119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8527-7CED-4CF3-A260-649685D2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26ADDCAE-6443-42C3-9C19-F95985500186}" type="datetime1">
              <a:rPr lang="en-US" smtClean="0"/>
              <a:t>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40B7-46EE-49D9-BE89-7E101F8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031BF-2EA5-4128-B6AF-2D0F5A101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5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2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B183B-99B9-4420-AB2D-0705685105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DF62B9-1876-4EEB-929D-B46F98265E34}"/>
              </a:ext>
            </a:extLst>
          </p:cNvPr>
          <p:cNvSpPr/>
          <p:nvPr/>
        </p:nvSpPr>
        <p:spPr>
          <a:xfrm>
            <a:off x="0" y="-2"/>
            <a:ext cx="12192000" cy="3862064"/>
          </a:xfrm>
          <a:prstGeom prst="rect">
            <a:avLst/>
          </a:prstGeom>
          <a:ln>
            <a:noFill/>
          </a:ln>
          <a:effectLst>
            <a:outerShdw blurRad="203200" dist="127000" dir="5460000" sx="96000" sy="96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0E4DD-839A-4BD2-B5FA-FF319E87D037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92C2FB-E558-4132-AAF5-EFCED01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2056"/>
            <a:ext cx="10380572" cy="257694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0424-DA4E-467F-AC0A-D44192A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7" y="4202832"/>
            <a:ext cx="10395116" cy="1789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9F9C-ADA9-4225-9D74-193A889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217A73C3-B243-44D3-809D-EF8FDFBD85D4}" type="datetime1">
              <a:rPr lang="en-US" smtClean="0"/>
              <a:t>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7DEC-B96B-4D69-8B62-5156FDA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F4AC1-9934-43DC-B9AC-322612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DA60A-39CD-41D4-8AE5-0FB7FD78559C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58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92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3974-73EC-4F1B-9E92-0E279ABE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C9B6D3E3-28E2-4380-A113-67698215C5F8}" type="datetime1">
              <a:rPr lang="en-US" smtClean="0"/>
              <a:t>1/19/2024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B3F2-3F28-42A3-9701-A6F01F1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A2FC-50E7-4972-9F28-E3AC4EF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2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72836"/>
            <a:ext cx="10380572" cy="1427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713326"/>
            <a:ext cx="502342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1" y="3706091"/>
            <a:ext cx="5023424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211" y="2713326"/>
            <a:ext cx="504816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211" y="3706091"/>
            <a:ext cx="5048163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FBEAD-2827-40DA-8338-2D69132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A9EFCB61-04AD-47C9-BF79-2BD8B9CEC07A}" type="datetime1">
              <a:rPr lang="en-US" smtClean="0"/>
              <a:t>1/19/2024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4B88D-9C6E-4A88-985C-3ED5057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6A32-2D15-425F-B6A9-146AFB5C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4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5F1D3-3353-4FC6-8854-51B0BFF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26CE6-6BEB-46DB-BD4B-9B8AE89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1BCCC-8B3F-40B3-91D5-52E53B2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0FBB6-4CCA-4358-9DD5-CDF2173E63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‹nº›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81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F9A0B00-F6ED-4C3A-97DC-C2AF9D62EE8B}"/>
              </a:ext>
            </a:extLst>
          </p:cNvPr>
          <p:cNvSpPr/>
          <p:nvPr/>
        </p:nvSpPr>
        <p:spPr>
          <a:xfrm>
            <a:off x="79067" y="0"/>
            <a:ext cx="4998624" cy="6858000"/>
          </a:xfrm>
          <a:prstGeom prst="rect">
            <a:avLst/>
          </a:prstGeom>
          <a:ln>
            <a:noFill/>
          </a:ln>
          <a:effectLst>
            <a:outerShdw blurRad="228600" dist="1143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3B025FD9-B9EF-4F5C-B67D-3485253B7A6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545CD-A200-4C66-BF9A-9B839D0CE64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872836"/>
            <a:ext cx="4560525" cy="228105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781" y="872837"/>
            <a:ext cx="4520593" cy="5140036"/>
          </a:xfrm>
        </p:spPr>
        <p:txBody>
          <a:bodyPr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537" y="3442854"/>
            <a:ext cx="4560525" cy="257694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198D-8500-4277-AA5D-3C3D8FD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962E767E-8A14-4E70-91B9-2101CBC4D7BD}" type="datetime1">
              <a:rPr lang="en-US" smtClean="0"/>
              <a:t>1/19/2024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D219F-027A-4632-9FB0-BD098D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7925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C82B-C7DC-434D-8768-DE9D11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8CCC603-9605-46C8-9034-8DAE6AC40DD9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BBF1D9-8F8F-45A3-BDB4-952D0FB20A4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27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EB8797-B080-41A6-B14E-8DC7F0F27E4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6C7272-A552-46B3-992F-F5ADD5AA2443}"/>
              </a:ext>
            </a:extLst>
          </p:cNvPr>
          <p:cNvSpPr/>
          <p:nvPr/>
        </p:nvSpPr>
        <p:spPr>
          <a:xfrm>
            <a:off x="-1" y="0"/>
            <a:ext cx="608767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33" y="858981"/>
            <a:ext cx="4556749" cy="2281052"/>
          </a:xfrm>
        </p:spPr>
        <p:txBody>
          <a:bodyPr anchor="b"/>
          <a:lstStyle>
            <a:lvl1pPr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9826" y="865909"/>
            <a:ext cx="4582548" cy="512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33" y="3429000"/>
            <a:ext cx="4556749" cy="2590800"/>
          </a:xfr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01AF0C4B-5A4A-45CA-ABEC-10F107160D33}" type="datetime1">
              <a:rPr lang="en-US" smtClean="0"/>
              <a:t>1/19/2024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81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8E7D36-B1C9-463C-983F-AEA5810A60D0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9A221-B33F-47C2-85FF-2C8F363D797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0E0EF1-7626-4514-9337-271DD661B1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F0B1492-9A00-4F80-8771-0BB2C2C4353C}"/>
              </a:ext>
            </a:extLst>
          </p:cNvPr>
          <p:cNvSpPr/>
          <p:nvPr/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2409-F298-40BF-BFAC-65A3E71D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99D8-4DBF-4BB2-8D2B-65592ADC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81" y="2361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9666-11C3-48A1-966C-439EBF9D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smtClean="0">
                <a:solidFill>
                  <a:schemeClr val="tx1"/>
                </a:solidFill>
                <a:latin typeface="Bierstadt" panose="020B0504020202020204" pitchFamily="34" charset="0"/>
                <a:ea typeface="+mn-ea"/>
                <a:cs typeface="+mn-cs"/>
              </a:defRPr>
            </a:lvl1pPr>
          </a:lstStyle>
          <a:p>
            <a:fld id="{B4A918BC-4D43-4B42-B3C0-E7EBE25E6AF0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AC7B62-8ACC-41ED-80AB-8D1CDF38B9E4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40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D5CD020C-9741-43DC-B43B-7CCB26955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adrão do plano de fundo&#10;&#10;Descrição gerada automaticamente">
            <a:extLst>
              <a:ext uri="{FF2B5EF4-FFF2-40B4-BE49-F238E27FC236}">
                <a16:creationId xmlns:a16="http://schemas.microsoft.com/office/drawing/2014/main" id="{614DD5CD-F950-B931-A4C3-082CD73CEC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166"/>
          <a:stretch/>
        </p:blipFill>
        <p:spPr>
          <a:xfrm>
            <a:off x="-25759" y="2842211"/>
            <a:ext cx="6095999" cy="4015788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9" cy="2842211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5046374" cy="6858000"/>
          </a:xfrm>
          <a:prstGeom prst="rect">
            <a:avLst/>
          </a:prstGeom>
          <a:ln>
            <a:noFill/>
          </a:ln>
          <a:effectLst>
            <a:outerShdw blurRad="635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228754-CD0B-DA57-448D-5070B1DA1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5699" y="728026"/>
            <a:ext cx="4251242" cy="5626180"/>
          </a:xfrm>
        </p:spPr>
        <p:txBody>
          <a:bodyPr anchor="ctr">
            <a:normAutofit/>
          </a:bodyPr>
          <a:lstStyle/>
          <a:p>
            <a:r>
              <a:rPr lang="pt-BR" dirty="0"/>
              <a:t>Entre Aldo, Jordy e os primeiros passos para as eleições municipais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85637B-BA77-7CF5-82F6-AA9FE9B5B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888652"/>
            <a:ext cx="4810573" cy="1693561"/>
          </a:xfrm>
        </p:spPr>
        <p:txBody>
          <a:bodyPr anchor="ctr">
            <a:normAutofit/>
          </a:bodyPr>
          <a:lstStyle/>
          <a:p>
            <a:r>
              <a:rPr lang="pt-BR" dirty="0"/>
              <a:t>19 de janeiro de 2024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696CBF-4971-4F6F-B3C7-0CD6C9E0A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038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B65C0385-5E30-4D2E-AF9F-4639659D3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FB66B5-0DCE-404D-B0A0-E1E48E7BB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278235"/>
            <a:ext cx="5346796" cy="4579763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F56B28E-59A3-CC2D-C1B4-F138066A26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8" r="12826" b="-1"/>
          <a:stretch/>
        </p:blipFill>
        <p:spPr>
          <a:xfrm>
            <a:off x="20" y="2284809"/>
            <a:ext cx="5346777" cy="4573191"/>
          </a:xfrm>
          <a:prstGeom prst="rect">
            <a:avLst/>
          </a:prstGeom>
        </p:spPr>
      </p:pic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335820B-3A29-42C5-AA8D-10ECA43CD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4809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EBB2CD-8426-6ABE-B4AA-4FAEC655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3"/>
            <a:ext cx="9906799" cy="1161594"/>
          </a:xfrm>
        </p:spPr>
        <p:txBody>
          <a:bodyPr>
            <a:normAutofit/>
          </a:bodyPr>
          <a:lstStyle/>
          <a:p>
            <a:r>
              <a:rPr lang="pt-BR" sz="4100"/>
              <a:t>PF pega o primeiro parlamentar terrorista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6DA851-154B-4861-AD23-B06362EA3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7512" y="2638498"/>
            <a:ext cx="5111222" cy="360158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1400"/>
              <a:t>Carlos Jordy trocou mensagens com foragido que articulou atos terroristas </a:t>
            </a:r>
          </a:p>
          <a:p>
            <a:pPr>
              <a:lnSpc>
                <a:spcPct val="100000"/>
              </a:lnSpc>
            </a:pPr>
            <a:r>
              <a:rPr lang="pt-BR" sz="1400"/>
              <a:t>Nas mensagens, era indicado como líder das articulações de 8 de janeiro</a:t>
            </a:r>
          </a:p>
          <a:p>
            <a:pPr>
              <a:lnSpc>
                <a:spcPct val="100000"/>
              </a:lnSpc>
            </a:pPr>
            <a:r>
              <a:rPr lang="pt-BR" sz="1400"/>
              <a:t>Foi garçom e atendente em restaurantes em Balneário Camboriú (SC) e funcionário público em São Gonçalo</a:t>
            </a:r>
          </a:p>
          <a:p>
            <a:pPr>
              <a:lnSpc>
                <a:spcPct val="100000"/>
              </a:lnSpc>
            </a:pPr>
            <a:r>
              <a:rPr lang="pt-BR" sz="1400"/>
              <a:t>Antes de representar o Rio de Janeiro em Brasília, Jordy foi vereador de Niterói entre 2017 e 2019</a:t>
            </a:r>
          </a:p>
          <a:p>
            <a:pPr>
              <a:lnSpc>
                <a:spcPct val="100000"/>
              </a:lnSpc>
            </a:pPr>
            <a:r>
              <a:rPr lang="pt-BR" sz="1400"/>
              <a:t>Ontem, foi alvo de buscas pela PF na 24ª fase da Operação Lesa Pátria, sobre os atos de 8 de janeiro</a:t>
            </a:r>
          </a:p>
          <a:p>
            <a:pPr>
              <a:lnSpc>
                <a:spcPct val="100000"/>
              </a:lnSpc>
            </a:pPr>
            <a:r>
              <a:rPr lang="pt-BR" sz="1400"/>
              <a:t>Jordy foi condenado pela Justiça do Rio a pagar R$ 35 mil a Felipe Neto, após associá-lo ao massacre ocorrido na escola pública de Suzano (SP)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17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924D84CD-5280-4B52-B96E-8EDAA2B20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1641378"/>
          </a:xfrm>
          <a:prstGeom prst="rect">
            <a:avLst/>
          </a:prstGeom>
          <a:ln>
            <a:noFill/>
          </a:ln>
          <a:effectLst>
            <a:outerShdw blurRad="114300" dist="63500" dir="5460000" sx="95000" sy="95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E1A752-7346-195B-B05D-AA3C8D42C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296712"/>
            <a:ext cx="9906199" cy="1157242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A polêmica</a:t>
            </a:r>
            <a:endParaRPr lang="pt-BR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FF92BA-874E-408A-BFAD-416A7FFE5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975C8FC-8DEE-9F2C-5738-0B48669782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087301"/>
              </p:ext>
            </p:extLst>
          </p:nvPr>
        </p:nvGraphicFramePr>
        <p:xfrm>
          <a:off x="762000" y="1929788"/>
          <a:ext cx="9906000" cy="408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02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71A830-5221-C6C2-D1F5-855CFB4D3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Outra frente: lei antibullying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670E6A1-CFC3-1D17-9F8F-C250170CBD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795749"/>
              </p:ext>
            </p:extLst>
          </p:nvPr>
        </p:nvGraphicFramePr>
        <p:xfrm>
          <a:off x="761799" y="2750126"/>
          <a:ext cx="10381205" cy="3261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162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">
            <a:extLst>
              <a:ext uri="{FF2B5EF4-FFF2-40B4-BE49-F238E27FC236}">
                <a16:creationId xmlns:a16="http://schemas.microsoft.com/office/drawing/2014/main" id="{413C739D-903B-4C3A-8CD8-B5F604D96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4DB83C-2650-8BE4-67F5-3E835ED0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09938"/>
            <a:ext cx="4826830" cy="5530141"/>
          </a:xfrm>
        </p:spPr>
        <p:txBody>
          <a:bodyPr>
            <a:normAutofit/>
          </a:bodyPr>
          <a:lstStyle/>
          <a:p>
            <a:r>
              <a:rPr lang="pt-BR" dirty="0"/>
              <a:t>Mais uma frente: Política Nacional de Atenção Psicossocial nas Comunidades Escolares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3E8FEA2-54EE-4F84-B5DB-A055A7D80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14433" y="0"/>
            <a:ext cx="4826830" cy="6858000"/>
          </a:xfrm>
          <a:prstGeom prst="rect">
            <a:avLst/>
          </a:prstGeom>
          <a:ln>
            <a:noFill/>
          </a:ln>
          <a:effectLst>
            <a:outerShdw blurRad="635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03E26F-AFB8-8E55-95D0-43AD39EA5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455" y="709938"/>
            <a:ext cx="4016057" cy="5530141"/>
          </a:xfrm>
        </p:spPr>
        <p:txBody>
          <a:bodyPr anchor="ctr">
            <a:normAutofit/>
          </a:bodyPr>
          <a:lstStyle/>
          <a:p>
            <a:r>
              <a:rPr lang="pt-BR" dirty="0"/>
              <a:t>Estratégia para a integração e articulação das áreas de educação e saúde no desenvolvimento de ações de promoção, prevenção e atenção psicossocial no âmbito das escolas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35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10C92917-A828-4B36-95DE-11CA4F9C2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335820B-3A29-42C5-AA8D-10ECA43CD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4809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DC1C429-2D62-9D26-C4C9-67824B659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3"/>
            <a:ext cx="9906799" cy="1161594"/>
          </a:xfrm>
        </p:spPr>
        <p:txBody>
          <a:bodyPr>
            <a:normAutofit/>
          </a:bodyPr>
          <a:lstStyle/>
          <a:p>
            <a:r>
              <a:rPr lang="pt-BR" dirty="0"/>
              <a:t>Eleições Municipais: Aldo com Nunes</a:t>
            </a:r>
          </a:p>
        </p:txBody>
      </p:sp>
      <p:pic>
        <p:nvPicPr>
          <p:cNvPr id="4" name="Imagem 3" descr="Homem de terno e gravata na frente de uma placa&#10;&#10;Descrição gerada automaticamente">
            <a:extLst>
              <a:ext uri="{FF2B5EF4-FFF2-40B4-BE49-F238E27FC236}">
                <a16:creationId xmlns:a16="http://schemas.microsoft.com/office/drawing/2014/main" id="{06A92D0B-BB89-C528-0E33-9585A3C90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67" y="2891624"/>
            <a:ext cx="4955147" cy="278727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4050B2-AD7E-701F-1CD3-48D93C54A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9081" y="2638498"/>
            <a:ext cx="4119258" cy="360158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1500" dirty="0"/>
              <a:t>Aldo Rebelo foi do PCdoB (hoje, PDT) e ministro de governos lulistas</a:t>
            </a:r>
          </a:p>
          <a:p>
            <a:pPr>
              <a:lnSpc>
                <a:spcPct val="100000"/>
              </a:lnSpc>
            </a:pPr>
            <a:r>
              <a:rPr lang="pt-BR" sz="1500" dirty="0"/>
              <a:t>Foi vice de Marta Suplicy nas eleições de 2008</a:t>
            </a:r>
          </a:p>
          <a:p>
            <a:pPr>
              <a:lnSpc>
                <a:spcPct val="100000"/>
              </a:lnSpc>
            </a:pPr>
            <a:r>
              <a:rPr lang="pt-BR" sz="1500" dirty="0"/>
              <a:t>Ultranacionalista, se alinhou com o agronegócio</a:t>
            </a:r>
          </a:p>
          <a:p>
            <a:pPr>
              <a:lnSpc>
                <a:spcPct val="100000"/>
              </a:lnSpc>
            </a:pPr>
            <a:r>
              <a:rPr lang="pt-BR" sz="1500" dirty="0"/>
              <a:t>O Globo informa que a indicação de Aldo Rebelo para o lugar de Marta Suplicy na prefeitura de SP teve o aval de Bolsonaro</a:t>
            </a:r>
          </a:p>
          <a:p>
            <a:pPr>
              <a:lnSpc>
                <a:spcPct val="100000"/>
              </a:lnSpc>
            </a:pPr>
            <a:r>
              <a:rPr lang="pt-BR" sz="1500" dirty="0"/>
              <a:t>Nas redes, alguns sugerem que é “florianista” e que tem relações com a Nova Resistência “duguinista”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621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92B3FB01-552F-410C-9D51-BCCE5ED6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int">
            <a:extLst>
              <a:ext uri="{FF2B5EF4-FFF2-40B4-BE49-F238E27FC236}">
                <a16:creationId xmlns:a16="http://schemas.microsoft.com/office/drawing/2014/main" id="{9EEDBAC1-4509-4C46-B23B-6C4D7C640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  <a:effectLst>
            <a:outerShdw blurRad="596900" dist="330200" dir="882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72AA23-3419-4F61-F1C2-874F2E134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3988" y="2579129"/>
            <a:ext cx="4715218" cy="343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Eleições Municipais: repartição do Fundo Eleitoral</a:t>
            </a: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0" cy="1874237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513E932-F10D-B919-B75E-AD7CD9ED0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478" y="307650"/>
            <a:ext cx="4549981" cy="6297553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72DAFA4-5D2E-4391-AD38-B26F579F4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98588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113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CAB6D7AF-734C-43E5-AE74-E8EC5D462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27E6C7-2D9E-1671-8B0A-8FC0FE8D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293428"/>
            <a:ext cx="5052000" cy="18151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Um eleitorado muito doido</a:t>
            </a: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6830A5B-65B2-40C0-80F8-67EFC8A6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815" y="0"/>
            <a:ext cx="6128182" cy="6862190"/>
          </a:xfrm>
          <a:prstGeom prst="rect">
            <a:avLst/>
          </a:prstGeom>
          <a:ln>
            <a:noFill/>
          </a:ln>
          <a:effectLst>
            <a:outerShdw blurRad="317500" dist="254000" dir="858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6B6C39-3A8E-4EAF-A0CD-4FE0CDFC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98588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BD299857-554C-1D17-684C-938E1C67E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183" y="2566066"/>
            <a:ext cx="3665590" cy="3421218"/>
          </a:xfrm>
          <a:prstGeom prst="rect">
            <a:avLst/>
          </a:prstGeom>
        </p:spPr>
      </p:pic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2407554-D807-3DD0-2B78-7626B9D6F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63645" y="2566066"/>
            <a:ext cx="3870182" cy="342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13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Slide Background">
            <a:extLst>
              <a:ext uri="{FF2B5EF4-FFF2-40B4-BE49-F238E27FC236}">
                <a16:creationId xmlns:a16="http://schemas.microsoft.com/office/drawing/2014/main" id="{9E3E16BB-730F-448D-8C6D-9B9097F5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5055219" cy="6858000"/>
          </a:xfrm>
          <a:prstGeom prst="rect">
            <a:avLst/>
          </a:prstGeom>
          <a:ln>
            <a:noFill/>
          </a:ln>
          <a:effectLst>
            <a:outerShdw blurRad="635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C63F7C-3DD2-160D-E4C7-3DF7E7FBD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79" y="425167"/>
            <a:ext cx="4337459" cy="2393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100"/>
              <a:t>Eleitor lulista entrou numa “espiral de silêncio”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0EDAE0C-7240-8202-D7BC-7A066A0F8F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8" r="14264" b="2"/>
          <a:stretch/>
        </p:blipFill>
        <p:spPr>
          <a:xfrm>
            <a:off x="761705" y="966587"/>
            <a:ext cx="4570361" cy="4916632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355837D-AECC-45D7-82B2-8959A52F7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072694"/>
      </p:ext>
    </p:extLst>
  </p:cSld>
  <p:clrMapOvr>
    <a:masterClrMapping/>
  </p:clrMapOvr>
</p:sld>
</file>

<file path=ppt/theme/theme1.xml><?xml version="1.0" encoding="utf-8"?>
<a:theme xmlns:a="http://schemas.openxmlformats.org/drawingml/2006/main" name="BevelVTI">
  <a:themeElements>
    <a:clrScheme name="AnalogousFromDarkSeedLeftStep">
      <a:dk1>
        <a:srgbClr val="000000"/>
      </a:dk1>
      <a:lt1>
        <a:srgbClr val="FFFFFF"/>
      </a:lt1>
      <a:dk2>
        <a:srgbClr val="31201C"/>
      </a:dk2>
      <a:lt2>
        <a:srgbClr val="F2F0F3"/>
      </a:lt2>
      <a:accent1>
        <a:srgbClr val="71B01F"/>
      </a:accent1>
      <a:accent2>
        <a:srgbClr val="A3A612"/>
      </a:accent2>
      <a:accent3>
        <a:srgbClr val="D89126"/>
      </a:accent3>
      <a:accent4>
        <a:srgbClr val="D53B17"/>
      </a:accent4>
      <a:accent5>
        <a:srgbClr val="E72955"/>
      </a:accent5>
      <a:accent6>
        <a:srgbClr val="D51792"/>
      </a:accent6>
      <a:hlink>
        <a:srgbClr val="C0434B"/>
      </a:hlink>
      <a:folHlink>
        <a:srgbClr val="7F7F7F"/>
      </a:folHlink>
    </a:clrScheme>
    <a:fontScheme name="Custom 5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VTI" id="{C9E5F598-602B-46C1-AA16-073CEB959654}" vid="{2AE1FD39-65AD-4D34-93E9-C7019D0ECB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439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Bierstadt</vt:lpstr>
      <vt:lpstr>BevelVTI</vt:lpstr>
      <vt:lpstr>Entre Aldo, Jordy e os primeiros passos para as eleições municipais </vt:lpstr>
      <vt:lpstr>PF pega o primeiro parlamentar terrorista</vt:lpstr>
      <vt:lpstr>A polêmica</vt:lpstr>
      <vt:lpstr>Outra frente: lei antibullying</vt:lpstr>
      <vt:lpstr>Mais uma frente: Política Nacional de Atenção Psicossocial nas Comunidades Escolares</vt:lpstr>
      <vt:lpstr>Eleições Municipais: Aldo com Nunes</vt:lpstr>
      <vt:lpstr>Eleições Municipais: repartição do Fundo Eleitoral</vt:lpstr>
      <vt:lpstr>Um eleitorado muito doido</vt:lpstr>
      <vt:lpstr>Eleitor lulista entrou numa “espiral de silêncio”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 Aldo, Jordy e os primeiros passos para as eleições municipais </dc:title>
  <dc:creator>Rudá Ricci</dc:creator>
  <cp:lastModifiedBy>Rudá Ricci</cp:lastModifiedBy>
  <cp:revision>1</cp:revision>
  <dcterms:created xsi:type="dcterms:W3CDTF">2024-01-19T16:57:13Z</dcterms:created>
  <dcterms:modified xsi:type="dcterms:W3CDTF">2024-01-19T17:50:02Z</dcterms:modified>
</cp:coreProperties>
</file>