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ED038-72F9-4836-8E23-79D894B046A2}" v="4" dt="2024-01-24T21:42:22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02DED038-72F9-4836-8E23-79D894B046A2}"/>
    <pc:docChg chg="undo custSel addSld modSld">
      <pc:chgData name="Rudá Ricci" userId="fd4d6abc9f047792" providerId="LiveId" clId="{02DED038-72F9-4836-8E23-79D894B046A2}" dt="2024-01-24T21:43:01.201" v="1158" actId="20577"/>
      <pc:docMkLst>
        <pc:docMk/>
      </pc:docMkLst>
      <pc:sldChg chg="modSp mod">
        <pc:chgData name="Rudá Ricci" userId="fd4d6abc9f047792" providerId="LiveId" clId="{02DED038-72F9-4836-8E23-79D894B046A2}" dt="2024-01-24T21:33:27.523" v="508" actId="20577"/>
        <pc:sldMkLst>
          <pc:docMk/>
          <pc:sldMk cId="3231429856" sldId="257"/>
        </pc:sldMkLst>
        <pc:spChg chg="mod">
          <ac:chgData name="Rudá Ricci" userId="fd4d6abc9f047792" providerId="LiveId" clId="{02DED038-72F9-4836-8E23-79D894B046A2}" dt="2024-01-24T21:33:27.523" v="508" actId="20577"/>
          <ac:spMkLst>
            <pc:docMk/>
            <pc:sldMk cId="3231429856" sldId="257"/>
            <ac:spMk id="3" creationId="{AA0D991E-7F0F-2385-16FA-9283357AC5C7}"/>
          </ac:spMkLst>
        </pc:spChg>
      </pc:sldChg>
      <pc:sldChg chg="addSp delSp modSp new mod setBg">
        <pc:chgData name="Rudá Ricci" userId="fd4d6abc9f047792" providerId="LiveId" clId="{02DED038-72F9-4836-8E23-79D894B046A2}" dt="2024-01-24T21:21:40.873" v="168" actId="26606"/>
        <pc:sldMkLst>
          <pc:docMk/>
          <pc:sldMk cId="179409843" sldId="258"/>
        </pc:sldMkLst>
        <pc:spChg chg="mod">
          <ac:chgData name="Rudá Ricci" userId="fd4d6abc9f047792" providerId="LiveId" clId="{02DED038-72F9-4836-8E23-79D894B046A2}" dt="2024-01-24T21:21:40.873" v="168" actId="26606"/>
          <ac:spMkLst>
            <pc:docMk/>
            <pc:sldMk cId="179409843" sldId="258"/>
            <ac:spMk id="2" creationId="{E1AEA57E-0A7A-63CB-8E5C-5D55C14FCCB3}"/>
          </ac:spMkLst>
        </pc:spChg>
        <pc:spChg chg="mod ord">
          <ac:chgData name="Rudá Ricci" userId="fd4d6abc9f047792" providerId="LiveId" clId="{02DED038-72F9-4836-8E23-79D894B046A2}" dt="2024-01-24T21:21:40.873" v="168" actId="26606"/>
          <ac:spMkLst>
            <pc:docMk/>
            <pc:sldMk cId="179409843" sldId="258"/>
            <ac:spMk id="3" creationId="{9C661555-CEA0-247F-0429-C5E84F281E82}"/>
          </ac:spMkLst>
        </pc:spChg>
        <pc:spChg chg="add del">
          <ac:chgData name="Rudá Ricci" userId="fd4d6abc9f047792" providerId="LiveId" clId="{02DED038-72F9-4836-8E23-79D894B046A2}" dt="2024-01-24T21:21:40.868" v="167" actId="26606"/>
          <ac:spMkLst>
            <pc:docMk/>
            <pc:sldMk cId="179409843" sldId="258"/>
            <ac:spMk id="9" creationId="{BF02845A-8571-40C5-9F56-8F9B3F7C4E4C}"/>
          </ac:spMkLst>
        </pc:spChg>
        <pc:spChg chg="add">
          <ac:chgData name="Rudá Ricci" userId="fd4d6abc9f047792" providerId="LiveId" clId="{02DED038-72F9-4836-8E23-79D894B046A2}" dt="2024-01-24T21:21:40.873" v="168" actId="26606"/>
          <ac:spMkLst>
            <pc:docMk/>
            <pc:sldMk cId="179409843" sldId="258"/>
            <ac:spMk id="13" creationId="{BF02845A-8571-40C5-9F56-8F9B3F7C4E4C}"/>
          </ac:spMkLst>
        </pc:spChg>
        <pc:picChg chg="add mod">
          <ac:chgData name="Rudá Ricci" userId="fd4d6abc9f047792" providerId="LiveId" clId="{02DED038-72F9-4836-8E23-79D894B046A2}" dt="2024-01-24T21:21:40.873" v="168" actId="26606"/>
          <ac:picMkLst>
            <pc:docMk/>
            <pc:sldMk cId="179409843" sldId="258"/>
            <ac:picMk id="4" creationId="{AB2B068E-71B8-FFCF-EDF5-93380F82729D}"/>
          </ac:picMkLst>
        </pc:picChg>
        <pc:cxnChg chg="add del">
          <ac:chgData name="Rudá Ricci" userId="fd4d6abc9f047792" providerId="LiveId" clId="{02DED038-72F9-4836-8E23-79D894B046A2}" dt="2024-01-24T21:21:40.868" v="167" actId="26606"/>
          <ac:cxnSpMkLst>
            <pc:docMk/>
            <pc:sldMk cId="179409843" sldId="258"/>
            <ac:cxnSpMk id="11" creationId="{F30BB598-81B4-41BB-BC44-CD9C29AE2EAB}"/>
          </ac:cxnSpMkLst>
        </pc:cxnChg>
        <pc:cxnChg chg="add">
          <ac:chgData name="Rudá Ricci" userId="fd4d6abc9f047792" providerId="LiveId" clId="{02DED038-72F9-4836-8E23-79D894B046A2}" dt="2024-01-24T21:21:40.873" v="168" actId="26606"/>
          <ac:cxnSpMkLst>
            <pc:docMk/>
            <pc:sldMk cId="179409843" sldId="258"/>
            <ac:cxnSpMk id="14" creationId="{F30BB598-81B4-41BB-BC44-CD9C29AE2EAB}"/>
          </ac:cxnSpMkLst>
        </pc:cxnChg>
      </pc:sldChg>
      <pc:sldChg chg="addSp delSp modSp new mod setBg">
        <pc:chgData name="Rudá Ricci" userId="fd4d6abc9f047792" providerId="LiveId" clId="{02DED038-72F9-4836-8E23-79D894B046A2}" dt="2024-01-24T21:30:17.443" v="448" actId="26606"/>
        <pc:sldMkLst>
          <pc:docMk/>
          <pc:sldMk cId="2552327434" sldId="259"/>
        </pc:sldMkLst>
        <pc:spChg chg="mod">
          <ac:chgData name="Rudá Ricci" userId="fd4d6abc9f047792" providerId="LiveId" clId="{02DED038-72F9-4836-8E23-79D894B046A2}" dt="2024-01-24T21:30:17.443" v="448" actId="26606"/>
          <ac:spMkLst>
            <pc:docMk/>
            <pc:sldMk cId="2552327434" sldId="259"/>
            <ac:spMk id="2" creationId="{0B2AA86B-8D7D-8EF9-F0BB-8905087BAE53}"/>
          </ac:spMkLst>
        </pc:spChg>
        <pc:spChg chg="mod ord">
          <ac:chgData name="Rudá Ricci" userId="fd4d6abc9f047792" providerId="LiveId" clId="{02DED038-72F9-4836-8E23-79D894B046A2}" dt="2024-01-24T21:30:17.443" v="448" actId="26606"/>
          <ac:spMkLst>
            <pc:docMk/>
            <pc:sldMk cId="2552327434" sldId="259"/>
            <ac:spMk id="3" creationId="{9069CAD4-93F0-FD8B-936D-F81077B5F9FB}"/>
          </ac:spMkLst>
        </pc:spChg>
        <pc:spChg chg="add del">
          <ac:chgData name="Rudá Ricci" userId="fd4d6abc9f047792" providerId="LiveId" clId="{02DED038-72F9-4836-8E23-79D894B046A2}" dt="2024-01-24T21:30:17.436" v="447" actId="26606"/>
          <ac:spMkLst>
            <pc:docMk/>
            <pc:sldMk cId="2552327434" sldId="259"/>
            <ac:spMk id="9" creationId="{BF02845A-8571-40C5-9F56-8F9B3F7C4E4C}"/>
          </ac:spMkLst>
        </pc:spChg>
        <pc:spChg chg="add">
          <ac:chgData name="Rudá Ricci" userId="fd4d6abc9f047792" providerId="LiveId" clId="{02DED038-72F9-4836-8E23-79D894B046A2}" dt="2024-01-24T21:30:17.443" v="448" actId="26606"/>
          <ac:spMkLst>
            <pc:docMk/>
            <pc:sldMk cId="2552327434" sldId="259"/>
            <ac:spMk id="13" creationId="{BF02845A-8571-40C5-9F56-8F9B3F7C4E4C}"/>
          </ac:spMkLst>
        </pc:spChg>
        <pc:picChg chg="add mod">
          <ac:chgData name="Rudá Ricci" userId="fd4d6abc9f047792" providerId="LiveId" clId="{02DED038-72F9-4836-8E23-79D894B046A2}" dt="2024-01-24T21:30:17.443" v="448" actId="26606"/>
          <ac:picMkLst>
            <pc:docMk/>
            <pc:sldMk cId="2552327434" sldId="259"/>
            <ac:picMk id="4" creationId="{B3CA5ADB-1DFF-4AA1-94EE-A4AF6838719B}"/>
          </ac:picMkLst>
        </pc:picChg>
        <pc:cxnChg chg="add del">
          <ac:chgData name="Rudá Ricci" userId="fd4d6abc9f047792" providerId="LiveId" clId="{02DED038-72F9-4836-8E23-79D894B046A2}" dt="2024-01-24T21:30:17.436" v="447" actId="26606"/>
          <ac:cxnSpMkLst>
            <pc:docMk/>
            <pc:sldMk cId="2552327434" sldId="259"/>
            <ac:cxnSpMk id="11" creationId="{F30BB598-81B4-41BB-BC44-CD9C29AE2EAB}"/>
          </ac:cxnSpMkLst>
        </pc:cxnChg>
        <pc:cxnChg chg="add">
          <ac:chgData name="Rudá Ricci" userId="fd4d6abc9f047792" providerId="LiveId" clId="{02DED038-72F9-4836-8E23-79D894B046A2}" dt="2024-01-24T21:30:17.443" v="448" actId="26606"/>
          <ac:cxnSpMkLst>
            <pc:docMk/>
            <pc:sldMk cId="2552327434" sldId="259"/>
            <ac:cxnSpMk id="14" creationId="{F30BB598-81B4-41BB-BC44-CD9C29AE2EAB}"/>
          </ac:cxnSpMkLst>
        </pc:cxnChg>
      </pc:sldChg>
      <pc:sldChg chg="addSp delSp modSp new mod setBg">
        <pc:chgData name="Rudá Ricci" userId="fd4d6abc9f047792" providerId="LiveId" clId="{02DED038-72F9-4836-8E23-79D894B046A2}" dt="2024-01-24T21:41:55.153" v="1114" actId="26606"/>
        <pc:sldMkLst>
          <pc:docMk/>
          <pc:sldMk cId="710292226" sldId="260"/>
        </pc:sldMkLst>
        <pc:spChg chg="mod">
          <ac:chgData name="Rudá Ricci" userId="fd4d6abc9f047792" providerId="LiveId" clId="{02DED038-72F9-4836-8E23-79D894B046A2}" dt="2024-01-24T21:41:55.153" v="1114" actId="26606"/>
          <ac:spMkLst>
            <pc:docMk/>
            <pc:sldMk cId="710292226" sldId="260"/>
            <ac:spMk id="2" creationId="{592A99BB-0A4B-6FA6-B222-4B69367292B8}"/>
          </ac:spMkLst>
        </pc:spChg>
        <pc:spChg chg="mod ord">
          <ac:chgData name="Rudá Ricci" userId="fd4d6abc9f047792" providerId="LiveId" clId="{02DED038-72F9-4836-8E23-79D894B046A2}" dt="2024-01-24T21:41:55.153" v="1114" actId="26606"/>
          <ac:spMkLst>
            <pc:docMk/>
            <pc:sldMk cId="710292226" sldId="260"/>
            <ac:spMk id="3" creationId="{FE229A90-5F67-3DC2-EEA6-D24E1FA4CF72}"/>
          </ac:spMkLst>
        </pc:spChg>
        <pc:spChg chg="add del">
          <ac:chgData name="Rudá Ricci" userId="fd4d6abc9f047792" providerId="LiveId" clId="{02DED038-72F9-4836-8E23-79D894B046A2}" dt="2024-01-24T21:41:50.426" v="1107" actId="26606"/>
          <ac:spMkLst>
            <pc:docMk/>
            <pc:sldMk cId="710292226" sldId="260"/>
            <ac:spMk id="9" creationId="{EACE703B-177A-4A03-827E-692635A353CF}"/>
          </ac:spMkLst>
        </pc:spChg>
        <pc:spChg chg="add del">
          <ac:chgData name="Rudá Ricci" userId="fd4d6abc9f047792" providerId="LiveId" clId="{02DED038-72F9-4836-8E23-79D894B046A2}" dt="2024-01-24T21:41:52.349" v="1109" actId="26606"/>
          <ac:spMkLst>
            <pc:docMk/>
            <pc:sldMk cId="710292226" sldId="260"/>
            <ac:spMk id="13" creationId="{BF02845A-8571-40C5-9F56-8F9B3F7C4E4C}"/>
          </ac:spMkLst>
        </pc:spChg>
        <pc:spChg chg="add del">
          <ac:chgData name="Rudá Ricci" userId="fd4d6abc9f047792" providerId="LiveId" clId="{02DED038-72F9-4836-8E23-79D894B046A2}" dt="2024-01-24T21:41:54.233" v="1111" actId="26606"/>
          <ac:spMkLst>
            <pc:docMk/>
            <pc:sldMk cId="710292226" sldId="260"/>
            <ac:spMk id="16" creationId="{BF02845A-8571-40C5-9F56-8F9B3F7C4E4C}"/>
          </ac:spMkLst>
        </pc:spChg>
        <pc:spChg chg="add del">
          <ac:chgData name="Rudá Ricci" userId="fd4d6abc9f047792" providerId="LiveId" clId="{02DED038-72F9-4836-8E23-79D894B046A2}" dt="2024-01-24T21:41:55.143" v="1113" actId="26606"/>
          <ac:spMkLst>
            <pc:docMk/>
            <pc:sldMk cId="710292226" sldId="260"/>
            <ac:spMk id="19" creationId="{BF02845A-8571-40C5-9F56-8F9B3F7C4E4C}"/>
          </ac:spMkLst>
        </pc:spChg>
        <pc:spChg chg="add">
          <ac:chgData name="Rudá Ricci" userId="fd4d6abc9f047792" providerId="LiveId" clId="{02DED038-72F9-4836-8E23-79D894B046A2}" dt="2024-01-24T21:41:55.153" v="1114" actId="26606"/>
          <ac:spMkLst>
            <pc:docMk/>
            <pc:sldMk cId="710292226" sldId="260"/>
            <ac:spMk id="22" creationId="{BF02845A-8571-40C5-9F56-8F9B3F7C4E4C}"/>
          </ac:spMkLst>
        </pc:spChg>
        <pc:picChg chg="add mod">
          <ac:chgData name="Rudá Ricci" userId="fd4d6abc9f047792" providerId="LiveId" clId="{02DED038-72F9-4836-8E23-79D894B046A2}" dt="2024-01-24T21:41:55.153" v="1114" actId="26606"/>
          <ac:picMkLst>
            <pc:docMk/>
            <pc:sldMk cId="710292226" sldId="260"/>
            <ac:picMk id="4" creationId="{402EEE90-3C7A-4958-7BBB-C952E7CC0F77}"/>
          </ac:picMkLst>
        </pc:picChg>
        <pc:cxnChg chg="add del">
          <ac:chgData name="Rudá Ricci" userId="fd4d6abc9f047792" providerId="LiveId" clId="{02DED038-72F9-4836-8E23-79D894B046A2}" dt="2024-01-24T21:41:50.426" v="1107" actId="26606"/>
          <ac:cxnSpMkLst>
            <pc:docMk/>
            <pc:sldMk cId="710292226" sldId="260"/>
            <ac:cxnSpMk id="11" creationId="{D8C0D56F-4A65-48B9-843D-F9D262C354FF}"/>
          </ac:cxnSpMkLst>
        </pc:cxnChg>
        <pc:cxnChg chg="add del">
          <ac:chgData name="Rudá Ricci" userId="fd4d6abc9f047792" providerId="LiveId" clId="{02DED038-72F9-4836-8E23-79D894B046A2}" dt="2024-01-24T21:41:52.349" v="1109" actId="26606"/>
          <ac:cxnSpMkLst>
            <pc:docMk/>
            <pc:sldMk cId="710292226" sldId="260"/>
            <ac:cxnSpMk id="14" creationId="{F30BB598-81B4-41BB-BC44-CD9C29AE2EAB}"/>
          </ac:cxnSpMkLst>
        </pc:cxnChg>
        <pc:cxnChg chg="add del">
          <ac:chgData name="Rudá Ricci" userId="fd4d6abc9f047792" providerId="LiveId" clId="{02DED038-72F9-4836-8E23-79D894B046A2}" dt="2024-01-24T21:41:54.233" v="1111" actId="26606"/>
          <ac:cxnSpMkLst>
            <pc:docMk/>
            <pc:sldMk cId="710292226" sldId="260"/>
            <ac:cxnSpMk id="17" creationId="{F30BB598-81B4-41BB-BC44-CD9C29AE2EAB}"/>
          </ac:cxnSpMkLst>
        </pc:cxnChg>
        <pc:cxnChg chg="add del">
          <ac:chgData name="Rudá Ricci" userId="fd4d6abc9f047792" providerId="LiveId" clId="{02DED038-72F9-4836-8E23-79D894B046A2}" dt="2024-01-24T21:41:55.143" v="1113" actId="26606"/>
          <ac:cxnSpMkLst>
            <pc:docMk/>
            <pc:sldMk cId="710292226" sldId="260"/>
            <ac:cxnSpMk id="20" creationId="{F30BB598-81B4-41BB-BC44-CD9C29AE2EAB}"/>
          </ac:cxnSpMkLst>
        </pc:cxnChg>
        <pc:cxnChg chg="add">
          <ac:chgData name="Rudá Ricci" userId="fd4d6abc9f047792" providerId="LiveId" clId="{02DED038-72F9-4836-8E23-79D894B046A2}" dt="2024-01-24T21:41:55.153" v="1114" actId="26606"/>
          <ac:cxnSpMkLst>
            <pc:docMk/>
            <pc:sldMk cId="710292226" sldId="260"/>
            <ac:cxnSpMk id="23" creationId="{F30BB598-81B4-41BB-BC44-CD9C29AE2EAB}"/>
          </ac:cxnSpMkLst>
        </pc:cxnChg>
      </pc:sldChg>
      <pc:sldChg chg="addSp modSp new mod setBg">
        <pc:chgData name="Rudá Ricci" userId="fd4d6abc9f047792" providerId="LiveId" clId="{02DED038-72F9-4836-8E23-79D894B046A2}" dt="2024-01-24T21:43:01.201" v="1158" actId="20577"/>
        <pc:sldMkLst>
          <pc:docMk/>
          <pc:sldMk cId="3197891395" sldId="261"/>
        </pc:sldMkLst>
        <pc:spChg chg="mod">
          <ac:chgData name="Rudá Ricci" userId="fd4d6abc9f047792" providerId="LiveId" clId="{02DED038-72F9-4836-8E23-79D894B046A2}" dt="2024-01-24T21:42:40.712" v="1116" actId="26606"/>
          <ac:spMkLst>
            <pc:docMk/>
            <pc:sldMk cId="3197891395" sldId="261"/>
            <ac:spMk id="2" creationId="{5C1C8A05-3797-6AE3-A204-EC1D64B728A9}"/>
          </ac:spMkLst>
        </pc:spChg>
        <pc:spChg chg="mod ord">
          <ac:chgData name="Rudá Ricci" userId="fd4d6abc9f047792" providerId="LiveId" clId="{02DED038-72F9-4836-8E23-79D894B046A2}" dt="2024-01-24T21:43:01.201" v="1158" actId="20577"/>
          <ac:spMkLst>
            <pc:docMk/>
            <pc:sldMk cId="3197891395" sldId="261"/>
            <ac:spMk id="3" creationId="{A082A109-6121-E6A9-9650-2EB2C1BD0CEC}"/>
          </ac:spMkLst>
        </pc:spChg>
        <pc:spChg chg="add">
          <ac:chgData name="Rudá Ricci" userId="fd4d6abc9f047792" providerId="LiveId" clId="{02DED038-72F9-4836-8E23-79D894B046A2}" dt="2024-01-24T21:42:40.712" v="1116" actId="26606"/>
          <ac:spMkLst>
            <pc:docMk/>
            <pc:sldMk cId="3197891395" sldId="261"/>
            <ac:spMk id="9" creationId="{BF02845A-8571-40C5-9F56-8F9B3F7C4E4C}"/>
          </ac:spMkLst>
        </pc:spChg>
        <pc:picChg chg="add mod">
          <ac:chgData name="Rudá Ricci" userId="fd4d6abc9f047792" providerId="LiveId" clId="{02DED038-72F9-4836-8E23-79D894B046A2}" dt="2024-01-24T21:42:40.712" v="1116" actId="26606"/>
          <ac:picMkLst>
            <pc:docMk/>
            <pc:sldMk cId="3197891395" sldId="261"/>
            <ac:picMk id="4" creationId="{8E98577F-F433-8EBD-AB70-C5B151F5C506}"/>
          </ac:picMkLst>
        </pc:picChg>
        <pc:cxnChg chg="add">
          <ac:chgData name="Rudá Ricci" userId="fd4d6abc9f047792" providerId="LiveId" clId="{02DED038-72F9-4836-8E23-79D894B046A2}" dt="2024-01-24T21:42:40.712" v="1116" actId="26606"/>
          <ac:cxnSpMkLst>
            <pc:docMk/>
            <pc:sldMk cId="3197891395" sldId="261"/>
            <ac:cxnSpMk id="11" creationId="{F30BB598-81B4-41BB-BC44-CD9C29AE2EA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4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4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05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7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2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7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9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‹nº›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7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235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85" r:id="rId4"/>
    <p:sldLayoutId id="2147483686" r:id="rId5"/>
    <p:sldLayoutId id="2147483691" r:id="rId6"/>
    <p:sldLayoutId id="2147483687" r:id="rId7"/>
    <p:sldLayoutId id="2147483688" r:id="rId8"/>
    <p:sldLayoutId id="2147483689" r:id="rId9"/>
    <p:sldLayoutId id="2147483690" r:id="rId10"/>
    <p:sldLayoutId id="214748369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10591-FE1E-8E30-2B5D-3220CEFC6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643"/>
          <a:stretch/>
        </p:blipFill>
        <p:spPr>
          <a:xfrm>
            <a:off x="6822" y="10"/>
            <a:ext cx="1219199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790D3C1-42F8-AF52-2922-6F4CB4BAA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9691" y="1256045"/>
            <a:ext cx="6962052" cy="1884207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t-BR" sz="4100">
                <a:solidFill>
                  <a:srgbClr val="FFFFFF"/>
                </a:solidFill>
              </a:rPr>
              <a:t>Greve Geral na Argentina, Trump avança e Intercept vaza delação não homologada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EEED42-B9AF-1D53-DEE7-05D8B1563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1857" y="5159228"/>
            <a:ext cx="6581930" cy="746640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</a:rPr>
              <a:t>24 de janeiro de 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5C80BC-C547-4FD8-9B68-6A9207F0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1557" y="3481804"/>
            <a:ext cx="0" cy="1310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29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B9FFBE-355C-32B6-4AF9-18FC89FE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93" y="895440"/>
            <a:ext cx="4569407" cy="1560083"/>
          </a:xfrm>
        </p:spPr>
        <p:txBody>
          <a:bodyPr>
            <a:normAutofit/>
          </a:bodyPr>
          <a:lstStyle/>
          <a:p>
            <a:r>
              <a:rPr lang="pt-BR" dirty="0"/>
              <a:t>Argentina vai às ruas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0D991E-7F0F-2385-16FA-9283357AC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0033" y="2753546"/>
            <a:ext cx="3746928" cy="3402555"/>
          </a:xfrm>
        </p:spPr>
        <p:txBody>
          <a:bodyPr anchor="t"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pt-BR" sz="1900" dirty="0"/>
              <a:t>Gritando a palavra de ordem "a pátria não se vende", argentinos se reuniram em frente ao Congresso hoje, em Buenos Aires, para protestar contra medidas anunciadas pelo presidente Javier Milei</a:t>
            </a:r>
          </a:p>
          <a:p>
            <a:pPr>
              <a:lnSpc>
                <a:spcPct val="110000"/>
              </a:lnSpc>
            </a:pPr>
            <a:r>
              <a:rPr lang="pt-BR" sz="1900" dirty="0"/>
              <a:t>O governo criou bloqueios para impedir que manifestantes chegassem ao Congresso</a:t>
            </a:r>
          </a:p>
          <a:p>
            <a:pPr>
              <a:lnSpc>
                <a:spcPct val="110000"/>
              </a:lnSpc>
            </a:pPr>
            <a:r>
              <a:rPr lang="pt-BR" sz="1900" dirty="0"/>
              <a:t>A CGT afirma que mais de 1,5 milhão de pessoas aderiram à paralisação no país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9E86CA-A63A-72BF-E51D-0A4A0CA6E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06" r="23698" b="2"/>
          <a:stretch/>
        </p:blipFill>
        <p:spPr>
          <a:xfrm>
            <a:off x="6096000" y="-16591"/>
            <a:ext cx="6107073" cy="687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2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AEA57E-0A7A-63CB-8E5C-5D55C14F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5" y="895440"/>
            <a:ext cx="6796984" cy="1518349"/>
          </a:xfrm>
        </p:spPr>
        <p:txBody>
          <a:bodyPr>
            <a:normAutofit/>
          </a:bodyPr>
          <a:lstStyle/>
          <a:p>
            <a:r>
              <a:rPr lang="pt-BR" dirty="0"/>
              <a:t>O que move os argentinos?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2799995"/>
            <a:ext cx="0" cy="325547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661555-CEA0-247F-0429-C5E84F28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38" y="2714674"/>
            <a:ext cx="6009262" cy="3424466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400"/>
              <a:t>Greve Geral envolve transporte, saúde, educação, indústria, aeroportos, bancos, restaurantes e teatros, principalmente das 12h à 0h</a:t>
            </a:r>
          </a:p>
          <a:p>
            <a:pPr>
              <a:lnSpc>
                <a:spcPct val="110000"/>
              </a:lnSpc>
            </a:pPr>
            <a:r>
              <a:rPr lang="pt-BR" sz="1400"/>
              <a:t>Greve é reação às duas medidas que Milei anunciou em dezembro para desregular a economia e reduzir os gastos do Estado: um megadecreto e um pacotão apelidado de "lei ônibus" que está sendo discutido no Congresso.</a:t>
            </a:r>
          </a:p>
          <a:p>
            <a:pPr>
              <a:lnSpc>
                <a:spcPct val="110000"/>
              </a:lnSpc>
            </a:pPr>
            <a:r>
              <a:rPr lang="pt-BR" sz="1400"/>
              <a:t>O megadecreto, com 366 artigos, já está em vigor, mas teve a parte relativa à reforma trabalhista suspensa pela Justiça</a:t>
            </a:r>
          </a:p>
          <a:p>
            <a:pPr>
              <a:lnSpc>
                <a:spcPct val="110000"/>
              </a:lnSpc>
            </a:pPr>
            <a:r>
              <a:rPr lang="pt-BR" sz="1400"/>
              <a:t>Já a “Lei Ônibus” foi reformulado pelo governo. A nova proposta, apresentada na segunda, exclui 141 dos 664 artigos originais do pacote, mas mantém as reformas liberais de base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2B068E-71B8-FFCF-EDF5-93380F827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2" r="21390" b="-3"/>
          <a:stretch/>
        </p:blipFill>
        <p:spPr>
          <a:xfrm>
            <a:off x="8305060" y="802534"/>
            <a:ext cx="2973279" cy="5252932"/>
          </a:xfrm>
          <a:custGeom>
            <a:avLst/>
            <a:gdLst/>
            <a:ahLst/>
            <a:cxnLst/>
            <a:rect l="l" t="t" r="r" b="b"/>
            <a:pathLst>
              <a:path w="2973279" h="5252932">
                <a:moveTo>
                  <a:pt x="1486464" y="0"/>
                </a:moveTo>
                <a:lnTo>
                  <a:pt x="1486817" y="0"/>
                </a:lnTo>
                <a:cubicBezTo>
                  <a:pt x="2307778" y="0"/>
                  <a:pt x="2973279" y="667085"/>
                  <a:pt x="2973279" y="1489968"/>
                </a:cubicBezTo>
                <a:lnTo>
                  <a:pt x="2973279" y="5252932"/>
                </a:lnTo>
                <a:lnTo>
                  <a:pt x="0" y="5252932"/>
                </a:lnTo>
                <a:lnTo>
                  <a:pt x="0" y="1489968"/>
                </a:lnTo>
                <a:cubicBezTo>
                  <a:pt x="0" y="667085"/>
                  <a:pt x="665498" y="0"/>
                  <a:pt x="14864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940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2AA86B-8D7D-8EF9-F0BB-8905087BA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916" y="895440"/>
            <a:ext cx="5311082" cy="2162375"/>
          </a:xfrm>
        </p:spPr>
        <p:txBody>
          <a:bodyPr>
            <a:normAutofit/>
          </a:bodyPr>
          <a:lstStyle/>
          <a:p>
            <a:r>
              <a:rPr lang="pt-BR"/>
              <a:t>Trump avança nas primárias do Partido Republicano</a:t>
            </a:r>
            <a:endParaRPr lang="pt-BR" dirty="0"/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2500" y="3426138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69CAD4-93F0-FD8B-936D-F81077B5F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37" y="3358700"/>
            <a:ext cx="4523363" cy="2780440"/>
          </a:xfrm>
        </p:spPr>
        <p:txBody>
          <a:bodyPr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700"/>
              <a:t>Donald Trump venceu as primárias do Partido Republicano em New Hampshire, a segunda ocorrida até aqui para definir o candidato que disputará as eleições presidenciais neste ano</a:t>
            </a:r>
          </a:p>
          <a:p>
            <a:pPr>
              <a:lnSpc>
                <a:spcPct val="110000"/>
              </a:lnSpc>
            </a:pPr>
            <a:r>
              <a:rPr lang="pt-BR" sz="1700"/>
              <a:t>Agora, Trump soma 32 delegados</a:t>
            </a:r>
          </a:p>
          <a:p>
            <a:pPr>
              <a:lnSpc>
                <a:spcPct val="110000"/>
              </a:lnSpc>
            </a:pPr>
            <a:r>
              <a:rPr lang="pt-BR" sz="1700"/>
              <a:t>São necessários 1.215 delegados para vencer a nomeação do partido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CA5ADB-1DFF-4AA1-94EE-A4AF68387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224088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7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2A99BB-0A4B-6FA6-B222-4B693672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238" y="895440"/>
            <a:ext cx="6125361" cy="15600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400"/>
              <a:t>A casca de banana do vazamento da delação de  Ronnie Lessa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2EEE90-3C7A-4958-7BBB-C952E7CC0F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93" r="30869" b="1"/>
          <a:stretch/>
        </p:blipFill>
        <p:spPr>
          <a:xfrm>
            <a:off x="1" y="-16591"/>
            <a:ext cx="4610100" cy="6874591"/>
          </a:xfrm>
          <a:prstGeom prst="rect">
            <a:avLst/>
          </a:prstGeom>
        </p:spPr>
      </p:pic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0145" y="2871627"/>
            <a:ext cx="0" cy="3186701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229A90-5F67-3DC2-EEA6-D24E1FA4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17" y="2753546"/>
            <a:ext cx="5302882" cy="3494854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1400"/>
              <a:t>A delação do ex-policial militar Ronnie Lessa, acusado de assassinar a vereadora Marielle Franco, ainda não foi homologada</a:t>
            </a:r>
          </a:p>
          <a:p>
            <a:pPr>
              <a:lnSpc>
                <a:spcPct val="110000"/>
              </a:lnSpc>
            </a:pPr>
            <a:r>
              <a:rPr lang="pt-BR" sz="1400"/>
              <a:t>Mesmo assim, mais uma vez, foi ilegalmente vazado o nome de duas pessoas delatadas, sendo que o mandante seria Domingos Brazão, ex-deputado estadual e atual conselheiro do Tribunal de Contas do Estado do Rio de Janeiro (TCE-RJ)</a:t>
            </a:r>
          </a:p>
          <a:p>
            <a:pPr>
              <a:lnSpc>
                <a:spcPct val="110000"/>
              </a:lnSpc>
            </a:pPr>
            <a:r>
              <a:rPr lang="pt-BR" sz="1400"/>
              <a:t>Imediatamente, as redes sociais armaram uma guerra de desinformação</a:t>
            </a:r>
          </a:p>
          <a:p>
            <a:pPr>
              <a:lnSpc>
                <a:spcPct val="110000"/>
              </a:lnSpc>
            </a:pPr>
            <a:r>
              <a:rPr lang="pt-BR" sz="1400"/>
              <a:t>Mas, afinal, a quem interessa esses vazamentos de delação? Qual a função de uma delação premiada?</a:t>
            </a:r>
          </a:p>
        </p:txBody>
      </p:sp>
    </p:spTree>
    <p:extLst>
      <p:ext uri="{BB962C8B-B14F-4D97-AF65-F5344CB8AC3E}">
        <p14:creationId xmlns:p14="http://schemas.microsoft.com/office/powerpoint/2010/main" val="710292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F02845A-8571-40C5-9F56-8F9B3F7C4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C1C8A05-3797-6AE3-A204-EC1D64B7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707" y="895440"/>
            <a:ext cx="4554894" cy="2166415"/>
          </a:xfrm>
        </p:spPr>
        <p:txBody>
          <a:bodyPr>
            <a:normAutofit/>
          </a:bodyPr>
          <a:lstStyle/>
          <a:p>
            <a:r>
              <a:rPr lang="pt-BR" dirty="0"/>
              <a:t>Pesquisa CNT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E98577F-F433-8EBD-AB70-C5B151F5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194299"/>
            <a:ext cx="5143499" cy="254603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0BB598-81B4-41BB-BC44-CD9C29AE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56765" y="3429000"/>
            <a:ext cx="0" cy="2629328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82A109-6121-E6A9-9650-2EB2C1BD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5" y="3429000"/>
            <a:ext cx="3754495" cy="2710139"/>
          </a:xfrm>
        </p:spPr>
        <p:txBody>
          <a:bodyPr anchor="b">
            <a:normAutofit fontScale="85000" lnSpcReduction="10000"/>
          </a:bodyPr>
          <a:lstStyle/>
          <a:p>
            <a:r>
              <a:rPr lang="pt-BR" dirty="0"/>
              <a:t>Governo Lula é melhor avaliado que o de Bolsonaro no mesmo tempo de governo</a:t>
            </a:r>
          </a:p>
          <a:p>
            <a:r>
              <a:rPr lang="pt-BR" dirty="0"/>
              <a:t>Avaliações positiva e negativa ficam estáveis</a:t>
            </a:r>
          </a:p>
          <a:p>
            <a:r>
              <a:rPr lang="pt-BR" dirty="0"/>
              <a:t>Pesquisa revela, ainda, que 33,5% votariam em prefeito apoiado por Lula; 15,7%, </a:t>
            </a:r>
            <a:r>
              <a:rPr lang="pt-BR"/>
              <a:t>por Bolsonaro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891395"/>
      </p:ext>
    </p:extLst>
  </p:cSld>
  <p:clrMapOvr>
    <a:masterClrMapping/>
  </p:clrMapOvr>
</p:sld>
</file>

<file path=ppt/theme/theme1.xml><?xml version="1.0" encoding="utf-8"?>
<a:theme xmlns:a="http://schemas.openxmlformats.org/drawingml/2006/main" name="VaultVTI">
  <a:themeElements>
    <a:clrScheme name="AnalogousFromDarkSeedLeftStep">
      <a:dk1>
        <a:srgbClr val="000000"/>
      </a:dk1>
      <a:lt1>
        <a:srgbClr val="FFFFFF"/>
      </a:lt1>
      <a:dk2>
        <a:srgbClr val="311B25"/>
      </a:dk2>
      <a:lt2>
        <a:srgbClr val="F0F3F3"/>
      </a:lt2>
      <a:accent1>
        <a:srgbClr val="C34D4F"/>
      </a:accent1>
      <a:accent2>
        <a:srgbClr val="B13B6F"/>
      </a:accent2>
      <a:accent3>
        <a:srgbClr val="C34DB2"/>
      </a:accent3>
      <a:accent4>
        <a:srgbClr val="913BB1"/>
      </a:accent4>
      <a:accent5>
        <a:srgbClr val="724DC3"/>
      </a:accent5>
      <a:accent6>
        <a:srgbClr val="3B47B1"/>
      </a:accent6>
      <a:hlink>
        <a:srgbClr val="8951C5"/>
      </a:hlink>
      <a:folHlink>
        <a:srgbClr val="7F7F7F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406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9" baseType="lpstr">
      <vt:lpstr>Arial</vt:lpstr>
      <vt:lpstr>Georgia Pro Light</vt:lpstr>
      <vt:lpstr>VaultVTI</vt:lpstr>
      <vt:lpstr>Greve Geral na Argentina, Trump avança e Intercept vaza delação não homologada</vt:lpstr>
      <vt:lpstr>Argentina vai às ruas</vt:lpstr>
      <vt:lpstr>O que move os argentinos?</vt:lpstr>
      <vt:lpstr>Trump avança nas primárias do Partido Republicano</vt:lpstr>
      <vt:lpstr>A casca de banana do vazamento da delação de  Ronnie Lessa</vt:lpstr>
      <vt:lpstr>Pesquisa CNT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Greve Geral na Argentina, Trump avança e Intercept vaza delação não homologada</dc:title>
  <dc:creator>Rudá Ricci</dc:creator>
  <cp:lastModifiedBy>Rudá Ricci</cp:lastModifiedBy>
  <cp:revision>1</cp:revision>
  <dcterms:created xsi:type="dcterms:W3CDTF">2024-01-24T21:07:19Z</dcterms:created>
  <dcterms:modified xsi:type="dcterms:W3CDTF">2024-01-24T21:43:09Z</dcterms:modified>
</cp:coreProperties>
</file>