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62230-16E6-42F8-A12A-2E77EFD0B73D}" v="1" dt="2024-02-13T18:10:45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42A62230-16E6-42F8-A12A-2E77EFD0B73D}"/>
    <pc:docChg chg="custSel addSld delSld modSld">
      <pc:chgData name="Rudá Ricci" userId="fd4d6abc9f047792" providerId="LiveId" clId="{42A62230-16E6-42F8-A12A-2E77EFD0B73D}" dt="2024-02-13T18:10:54.919" v="295" actId="962"/>
      <pc:docMkLst>
        <pc:docMk/>
      </pc:docMkLst>
      <pc:sldChg chg="addSp delSp modSp mod setBg">
        <pc:chgData name="Rudá Ricci" userId="fd4d6abc9f047792" providerId="LiveId" clId="{42A62230-16E6-42F8-A12A-2E77EFD0B73D}" dt="2024-02-13T18:10:54.919" v="295" actId="962"/>
        <pc:sldMkLst>
          <pc:docMk/>
          <pc:sldMk cId="127145123" sldId="263"/>
        </pc:sldMkLst>
        <pc:spChg chg="mod">
          <ac:chgData name="Rudá Ricci" userId="fd4d6abc9f047792" providerId="LiveId" clId="{42A62230-16E6-42F8-A12A-2E77EFD0B73D}" dt="2024-02-13T18:10:48.265" v="293" actId="26606"/>
          <ac:spMkLst>
            <pc:docMk/>
            <pc:sldMk cId="127145123" sldId="263"/>
            <ac:spMk id="2" creationId="{F526AA4A-0CF9-A836-BD0B-D42AD75258FF}"/>
          </ac:spMkLst>
        </pc:spChg>
        <pc:spChg chg="del">
          <ac:chgData name="Rudá Ricci" userId="fd4d6abc9f047792" providerId="LiveId" clId="{42A62230-16E6-42F8-A12A-2E77EFD0B73D}" dt="2024-02-13T18:10:45.476" v="292"/>
          <ac:spMkLst>
            <pc:docMk/>
            <pc:sldMk cId="127145123" sldId="263"/>
            <ac:spMk id="3" creationId="{65591968-F171-FC10-604E-D9E8E4AD3614}"/>
          </ac:spMkLst>
        </pc:spChg>
        <pc:spChg chg="add">
          <ac:chgData name="Rudá Ricci" userId="fd4d6abc9f047792" providerId="LiveId" clId="{42A62230-16E6-42F8-A12A-2E77EFD0B73D}" dt="2024-02-13T18:10:48.265" v="293" actId="26606"/>
          <ac:spMkLst>
            <pc:docMk/>
            <pc:sldMk cId="127145123" sldId="263"/>
            <ac:spMk id="9" creationId="{D4771268-CB57-404A-9271-370EB28F6090}"/>
          </ac:spMkLst>
        </pc:spChg>
        <pc:picChg chg="add mod">
          <ac:chgData name="Rudá Ricci" userId="fd4d6abc9f047792" providerId="LiveId" clId="{42A62230-16E6-42F8-A12A-2E77EFD0B73D}" dt="2024-02-13T18:10:54.919" v="295" actId="962"/>
          <ac:picMkLst>
            <pc:docMk/>
            <pc:sldMk cId="127145123" sldId="263"/>
            <ac:picMk id="4" creationId="{F0055751-3A0F-1330-F32B-30E0177E1F1F}"/>
          </ac:picMkLst>
        </pc:picChg>
      </pc:sldChg>
      <pc:sldChg chg="new del">
        <pc:chgData name="Rudá Ricci" userId="fd4d6abc9f047792" providerId="LiveId" clId="{42A62230-16E6-42F8-A12A-2E77EFD0B73D}" dt="2024-02-13T13:08:44.507" v="1" actId="47"/>
        <pc:sldMkLst>
          <pc:docMk/>
          <pc:sldMk cId="561630531" sldId="265"/>
        </pc:sldMkLst>
      </pc:sldChg>
      <pc:sldChg chg="modSp new mod">
        <pc:chgData name="Rudá Ricci" userId="fd4d6abc9f047792" providerId="LiveId" clId="{42A62230-16E6-42F8-A12A-2E77EFD0B73D}" dt="2024-02-13T13:13:26.455" v="291" actId="13822"/>
        <pc:sldMkLst>
          <pc:docMk/>
          <pc:sldMk cId="4063003981" sldId="265"/>
        </pc:sldMkLst>
        <pc:spChg chg="mod">
          <ac:chgData name="Rudá Ricci" userId="fd4d6abc9f047792" providerId="LiveId" clId="{42A62230-16E6-42F8-A12A-2E77EFD0B73D}" dt="2024-02-13T13:13:26.455" v="291" actId="13822"/>
          <ac:spMkLst>
            <pc:docMk/>
            <pc:sldMk cId="4063003981" sldId="265"/>
            <ac:spMk id="2" creationId="{34494A07-97B3-2933-ECD1-54E9964B8398}"/>
          </ac:spMkLst>
        </pc:spChg>
        <pc:spChg chg="mod">
          <ac:chgData name="Rudá Ricci" userId="fd4d6abc9f047792" providerId="LiveId" clId="{42A62230-16E6-42F8-A12A-2E77EFD0B73D}" dt="2024-02-13T13:12:54.335" v="290" actId="20577"/>
          <ac:spMkLst>
            <pc:docMk/>
            <pc:sldMk cId="4063003981" sldId="265"/>
            <ac:spMk id="3" creationId="{F61DAD50-C7D4-588F-0AF0-0531EC6995E1}"/>
          </ac:spMkLst>
        </pc:spChg>
        <pc:spChg chg="mod">
          <ac:chgData name="Rudá Ricci" userId="fd4d6abc9f047792" providerId="LiveId" clId="{42A62230-16E6-42F8-A12A-2E77EFD0B73D}" dt="2024-02-13T13:11:40.228" v="258" actId="207"/>
          <ac:spMkLst>
            <pc:docMk/>
            <pc:sldMk cId="4063003981" sldId="265"/>
            <ac:spMk id="4" creationId="{DB93B2E9-70CB-EB00-2CE8-CFBA3BB423D5}"/>
          </ac:spMkLst>
        </pc:spChg>
        <pc:spChg chg="mod">
          <ac:chgData name="Rudá Ricci" userId="fd4d6abc9f047792" providerId="LiveId" clId="{42A62230-16E6-42F8-A12A-2E77EFD0B73D}" dt="2024-02-13T13:12:12.599" v="261" actId="207"/>
          <ac:spMkLst>
            <pc:docMk/>
            <pc:sldMk cId="4063003981" sldId="265"/>
            <ac:spMk id="5" creationId="{1374661E-995C-5BD3-BD44-E500DC5ACB5B}"/>
          </ac:spMkLst>
        </pc:spChg>
        <pc:spChg chg="mod">
          <ac:chgData name="Rudá Ricci" userId="fd4d6abc9f047792" providerId="LiveId" clId="{42A62230-16E6-42F8-A12A-2E77EFD0B73D}" dt="2024-02-13T13:11:51.488" v="259" actId="207"/>
          <ac:spMkLst>
            <pc:docMk/>
            <pc:sldMk cId="4063003981" sldId="265"/>
            <ac:spMk id="6" creationId="{BDCDBAA2-6216-5C65-4A8B-5CCA12D2A6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49CB1-1471-43B2-9188-9340F35490D2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916310B-4E2F-42D0-AF5C-C67D109B603D}">
      <dgm:prSet/>
      <dgm:spPr/>
      <dgm:t>
        <a:bodyPr/>
        <a:lstStyle/>
        <a:p>
          <a:r>
            <a:rPr lang="pt-BR"/>
            <a:t>Tentativa de golpe</a:t>
          </a:r>
          <a:endParaRPr lang="en-US"/>
        </a:p>
      </dgm:t>
    </dgm:pt>
    <dgm:pt modelId="{CBB9205D-3B11-4E50-BF00-A5A5CD19D1E3}" type="parTrans" cxnId="{111FA813-35AA-4F14-8635-D72164F53AF9}">
      <dgm:prSet/>
      <dgm:spPr/>
      <dgm:t>
        <a:bodyPr/>
        <a:lstStyle/>
        <a:p>
          <a:endParaRPr lang="en-US"/>
        </a:p>
      </dgm:t>
    </dgm:pt>
    <dgm:pt modelId="{5A3538DD-D753-443E-BC20-589BB77732D3}" type="sibTrans" cxnId="{111FA813-35AA-4F14-8635-D72164F53AF9}">
      <dgm:prSet/>
      <dgm:spPr/>
      <dgm:t>
        <a:bodyPr/>
        <a:lstStyle/>
        <a:p>
          <a:endParaRPr lang="en-US"/>
        </a:p>
      </dgm:t>
    </dgm:pt>
    <dgm:pt modelId="{104EEEE8-2789-4717-980C-16B4F232C90C}">
      <dgm:prSet/>
      <dgm:spPr/>
      <dgm:t>
        <a:bodyPr/>
        <a:lstStyle/>
        <a:p>
          <a:r>
            <a:rPr lang="pt-BR"/>
            <a:t>Fraudes no cartão de vacina</a:t>
          </a:r>
          <a:endParaRPr lang="en-US"/>
        </a:p>
      </dgm:t>
    </dgm:pt>
    <dgm:pt modelId="{3CC1958E-AC95-4998-87E2-D08B2E2592D4}" type="parTrans" cxnId="{2145C151-BE65-4AA0-AD91-4128BB16F63D}">
      <dgm:prSet/>
      <dgm:spPr/>
      <dgm:t>
        <a:bodyPr/>
        <a:lstStyle/>
        <a:p>
          <a:endParaRPr lang="en-US"/>
        </a:p>
      </dgm:t>
    </dgm:pt>
    <dgm:pt modelId="{F5E21764-D14D-44CA-9814-926AED900515}" type="sibTrans" cxnId="{2145C151-BE65-4AA0-AD91-4128BB16F63D}">
      <dgm:prSet/>
      <dgm:spPr/>
      <dgm:t>
        <a:bodyPr/>
        <a:lstStyle/>
        <a:p>
          <a:endParaRPr lang="en-US"/>
        </a:p>
      </dgm:t>
    </dgm:pt>
    <dgm:pt modelId="{FD2316E1-CB8A-474C-B92C-C9194F06063D}">
      <dgm:prSet/>
      <dgm:spPr/>
      <dgm:t>
        <a:bodyPr/>
        <a:lstStyle/>
        <a:p>
          <a:r>
            <a:rPr lang="pt-BR"/>
            <a:t>Venda de joias recebidas como presentes</a:t>
          </a:r>
          <a:endParaRPr lang="en-US"/>
        </a:p>
      </dgm:t>
    </dgm:pt>
    <dgm:pt modelId="{95160E93-5968-4890-8441-99556C037F86}" type="parTrans" cxnId="{23560AE1-C0B7-489A-8EC2-C227C666EA94}">
      <dgm:prSet/>
      <dgm:spPr/>
      <dgm:t>
        <a:bodyPr/>
        <a:lstStyle/>
        <a:p>
          <a:endParaRPr lang="en-US"/>
        </a:p>
      </dgm:t>
    </dgm:pt>
    <dgm:pt modelId="{6CA440FE-11E8-40D0-B035-23DB1B8A9057}" type="sibTrans" cxnId="{23560AE1-C0B7-489A-8EC2-C227C666EA94}">
      <dgm:prSet/>
      <dgm:spPr/>
      <dgm:t>
        <a:bodyPr/>
        <a:lstStyle/>
        <a:p>
          <a:endParaRPr lang="en-US"/>
        </a:p>
      </dgm:t>
    </dgm:pt>
    <dgm:pt modelId="{EB529011-490C-43BD-BB05-320DA69EF9AD}" type="pres">
      <dgm:prSet presAssocID="{81249CB1-1471-43B2-9188-9340F35490D2}" presName="diagram" presStyleCnt="0">
        <dgm:presLayoutVars>
          <dgm:dir/>
          <dgm:resizeHandles val="exact"/>
        </dgm:presLayoutVars>
      </dgm:prSet>
      <dgm:spPr/>
    </dgm:pt>
    <dgm:pt modelId="{70AE82ED-A439-478C-B96E-DD413DC73F7E}" type="pres">
      <dgm:prSet presAssocID="{1916310B-4E2F-42D0-AF5C-C67D109B603D}" presName="node" presStyleLbl="node1" presStyleIdx="0" presStyleCnt="3">
        <dgm:presLayoutVars>
          <dgm:bulletEnabled val="1"/>
        </dgm:presLayoutVars>
      </dgm:prSet>
      <dgm:spPr/>
    </dgm:pt>
    <dgm:pt modelId="{D8694937-111D-4AD9-9F5B-D2BEE55F4CC7}" type="pres">
      <dgm:prSet presAssocID="{5A3538DD-D753-443E-BC20-589BB77732D3}" presName="sibTrans" presStyleCnt="0"/>
      <dgm:spPr/>
    </dgm:pt>
    <dgm:pt modelId="{7F045673-EAA8-4C9A-AAE2-0BF70AA6C9DD}" type="pres">
      <dgm:prSet presAssocID="{104EEEE8-2789-4717-980C-16B4F232C90C}" presName="node" presStyleLbl="node1" presStyleIdx="1" presStyleCnt="3">
        <dgm:presLayoutVars>
          <dgm:bulletEnabled val="1"/>
        </dgm:presLayoutVars>
      </dgm:prSet>
      <dgm:spPr/>
    </dgm:pt>
    <dgm:pt modelId="{C540F423-015E-42B2-B44E-3B98B6E0E7EC}" type="pres">
      <dgm:prSet presAssocID="{F5E21764-D14D-44CA-9814-926AED900515}" presName="sibTrans" presStyleCnt="0"/>
      <dgm:spPr/>
    </dgm:pt>
    <dgm:pt modelId="{07620AC4-8D67-42AD-AC4F-D0E926C2A663}" type="pres">
      <dgm:prSet presAssocID="{FD2316E1-CB8A-474C-B92C-C9194F06063D}" presName="node" presStyleLbl="node1" presStyleIdx="2" presStyleCnt="3">
        <dgm:presLayoutVars>
          <dgm:bulletEnabled val="1"/>
        </dgm:presLayoutVars>
      </dgm:prSet>
      <dgm:spPr/>
    </dgm:pt>
  </dgm:ptLst>
  <dgm:cxnLst>
    <dgm:cxn modelId="{111FA813-35AA-4F14-8635-D72164F53AF9}" srcId="{81249CB1-1471-43B2-9188-9340F35490D2}" destId="{1916310B-4E2F-42D0-AF5C-C67D109B603D}" srcOrd="0" destOrd="0" parTransId="{CBB9205D-3B11-4E50-BF00-A5A5CD19D1E3}" sibTransId="{5A3538DD-D753-443E-BC20-589BB77732D3}"/>
    <dgm:cxn modelId="{5ADD811F-0314-4DA1-A827-48ECC61EB854}" type="presOf" srcId="{FD2316E1-CB8A-474C-B92C-C9194F06063D}" destId="{07620AC4-8D67-42AD-AC4F-D0E926C2A663}" srcOrd="0" destOrd="0" presId="urn:microsoft.com/office/officeart/2005/8/layout/default"/>
    <dgm:cxn modelId="{89DC4230-BEF0-4D21-9835-4522CCE46034}" type="presOf" srcId="{81249CB1-1471-43B2-9188-9340F35490D2}" destId="{EB529011-490C-43BD-BB05-320DA69EF9AD}" srcOrd="0" destOrd="0" presId="urn:microsoft.com/office/officeart/2005/8/layout/default"/>
    <dgm:cxn modelId="{2145C151-BE65-4AA0-AD91-4128BB16F63D}" srcId="{81249CB1-1471-43B2-9188-9340F35490D2}" destId="{104EEEE8-2789-4717-980C-16B4F232C90C}" srcOrd="1" destOrd="0" parTransId="{3CC1958E-AC95-4998-87E2-D08B2E2592D4}" sibTransId="{F5E21764-D14D-44CA-9814-926AED900515}"/>
    <dgm:cxn modelId="{208CA988-BA9E-47AE-989D-7931514E59C5}" type="presOf" srcId="{1916310B-4E2F-42D0-AF5C-C67D109B603D}" destId="{70AE82ED-A439-478C-B96E-DD413DC73F7E}" srcOrd="0" destOrd="0" presId="urn:microsoft.com/office/officeart/2005/8/layout/default"/>
    <dgm:cxn modelId="{CFE598DF-CEA4-44E8-8DF9-6FAE90E0013B}" type="presOf" srcId="{104EEEE8-2789-4717-980C-16B4F232C90C}" destId="{7F045673-EAA8-4C9A-AAE2-0BF70AA6C9DD}" srcOrd="0" destOrd="0" presId="urn:microsoft.com/office/officeart/2005/8/layout/default"/>
    <dgm:cxn modelId="{23560AE1-C0B7-489A-8EC2-C227C666EA94}" srcId="{81249CB1-1471-43B2-9188-9340F35490D2}" destId="{FD2316E1-CB8A-474C-B92C-C9194F06063D}" srcOrd="2" destOrd="0" parTransId="{95160E93-5968-4890-8441-99556C037F86}" sibTransId="{6CA440FE-11E8-40D0-B035-23DB1B8A9057}"/>
    <dgm:cxn modelId="{093A625D-D162-4054-82E4-85074AB19D5C}" type="presParOf" srcId="{EB529011-490C-43BD-BB05-320DA69EF9AD}" destId="{70AE82ED-A439-478C-B96E-DD413DC73F7E}" srcOrd="0" destOrd="0" presId="urn:microsoft.com/office/officeart/2005/8/layout/default"/>
    <dgm:cxn modelId="{A0A8A1D8-6E76-47C8-BC34-258867A3DA8F}" type="presParOf" srcId="{EB529011-490C-43BD-BB05-320DA69EF9AD}" destId="{D8694937-111D-4AD9-9F5B-D2BEE55F4CC7}" srcOrd="1" destOrd="0" presId="urn:microsoft.com/office/officeart/2005/8/layout/default"/>
    <dgm:cxn modelId="{33C9CD3D-FE35-41D0-8759-9E4091E04286}" type="presParOf" srcId="{EB529011-490C-43BD-BB05-320DA69EF9AD}" destId="{7F045673-EAA8-4C9A-AAE2-0BF70AA6C9DD}" srcOrd="2" destOrd="0" presId="urn:microsoft.com/office/officeart/2005/8/layout/default"/>
    <dgm:cxn modelId="{AEC586AF-5B37-472B-875C-AABCAE6E23E4}" type="presParOf" srcId="{EB529011-490C-43BD-BB05-320DA69EF9AD}" destId="{C540F423-015E-42B2-B44E-3B98B6E0E7EC}" srcOrd="3" destOrd="0" presId="urn:microsoft.com/office/officeart/2005/8/layout/default"/>
    <dgm:cxn modelId="{B6D7F779-2AD8-406C-B435-D12FFB190D1E}" type="presParOf" srcId="{EB529011-490C-43BD-BB05-320DA69EF9AD}" destId="{07620AC4-8D67-42AD-AC4F-D0E926C2A66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82ED-A439-478C-B96E-DD413DC73F7E}">
      <dsp:nvSpPr>
        <dsp:cNvPr id="0" name=""/>
        <dsp:cNvSpPr/>
      </dsp:nvSpPr>
      <dsp:spPr>
        <a:xfrm>
          <a:off x="0" y="110261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Tentativa de golpe</a:t>
          </a:r>
          <a:endParaRPr lang="en-US" sz="3600" kern="1200"/>
        </a:p>
      </dsp:txBody>
      <dsp:txXfrm>
        <a:off x="0" y="1102610"/>
        <a:ext cx="3286125" cy="1971675"/>
      </dsp:txXfrm>
    </dsp:sp>
    <dsp:sp modelId="{7F045673-EAA8-4C9A-AAE2-0BF70AA6C9DD}">
      <dsp:nvSpPr>
        <dsp:cNvPr id="0" name=""/>
        <dsp:cNvSpPr/>
      </dsp:nvSpPr>
      <dsp:spPr>
        <a:xfrm>
          <a:off x="3614737" y="110261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Fraudes no cartão de vacina</a:t>
          </a:r>
          <a:endParaRPr lang="en-US" sz="3600" kern="1200"/>
        </a:p>
      </dsp:txBody>
      <dsp:txXfrm>
        <a:off x="3614737" y="1102610"/>
        <a:ext cx="3286125" cy="1971675"/>
      </dsp:txXfrm>
    </dsp:sp>
    <dsp:sp modelId="{07620AC4-8D67-42AD-AC4F-D0E926C2A663}">
      <dsp:nvSpPr>
        <dsp:cNvPr id="0" name=""/>
        <dsp:cNvSpPr/>
      </dsp:nvSpPr>
      <dsp:spPr>
        <a:xfrm>
          <a:off x="7229475" y="110261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Venda de joias recebidas como presentes</a:t>
          </a:r>
          <a:endParaRPr lang="en-US" sz="3600" kern="1200"/>
        </a:p>
      </dsp:txBody>
      <dsp:txXfrm>
        <a:off x="7229475" y="1102610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1749B-A2C4-E3D2-3AE7-A2CE5D1AB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F9921-35BD-B8BA-E28F-D21BC946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ABEDEC-0795-4D2E-1B96-00CFC2F0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76BCA-6044-E60F-CFD2-589CD069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C0178-86A3-F44A-ADFB-B1CA902B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F2EF3-6160-ECE7-CA86-EF07B39F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E93EED-739D-FE43-8932-47A92EB7D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3684B0-0CDE-680D-FFF6-F0EE3B85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0DF6DB-44BC-7CE5-1789-66EF174F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969C33-C7AC-B842-5BA0-F2957999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A0F70F-7F12-157C-C7B1-E01F22894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110089-9AC9-B10E-7C6A-40BCF105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170005-0CB6-684C-DB41-6DB74076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295D24-D10F-A53B-950C-6C5FC40E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4B8C7B-99DE-D145-ED56-FF4B9E92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2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BA360-643C-D66E-162C-89C7EDC7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B32245-256A-86D7-057B-AD04A9A1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0FEFD1-4FB7-FC39-D015-81A79B64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BB88F5-5204-BE81-7E88-8A1F50BD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365479-8D80-479F-F67A-DDE3D1F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2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4FCD8-4003-6FAF-B05E-BB1387C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EFAA4C-AE07-A21C-96E0-1683BB13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FFA3FF-B306-835B-6363-AC504F25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50FD91-15B8-80CF-5480-C46B4EE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06AB13-068B-38E3-4FC1-11ED0CB3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99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B587A-7A17-3657-A4B6-B3565ADF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DE8D7-9904-1658-967B-CB776E881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0DC79C-A42B-0C55-CFC3-0E448D76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89E907-EA5B-F3B0-519F-DA39EE28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D43EC4-3746-6B33-69CA-C8D4852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B132F4-1A2D-F0E7-08F9-A0533E3A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601B0-0EF4-4B1C-D804-E324732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3A1FB-D386-E5CD-2308-8251BFFEC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3DB01C-44E9-006B-0982-162611F7A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C0A529-7CC5-1B69-6DA0-2C05B45AA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2E3F1F-141A-E716-2901-EFDCBC22F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D4818FB-7547-1C91-3B65-C8F370AC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F6CF6B-B5FE-359A-27EF-924022F8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1BC353-1D02-F42C-60D2-1C727917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84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1CF83-CD91-ABBE-AE70-4F56CD8B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AFB4F3-DFDB-E5DC-7DDF-777765BA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9CA2E-B4E7-DDAE-5F5C-47FC0877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AEE4EB-4968-E1F4-16D9-F8001C15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2FECC9-6997-2BFF-5B7C-6034467B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ADAF6E-2901-8B4E-5C93-2B20A5C2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270E39-850A-A7D9-CBFE-6B5B6BE8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5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3F05B-3957-FC7A-2F86-9B235989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6E28C-7690-C468-3062-467BB8CB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1D3F24-9730-DC92-867E-6471563AA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E61F57-FFBF-F0CD-56B9-D191A581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35DEB3-4364-ECEF-9608-27DD57BE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B0CEE-DF72-36C7-10BF-0DA6D0C0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45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6F070-F591-41D7-E923-39A58AF2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0D84A6-BE6D-597F-A7B1-C461610CC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05664A-C8DA-1D35-F196-080EE9634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89CD80-ED13-DB36-7A59-63EBA7F1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53CB-352D-A8E3-555C-9450AD69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2C6625-25C5-8D43-018D-F167804D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74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1B489BF-E399-1CCF-47AC-0F9E3396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81C025-7390-91B6-4456-DB8E12701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5F0A48-94F7-CD0A-32D6-3623DCF1E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5064-8BB0-4DF0-B4A7-CC96AD213F69}" type="datetimeFigureOut">
              <a:rPr lang="pt-BR" smtClean="0"/>
              <a:t>13/02/2024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B8C82-A753-B3B4-0971-82F964A5B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38A56-2C5E-EB57-7AF1-6D2D0793C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416E-4112-41D7-ACCA-ADBA32443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C5AF3B-D70E-8367-1D23-BC2241F59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2" r="-1" b="191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44FF1C-0257-E6B6-522D-D5BBF3D29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/>
              <a:t>A política renasce das cinzas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74C65-2A96-73E8-FFED-D026EA437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Quarta-feira de Cinzas de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0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6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59B999-EB58-6B02-B221-6BD52EF9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Arthur Lira atrás do trio elétrico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59EFC11-0ED0-1E62-2C32-21D78A8A5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090"/>
          <a:stretch/>
        </p:blipFill>
        <p:spPr>
          <a:xfrm>
            <a:off x="5456423" y="640080"/>
            <a:ext cx="485055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9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E515B5-C33D-135E-3BEC-81DF9864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Bolsonaro atrás da chave da cadeia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22AAE50-C343-5663-766A-EF0E903C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858" y="640080"/>
            <a:ext cx="4295687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4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3BBFD0-A370-EDE8-27FA-8D188167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>
                <a:solidFill>
                  <a:schemeClr val="bg1"/>
                </a:solidFill>
              </a:rPr>
              <a:t>As 3 operações da PF contra Bolsonaro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25C51F4-B199-DFAC-353C-64AD8C4C4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22318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91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C5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13D912-020C-3423-4070-5E8C0CE2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Lula atrás da paz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AE7F04-F2D2-A17F-A68E-B4ECEAF23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74162"/>
            <a:ext cx="7347537" cy="55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A7C67A-1024-DD8C-D10B-9B2DFD06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pt-BR" sz="6600"/>
              <a:t>Eleições Municipais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BE40-C30E-0ADD-3E45-E9406EC3A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pt-BR">
                <a:solidFill>
                  <a:srgbClr val="FFFFFF"/>
                </a:solidFill>
              </a:rPr>
              <a:t>O mapa da força eleitoral do lulismo e do Centrão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26AA4A-0CF9-A836-BD0B-D42AD752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Onde Lula venceu em 2022?</a:t>
            </a:r>
          </a:p>
        </p:txBody>
      </p:sp>
      <p:pic>
        <p:nvPicPr>
          <p:cNvPr id="4" name="Espaço Reservado para Conteúdo 3" descr="Mapa&#10;&#10;Descrição gerada automaticamente">
            <a:extLst>
              <a:ext uri="{FF2B5EF4-FFF2-40B4-BE49-F238E27FC236}">
                <a16:creationId xmlns:a16="http://schemas.microsoft.com/office/drawing/2014/main" id="{F0055751-3A0F-1330-F32B-30E0177E1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1D204A-4427-4B6B-22CB-8D612E3F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Onde o Centrão venceu em 2022?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DC869F4-1B53-2477-DA03-01E5F590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356" y="2642616"/>
            <a:ext cx="3605784" cy="36057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B5D890-028F-5326-8B69-42C8D796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12" y="2642616"/>
            <a:ext cx="360578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94A07-97B3-2933-ECD1-54E9964B839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A força do Centrão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1DAD50-C7D4-588F-0AF0-0531EC69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dirty="0"/>
              <a:t>Intersecção base bolsonarista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93B2E9-70CB-EB00-2CE8-CFBA3BB42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Parte do Norte</a:t>
            </a:r>
          </a:p>
          <a:p>
            <a:pPr marL="0" indent="0">
              <a:buNone/>
            </a:pPr>
            <a:r>
              <a:rPr lang="pt-BR" dirty="0"/>
              <a:t>Grande porção do Centro-Oeste</a:t>
            </a:r>
          </a:p>
          <a:p>
            <a:pPr marL="0" indent="0">
              <a:buNone/>
            </a:pPr>
            <a:r>
              <a:rPr lang="pt-BR" dirty="0"/>
              <a:t>Forte pulverização ao longo da costa leste do país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74661E-995C-5BD3-BD44-E500DC5AC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dirty="0"/>
              <a:t>Intersecção com base lulista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CDBAA2-6216-5C65-4A8B-5CCA12D2A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Sergipe (PSD)</a:t>
            </a:r>
          </a:p>
          <a:p>
            <a:pPr marL="0" indent="0">
              <a:buNone/>
            </a:pPr>
            <a:r>
              <a:rPr lang="pt-BR" dirty="0"/>
              <a:t>Alagoas (PSDB)</a:t>
            </a:r>
          </a:p>
          <a:p>
            <a:pPr marL="0" indent="0">
              <a:buNone/>
            </a:pPr>
            <a:r>
              <a:rPr lang="pt-BR" dirty="0"/>
              <a:t>Pernambuco (PSDB)</a:t>
            </a:r>
          </a:p>
        </p:txBody>
      </p:sp>
    </p:spTree>
    <p:extLst>
      <p:ext uri="{BB962C8B-B14F-4D97-AF65-F5344CB8AC3E}">
        <p14:creationId xmlns:p14="http://schemas.microsoft.com/office/powerpoint/2010/main" val="4063003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111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 política renasce das cinzas</vt:lpstr>
      <vt:lpstr>Arthur Lira atrás do trio elétrico</vt:lpstr>
      <vt:lpstr>Bolsonaro atrás da chave da cadeia</vt:lpstr>
      <vt:lpstr>As 3 operações da PF contra Bolsonaro</vt:lpstr>
      <vt:lpstr>Lula atrás da paz</vt:lpstr>
      <vt:lpstr>Eleições Municipais</vt:lpstr>
      <vt:lpstr>Onde Lula venceu em 2022?</vt:lpstr>
      <vt:lpstr>Onde o Centrão venceu em 2022?</vt:lpstr>
      <vt:lpstr>A força do Centrão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política renasce das cinzas</dc:title>
  <dc:creator>Rudá Ricci</dc:creator>
  <cp:lastModifiedBy>Rudá Ricci</cp:lastModifiedBy>
  <cp:revision>1</cp:revision>
  <dcterms:created xsi:type="dcterms:W3CDTF">2024-02-13T12:54:47Z</dcterms:created>
  <dcterms:modified xsi:type="dcterms:W3CDTF">2024-02-13T18:11:03Z</dcterms:modified>
</cp:coreProperties>
</file>