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1:29:5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9:26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9:31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9:35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9:41:4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1:28:3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79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9,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6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9,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8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DAAF8-D9BE-F71A-C367-3083D42B7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27" b="2212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A3245A-3DA1-E30B-578E-B7856A16F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65" y="1253925"/>
            <a:ext cx="3353466" cy="2068992"/>
          </a:xfrm>
        </p:spPr>
        <p:txBody>
          <a:bodyPr anchor="b">
            <a:normAutofit/>
          </a:bodyPr>
          <a:lstStyle/>
          <a:p>
            <a:r>
              <a:rPr lang="pt-BR" dirty="0"/>
              <a:t>As bases eleitorais de Bolsonaro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FCAA9A-00AD-D720-F7F0-D129A0ABA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694" y="3477169"/>
            <a:ext cx="2545977" cy="825890"/>
          </a:xfrm>
        </p:spPr>
        <p:txBody>
          <a:bodyPr>
            <a:normAutofit/>
          </a:bodyPr>
          <a:lstStyle/>
          <a:p>
            <a:r>
              <a:rPr lang="pt-BR" sz="1800"/>
              <a:t>2º turno eleições 2022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E9D00A-6203-1AE0-9311-F422E113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Bolsonaro venceu em 13 Estados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1A442B8-313E-E6CC-F227-1501080B3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48253" y="615950"/>
            <a:ext cx="4394676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4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1B078B-B000-44F9-B571-4AF20E88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7314 w 12192000"/>
              <a:gd name="connsiteY110" fmla="*/ 933744 h 3781151"/>
              <a:gd name="connsiteX111" fmla="*/ 9492995 w 12192000"/>
              <a:gd name="connsiteY111" fmla="*/ 830749 h 3781151"/>
              <a:gd name="connsiteX112" fmla="*/ 9568501 w 12192000"/>
              <a:gd name="connsiteY112" fmla="*/ 787793 h 3781151"/>
              <a:gd name="connsiteX113" fmla="*/ 9691686 w 12192000"/>
              <a:gd name="connsiteY113" fmla="*/ 738088 h 3781151"/>
              <a:gd name="connsiteX114" fmla="*/ 9728219 w 12192000"/>
              <a:gd name="connsiteY114" fmla="*/ 719921 h 3781151"/>
              <a:gd name="connsiteX115" fmla="*/ 10080661 w 12192000"/>
              <a:gd name="connsiteY115" fmla="*/ 505423 h 3781151"/>
              <a:gd name="connsiteX116" fmla="*/ 10335073 w 12192000"/>
              <a:gd name="connsiteY116" fmla="*/ 523921 h 3781151"/>
              <a:gd name="connsiteX117" fmla="*/ 10593135 w 12192000"/>
              <a:gd name="connsiteY117" fmla="*/ 467427 h 3781151"/>
              <a:gd name="connsiteX118" fmla="*/ 10655931 w 12192000"/>
              <a:gd name="connsiteY118" fmla="*/ 401632 h 3781151"/>
              <a:gd name="connsiteX119" fmla="*/ 10695298 w 12192000"/>
              <a:gd name="connsiteY119" fmla="*/ 391761 h 3781151"/>
              <a:gd name="connsiteX120" fmla="*/ 10761489 w 12192000"/>
              <a:gd name="connsiteY120" fmla="*/ 380170 h 3781151"/>
              <a:gd name="connsiteX121" fmla="*/ 10853610 w 12192000"/>
              <a:gd name="connsiteY121" fmla="*/ 332449 h 3781151"/>
              <a:gd name="connsiteX122" fmla="*/ 11052930 w 12192000"/>
              <a:gd name="connsiteY122" fmla="*/ 280871 h 3781151"/>
              <a:gd name="connsiteX123" fmla="*/ 11359700 w 12192000"/>
              <a:gd name="connsiteY123" fmla="*/ 158445 h 3781151"/>
              <a:gd name="connsiteX124" fmla="*/ 11672425 w 12192000"/>
              <a:gd name="connsiteY124" fmla="*/ 31452 h 3781151"/>
              <a:gd name="connsiteX125" fmla="*/ 11912086 w 12192000"/>
              <a:gd name="connsiteY125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347314 w 12192000"/>
              <a:gd name="connsiteY109" fmla="*/ 933744 h 3781151"/>
              <a:gd name="connsiteX110" fmla="*/ 9492995 w 12192000"/>
              <a:gd name="connsiteY110" fmla="*/ 830749 h 3781151"/>
              <a:gd name="connsiteX111" fmla="*/ 9568501 w 12192000"/>
              <a:gd name="connsiteY111" fmla="*/ 787793 h 3781151"/>
              <a:gd name="connsiteX112" fmla="*/ 9691686 w 12192000"/>
              <a:gd name="connsiteY112" fmla="*/ 738088 h 3781151"/>
              <a:gd name="connsiteX113" fmla="*/ 9728219 w 12192000"/>
              <a:gd name="connsiteY113" fmla="*/ 719921 h 3781151"/>
              <a:gd name="connsiteX114" fmla="*/ 10080661 w 12192000"/>
              <a:gd name="connsiteY114" fmla="*/ 505423 h 3781151"/>
              <a:gd name="connsiteX115" fmla="*/ 10335073 w 12192000"/>
              <a:gd name="connsiteY115" fmla="*/ 523921 h 3781151"/>
              <a:gd name="connsiteX116" fmla="*/ 10593135 w 12192000"/>
              <a:gd name="connsiteY116" fmla="*/ 467427 h 3781151"/>
              <a:gd name="connsiteX117" fmla="*/ 10655931 w 12192000"/>
              <a:gd name="connsiteY117" fmla="*/ 401632 h 3781151"/>
              <a:gd name="connsiteX118" fmla="*/ 10695298 w 12192000"/>
              <a:gd name="connsiteY118" fmla="*/ 391761 h 3781151"/>
              <a:gd name="connsiteX119" fmla="*/ 10761489 w 12192000"/>
              <a:gd name="connsiteY119" fmla="*/ 380170 h 3781151"/>
              <a:gd name="connsiteX120" fmla="*/ 10853610 w 12192000"/>
              <a:gd name="connsiteY120" fmla="*/ 332449 h 3781151"/>
              <a:gd name="connsiteX121" fmla="*/ 11052930 w 12192000"/>
              <a:gd name="connsiteY121" fmla="*/ 280871 h 3781151"/>
              <a:gd name="connsiteX122" fmla="*/ 11359700 w 12192000"/>
              <a:gd name="connsiteY122" fmla="*/ 158445 h 3781151"/>
              <a:gd name="connsiteX123" fmla="*/ 11672425 w 12192000"/>
              <a:gd name="connsiteY123" fmla="*/ 31452 h 3781151"/>
              <a:gd name="connsiteX124" fmla="*/ 11912086 w 12192000"/>
              <a:gd name="connsiteY124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569515 w 12192000"/>
              <a:gd name="connsiteY102" fmla="*/ 1207037 h 3781151"/>
              <a:gd name="connsiteX103" fmla="*/ 8672452 w 12192000"/>
              <a:gd name="connsiteY103" fmla="*/ 1135782 h 3781151"/>
              <a:gd name="connsiteX104" fmla="*/ 8824768 w 12192000"/>
              <a:gd name="connsiteY104" fmla="*/ 1121217 h 3781151"/>
              <a:gd name="connsiteX105" fmla="*/ 8909609 w 12192000"/>
              <a:gd name="connsiteY105" fmla="*/ 1087532 h 3781151"/>
              <a:gd name="connsiteX106" fmla="*/ 9036318 w 12192000"/>
              <a:gd name="connsiteY106" fmla="*/ 994500 h 3781151"/>
              <a:gd name="connsiteX107" fmla="*/ 9230382 w 12192000"/>
              <a:gd name="connsiteY107" fmla="*/ 955654 h 3781151"/>
              <a:gd name="connsiteX108" fmla="*/ 9347314 w 12192000"/>
              <a:gd name="connsiteY108" fmla="*/ 933744 h 3781151"/>
              <a:gd name="connsiteX109" fmla="*/ 9492995 w 12192000"/>
              <a:gd name="connsiteY109" fmla="*/ 830749 h 3781151"/>
              <a:gd name="connsiteX110" fmla="*/ 9568501 w 12192000"/>
              <a:gd name="connsiteY110" fmla="*/ 787793 h 3781151"/>
              <a:gd name="connsiteX111" fmla="*/ 9691686 w 12192000"/>
              <a:gd name="connsiteY111" fmla="*/ 738088 h 3781151"/>
              <a:gd name="connsiteX112" fmla="*/ 9728219 w 12192000"/>
              <a:gd name="connsiteY112" fmla="*/ 719921 h 3781151"/>
              <a:gd name="connsiteX113" fmla="*/ 10080661 w 12192000"/>
              <a:gd name="connsiteY113" fmla="*/ 505423 h 3781151"/>
              <a:gd name="connsiteX114" fmla="*/ 10335073 w 12192000"/>
              <a:gd name="connsiteY114" fmla="*/ 523921 h 3781151"/>
              <a:gd name="connsiteX115" fmla="*/ 10593135 w 12192000"/>
              <a:gd name="connsiteY115" fmla="*/ 467427 h 3781151"/>
              <a:gd name="connsiteX116" fmla="*/ 10655931 w 12192000"/>
              <a:gd name="connsiteY116" fmla="*/ 401632 h 3781151"/>
              <a:gd name="connsiteX117" fmla="*/ 10695298 w 12192000"/>
              <a:gd name="connsiteY117" fmla="*/ 391761 h 3781151"/>
              <a:gd name="connsiteX118" fmla="*/ 10761489 w 12192000"/>
              <a:gd name="connsiteY118" fmla="*/ 380170 h 3781151"/>
              <a:gd name="connsiteX119" fmla="*/ 10853610 w 12192000"/>
              <a:gd name="connsiteY119" fmla="*/ 332449 h 3781151"/>
              <a:gd name="connsiteX120" fmla="*/ 11052930 w 12192000"/>
              <a:gd name="connsiteY120" fmla="*/ 280871 h 3781151"/>
              <a:gd name="connsiteX121" fmla="*/ 11359700 w 12192000"/>
              <a:gd name="connsiteY121" fmla="*/ 158445 h 3781151"/>
              <a:gd name="connsiteX122" fmla="*/ 11672425 w 12192000"/>
              <a:gd name="connsiteY122" fmla="*/ 31452 h 3781151"/>
              <a:gd name="connsiteX123" fmla="*/ 11912086 w 12192000"/>
              <a:gd name="connsiteY123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672452 w 12192000"/>
              <a:gd name="connsiteY102" fmla="*/ 1135782 h 3781151"/>
              <a:gd name="connsiteX103" fmla="*/ 8824768 w 12192000"/>
              <a:gd name="connsiteY103" fmla="*/ 1121217 h 3781151"/>
              <a:gd name="connsiteX104" fmla="*/ 8909609 w 12192000"/>
              <a:gd name="connsiteY104" fmla="*/ 1087532 h 3781151"/>
              <a:gd name="connsiteX105" fmla="*/ 9036318 w 12192000"/>
              <a:gd name="connsiteY105" fmla="*/ 994500 h 3781151"/>
              <a:gd name="connsiteX106" fmla="*/ 9230382 w 12192000"/>
              <a:gd name="connsiteY106" fmla="*/ 955654 h 3781151"/>
              <a:gd name="connsiteX107" fmla="*/ 9347314 w 12192000"/>
              <a:gd name="connsiteY107" fmla="*/ 933744 h 3781151"/>
              <a:gd name="connsiteX108" fmla="*/ 9492995 w 12192000"/>
              <a:gd name="connsiteY108" fmla="*/ 830749 h 3781151"/>
              <a:gd name="connsiteX109" fmla="*/ 9568501 w 12192000"/>
              <a:gd name="connsiteY109" fmla="*/ 787793 h 3781151"/>
              <a:gd name="connsiteX110" fmla="*/ 9691686 w 12192000"/>
              <a:gd name="connsiteY110" fmla="*/ 738088 h 3781151"/>
              <a:gd name="connsiteX111" fmla="*/ 9728219 w 12192000"/>
              <a:gd name="connsiteY111" fmla="*/ 719921 h 3781151"/>
              <a:gd name="connsiteX112" fmla="*/ 10080661 w 12192000"/>
              <a:gd name="connsiteY112" fmla="*/ 505423 h 3781151"/>
              <a:gd name="connsiteX113" fmla="*/ 10335073 w 12192000"/>
              <a:gd name="connsiteY113" fmla="*/ 523921 h 3781151"/>
              <a:gd name="connsiteX114" fmla="*/ 10593135 w 12192000"/>
              <a:gd name="connsiteY114" fmla="*/ 467427 h 3781151"/>
              <a:gd name="connsiteX115" fmla="*/ 10655931 w 12192000"/>
              <a:gd name="connsiteY115" fmla="*/ 401632 h 3781151"/>
              <a:gd name="connsiteX116" fmla="*/ 10695298 w 12192000"/>
              <a:gd name="connsiteY116" fmla="*/ 391761 h 3781151"/>
              <a:gd name="connsiteX117" fmla="*/ 10761489 w 12192000"/>
              <a:gd name="connsiteY117" fmla="*/ 380170 h 3781151"/>
              <a:gd name="connsiteX118" fmla="*/ 10853610 w 12192000"/>
              <a:gd name="connsiteY118" fmla="*/ 332449 h 3781151"/>
              <a:gd name="connsiteX119" fmla="*/ 11052930 w 12192000"/>
              <a:gd name="connsiteY119" fmla="*/ 280871 h 3781151"/>
              <a:gd name="connsiteX120" fmla="*/ 11359700 w 12192000"/>
              <a:gd name="connsiteY120" fmla="*/ 158445 h 3781151"/>
              <a:gd name="connsiteX121" fmla="*/ 11672425 w 12192000"/>
              <a:gd name="connsiteY121" fmla="*/ 31452 h 3781151"/>
              <a:gd name="connsiteX122" fmla="*/ 11912086 w 12192000"/>
              <a:gd name="connsiteY122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9728219 w 12192000"/>
              <a:gd name="connsiteY110" fmla="*/ 719921 h 3781151"/>
              <a:gd name="connsiteX111" fmla="*/ 10080661 w 12192000"/>
              <a:gd name="connsiteY111" fmla="*/ 505423 h 3781151"/>
              <a:gd name="connsiteX112" fmla="*/ 10335073 w 12192000"/>
              <a:gd name="connsiteY112" fmla="*/ 523921 h 3781151"/>
              <a:gd name="connsiteX113" fmla="*/ 10593135 w 12192000"/>
              <a:gd name="connsiteY113" fmla="*/ 467427 h 3781151"/>
              <a:gd name="connsiteX114" fmla="*/ 10655931 w 12192000"/>
              <a:gd name="connsiteY114" fmla="*/ 401632 h 3781151"/>
              <a:gd name="connsiteX115" fmla="*/ 10695298 w 12192000"/>
              <a:gd name="connsiteY115" fmla="*/ 391761 h 3781151"/>
              <a:gd name="connsiteX116" fmla="*/ 10761489 w 12192000"/>
              <a:gd name="connsiteY116" fmla="*/ 380170 h 3781151"/>
              <a:gd name="connsiteX117" fmla="*/ 10853610 w 12192000"/>
              <a:gd name="connsiteY117" fmla="*/ 332449 h 3781151"/>
              <a:gd name="connsiteX118" fmla="*/ 11052930 w 12192000"/>
              <a:gd name="connsiteY118" fmla="*/ 280871 h 3781151"/>
              <a:gd name="connsiteX119" fmla="*/ 11359700 w 12192000"/>
              <a:gd name="connsiteY119" fmla="*/ 158445 h 3781151"/>
              <a:gd name="connsiteX120" fmla="*/ 11672425 w 12192000"/>
              <a:gd name="connsiteY120" fmla="*/ 31452 h 3781151"/>
              <a:gd name="connsiteX121" fmla="*/ 11912086 w 12192000"/>
              <a:gd name="connsiteY121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9728219 w 12192000"/>
              <a:gd name="connsiteY110" fmla="*/ 719921 h 3781151"/>
              <a:gd name="connsiteX111" fmla="*/ 10335073 w 12192000"/>
              <a:gd name="connsiteY111" fmla="*/ 523921 h 3781151"/>
              <a:gd name="connsiteX112" fmla="*/ 10593135 w 12192000"/>
              <a:gd name="connsiteY112" fmla="*/ 467427 h 3781151"/>
              <a:gd name="connsiteX113" fmla="*/ 10655931 w 12192000"/>
              <a:gd name="connsiteY113" fmla="*/ 401632 h 3781151"/>
              <a:gd name="connsiteX114" fmla="*/ 10695298 w 12192000"/>
              <a:gd name="connsiteY114" fmla="*/ 391761 h 3781151"/>
              <a:gd name="connsiteX115" fmla="*/ 10761489 w 12192000"/>
              <a:gd name="connsiteY115" fmla="*/ 380170 h 3781151"/>
              <a:gd name="connsiteX116" fmla="*/ 10853610 w 12192000"/>
              <a:gd name="connsiteY116" fmla="*/ 332449 h 3781151"/>
              <a:gd name="connsiteX117" fmla="*/ 11052930 w 12192000"/>
              <a:gd name="connsiteY117" fmla="*/ 280871 h 3781151"/>
              <a:gd name="connsiteX118" fmla="*/ 11359700 w 12192000"/>
              <a:gd name="connsiteY118" fmla="*/ 158445 h 3781151"/>
              <a:gd name="connsiteX119" fmla="*/ 11672425 w 12192000"/>
              <a:gd name="connsiteY119" fmla="*/ 31452 h 3781151"/>
              <a:gd name="connsiteX120" fmla="*/ 11912086 w 12192000"/>
              <a:gd name="connsiteY12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10335073 w 12192000"/>
              <a:gd name="connsiteY110" fmla="*/ 523921 h 3781151"/>
              <a:gd name="connsiteX111" fmla="*/ 10593135 w 12192000"/>
              <a:gd name="connsiteY111" fmla="*/ 467427 h 3781151"/>
              <a:gd name="connsiteX112" fmla="*/ 10655931 w 12192000"/>
              <a:gd name="connsiteY112" fmla="*/ 401632 h 3781151"/>
              <a:gd name="connsiteX113" fmla="*/ 10695298 w 12192000"/>
              <a:gd name="connsiteY113" fmla="*/ 391761 h 3781151"/>
              <a:gd name="connsiteX114" fmla="*/ 10761489 w 12192000"/>
              <a:gd name="connsiteY114" fmla="*/ 380170 h 3781151"/>
              <a:gd name="connsiteX115" fmla="*/ 10853610 w 12192000"/>
              <a:gd name="connsiteY115" fmla="*/ 332449 h 3781151"/>
              <a:gd name="connsiteX116" fmla="*/ 11052930 w 12192000"/>
              <a:gd name="connsiteY116" fmla="*/ 280871 h 3781151"/>
              <a:gd name="connsiteX117" fmla="*/ 11359700 w 12192000"/>
              <a:gd name="connsiteY117" fmla="*/ 158445 h 3781151"/>
              <a:gd name="connsiteX118" fmla="*/ 11672425 w 12192000"/>
              <a:gd name="connsiteY118" fmla="*/ 31452 h 3781151"/>
              <a:gd name="connsiteX119" fmla="*/ 11912086 w 12192000"/>
              <a:gd name="connsiteY11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866007 w 12192000"/>
              <a:gd name="connsiteY96" fmla="*/ 1305544 h 3781151"/>
              <a:gd name="connsiteX97" fmla="*/ 8068308 w 12192000"/>
              <a:gd name="connsiteY97" fmla="*/ 1283051 h 3781151"/>
              <a:gd name="connsiteX98" fmla="*/ 8202385 w 12192000"/>
              <a:gd name="connsiteY98" fmla="*/ 1312300 h 3781151"/>
              <a:gd name="connsiteX99" fmla="*/ 8367138 w 12192000"/>
              <a:gd name="connsiteY99" fmla="*/ 1289211 h 3781151"/>
              <a:gd name="connsiteX100" fmla="*/ 8396799 w 12192000"/>
              <a:gd name="connsiteY100" fmla="*/ 1291584 h 3781151"/>
              <a:gd name="connsiteX101" fmla="*/ 8824768 w 12192000"/>
              <a:gd name="connsiteY101" fmla="*/ 1121217 h 3781151"/>
              <a:gd name="connsiteX102" fmla="*/ 8909609 w 12192000"/>
              <a:gd name="connsiteY102" fmla="*/ 1087532 h 3781151"/>
              <a:gd name="connsiteX103" fmla="*/ 9036318 w 12192000"/>
              <a:gd name="connsiteY103" fmla="*/ 994500 h 3781151"/>
              <a:gd name="connsiteX104" fmla="*/ 9230382 w 12192000"/>
              <a:gd name="connsiteY104" fmla="*/ 955654 h 3781151"/>
              <a:gd name="connsiteX105" fmla="*/ 9347314 w 12192000"/>
              <a:gd name="connsiteY105" fmla="*/ 933744 h 3781151"/>
              <a:gd name="connsiteX106" fmla="*/ 9492995 w 12192000"/>
              <a:gd name="connsiteY106" fmla="*/ 830749 h 3781151"/>
              <a:gd name="connsiteX107" fmla="*/ 9568501 w 12192000"/>
              <a:gd name="connsiteY107" fmla="*/ 787793 h 3781151"/>
              <a:gd name="connsiteX108" fmla="*/ 9691686 w 12192000"/>
              <a:gd name="connsiteY108" fmla="*/ 738088 h 3781151"/>
              <a:gd name="connsiteX109" fmla="*/ 10335073 w 12192000"/>
              <a:gd name="connsiteY109" fmla="*/ 523921 h 3781151"/>
              <a:gd name="connsiteX110" fmla="*/ 10593135 w 12192000"/>
              <a:gd name="connsiteY110" fmla="*/ 467427 h 3781151"/>
              <a:gd name="connsiteX111" fmla="*/ 10655931 w 12192000"/>
              <a:gd name="connsiteY111" fmla="*/ 401632 h 3781151"/>
              <a:gd name="connsiteX112" fmla="*/ 10695298 w 12192000"/>
              <a:gd name="connsiteY112" fmla="*/ 391761 h 3781151"/>
              <a:gd name="connsiteX113" fmla="*/ 10761489 w 12192000"/>
              <a:gd name="connsiteY113" fmla="*/ 380170 h 3781151"/>
              <a:gd name="connsiteX114" fmla="*/ 10853610 w 12192000"/>
              <a:gd name="connsiteY114" fmla="*/ 332449 h 3781151"/>
              <a:gd name="connsiteX115" fmla="*/ 11052930 w 12192000"/>
              <a:gd name="connsiteY115" fmla="*/ 280871 h 3781151"/>
              <a:gd name="connsiteX116" fmla="*/ 11359700 w 12192000"/>
              <a:gd name="connsiteY116" fmla="*/ 158445 h 3781151"/>
              <a:gd name="connsiteX117" fmla="*/ 11672425 w 12192000"/>
              <a:gd name="connsiteY117" fmla="*/ 31452 h 3781151"/>
              <a:gd name="connsiteX118" fmla="*/ 11912086 w 12192000"/>
              <a:gd name="connsiteY118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51064" y="2385948"/>
                  <a:pt x="2795149" y="2294935"/>
                </a:cubicBezTo>
                <a:cubicBezTo>
                  <a:pt x="2849418" y="2251684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61300" y="2123913"/>
                  <a:pt x="3237969" y="2038624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61589" y="1341113"/>
                  <a:pt x="7787080" y="1316724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73071" y="1263585"/>
                  <a:pt x="8739300" y="1155226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82215" y="945528"/>
                  <a:pt x="9303545" y="954561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819448" y="694109"/>
                  <a:pt x="10184832" y="569031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043F98-7EDE-87BD-CBA3-3FBBB015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6" y="1190513"/>
            <a:ext cx="4123531" cy="237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Um primeiro </a:t>
            </a:r>
            <a:r>
              <a:rPr lang="en-US" dirty="0" err="1"/>
              <a:t>olhar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4041" y="702860"/>
            <a:ext cx="5843939" cy="543181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4C4539-396B-4D77-B418-A202FDAB0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84041" cy="846170"/>
          </a:xfrm>
          <a:custGeom>
            <a:avLst/>
            <a:gdLst>
              <a:gd name="connsiteX0" fmla="*/ 0 w 7605194"/>
              <a:gd name="connsiteY0" fmla="*/ 0 h 1246254"/>
              <a:gd name="connsiteX1" fmla="*/ 7605194 w 7605194"/>
              <a:gd name="connsiteY1" fmla="*/ 0 h 1246254"/>
              <a:gd name="connsiteX2" fmla="*/ 7474629 w 7605194"/>
              <a:gd name="connsiteY2" fmla="*/ 62140 h 1246254"/>
              <a:gd name="connsiteX3" fmla="*/ 7288435 w 7605194"/>
              <a:gd name="connsiteY3" fmla="*/ 50627 h 1246254"/>
              <a:gd name="connsiteX4" fmla="*/ 7155923 w 7605194"/>
              <a:gd name="connsiteY4" fmla="*/ 117325 h 1246254"/>
              <a:gd name="connsiteX5" fmla="*/ 6902454 w 7605194"/>
              <a:gd name="connsiteY5" fmla="*/ 218677 h 1246254"/>
              <a:gd name="connsiteX6" fmla="*/ 6762357 w 7605194"/>
              <a:gd name="connsiteY6" fmla="*/ 280337 h 1246254"/>
              <a:gd name="connsiteX7" fmla="*/ 6631499 w 7605194"/>
              <a:gd name="connsiteY7" fmla="*/ 310567 h 1246254"/>
              <a:gd name="connsiteX8" fmla="*/ 6458440 w 7605194"/>
              <a:gd name="connsiteY8" fmla="*/ 357008 h 1246254"/>
              <a:gd name="connsiteX9" fmla="*/ 6324003 w 7605194"/>
              <a:gd name="connsiteY9" fmla="*/ 395689 h 1246254"/>
              <a:gd name="connsiteX10" fmla="*/ 6113470 w 7605194"/>
              <a:gd name="connsiteY10" fmla="*/ 415703 h 1246254"/>
              <a:gd name="connsiteX11" fmla="*/ 5995690 w 7605194"/>
              <a:gd name="connsiteY11" fmla="*/ 469172 h 1246254"/>
              <a:gd name="connsiteX12" fmla="*/ 5867264 w 7605194"/>
              <a:gd name="connsiteY12" fmla="*/ 495827 h 1246254"/>
              <a:gd name="connsiteX13" fmla="*/ 5707574 w 7605194"/>
              <a:gd name="connsiteY13" fmla="*/ 515377 h 1246254"/>
              <a:gd name="connsiteX14" fmla="*/ 5650094 w 7605194"/>
              <a:gd name="connsiteY14" fmla="*/ 529855 h 1246254"/>
              <a:gd name="connsiteX15" fmla="*/ 5630196 w 7605194"/>
              <a:gd name="connsiteY15" fmla="*/ 546641 h 1246254"/>
              <a:gd name="connsiteX16" fmla="*/ 5601107 w 7605194"/>
              <a:gd name="connsiteY16" fmla="*/ 562496 h 1246254"/>
              <a:gd name="connsiteX17" fmla="*/ 5551268 w 7605194"/>
              <a:gd name="connsiteY17" fmla="*/ 599212 h 1246254"/>
              <a:gd name="connsiteX18" fmla="*/ 5422767 w 7605194"/>
              <a:gd name="connsiteY18" fmla="*/ 610016 h 1246254"/>
              <a:gd name="connsiteX19" fmla="*/ 5419576 w 7605194"/>
              <a:gd name="connsiteY19" fmla="*/ 619694 h 1246254"/>
              <a:gd name="connsiteX20" fmla="*/ 5382932 w 7605194"/>
              <a:gd name="connsiteY20" fmla="*/ 627097 h 1246254"/>
              <a:gd name="connsiteX21" fmla="*/ 5213714 w 7605194"/>
              <a:gd name="connsiteY21" fmla="*/ 664259 h 1246254"/>
              <a:gd name="connsiteX22" fmla="*/ 5035908 w 7605194"/>
              <a:gd name="connsiteY22" fmla="*/ 676542 h 1246254"/>
              <a:gd name="connsiteX23" fmla="*/ 5000218 w 7605194"/>
              <a:gd name="connsiteY23" fmla="*/ 698530 h 1246254"/>
              <a:gd name="connsiteX24" fmla="*/ 4946628 w 7605194"/>
              <a:gd name="connsiteY24" fmla="*/ 735163 h 1246254"/>
              <a:gd name="connsiteX25" fmla="*/ 4914425 w 7605194"/>
              <a:gd name="connsiteY25" fmla="*/ 748575 h 1246254"/>
              <a:gd name="connsiteX26" fmla="*/ 4827869 w 7605194"/>
              <a:gd name="connsiteY26" fmla="*/ 793591 h 1246254"/>
              <a:gd name="connsiteX27" fmla="*/ 4742246 w 7605194"/>
              <a:gd name="connsiteY27" fmla="*/ 845064 h 1246254"/>
              <a:gd name="connsiteX28" fmla="*/ 4674623 w 7605194"/>
              <a:gd name="connsiteY28" fmla="*/ 837344 h 1246254"/>
              <a:gd name="connsiteX29" fmla="*/ 4592157 w 7605194"/>
              <a:gd name="connsiteY29" fmla="*/ 898701 h 1246254"/>
              <a:gd name="connsiteX30" fmla="*/ 4395020 w 7605194"/>
              <a:gd name="connsiteY30" fmla="*/ 911632 h 1246254"/>
              <a:gd name="connsiteX31" fmla="*/ 4295451 w 7605194"/>
              <a:gd name="connsiteY31" fmla="*/ 900692 h 1246254"/>
              <a:gd name="connsiteX32" fmla="*/ 4183267 w 7605194"/>
              <a:gd name="connsiteY32" fmla="*/ 899692 h 1246254"/>
              <a:gd name="connsiteX33" fmla="*/ 3868727 w 7605194"/>
              <a:gd name="connsiteY33" fmla="*/ 917255 h 1246254"/>
              <a:gd name="connsiteX34" fmla="*/ 3743007 w 7605194"/>
              <a:gd name="connsiteY34" fmla="*/ 930206 h 1246254"/>
              <a:gd name="connsiteX35" fmla="*/ 3740588 w 7605194"/>
              <a:gd name="connsiteY35" fmla="*/ 942450 h 1246254"/>
              <a:gd name="connsiteX36" fmla="*/ 3700101 w 7605194"/>
              <a:gd name="connsiteY36" fmla="*/ 956776 h 1246254"/>
              <a:gd name="connsiteX37" fmla="*/ 3590677 w 7605194"/>
              <a:gd name="connsiteY37" fmla="*/ 953115 h 1246254"/>
              <a:gd name="connsiteX38" fmla="*/ 3525795 w 7605194"/>
              <a:gd name="connsiteY38" fmla="*/ 958232 h 1246254"/>
              <a:gd name="connsiteX39" fmla="*/ 3502065 w 7605194"/>
              <a:gd name="connsiteY39" fmla="*/ 971655 h 1246254"/>
              <a:gd name="connsiteX40" fmla="*/ 3468311 w 7605194"/>
              <a:gd name="connsiteY40" fmla="*/ 982682 h 1246254"/>
              <a:gd name="connsiteX41" fmla="*/ 3326498 w 7605194"/>
              <a:gd name="connsiteY41" fmla="*/ 993668 h 1246254"/>
              <a:gd name="connsiteX42" fmla="*/ 3266719 w 7605194"/>
              <a:gd name="connsiteY42" fmla="*/ 1001132 h 1246254"/>
              <a:gd name="connsiteX43" fmla="*/ 3262161 w 7605194"/>
              <a:gd name="connsiteY43" fmla="*/ 1010197 h 1246254"/>
              <a:gd name="connsiteX44" fmla="*/ 3151194 w 7605194"/>
              <a:gd name="connsiteY44" fmla="*/ 1012065 h 1246254"/>
              <a:gd name="connsiteX45" fmla="*/ 3071459 w 7605194"/>
              <a:gd name="connsiteY45" fmla="*/ 1006999 h 1246254"/>
              <a:gd name="connsiteX46" fmla="*/ 2964197 w 7605194"/>
              <a:gd name="connsiteY46" fmla="*/ 973220 h 1246254"/>
              <a:gd name="connsiteX47" fmla="*/ 2917598 w 7605194"/>
              <a:gd name="connsiteY47" fmla="*/ 991261 h 1246254"/>
              <a:gd name="connsiteX48" fmla="*/ 2791675 w 7605194"/>
              <a:gd name="connsiteY48" fmla="*/ 1021023 h 1246254"/>
              <a:gd name="connsiteX49" fmla="*/ 2728690 w 7605194"/>
              <a:gd name="connsiteY49" fmla="*/ 1048683 h 1246254"/>
              <a:gd name="connsiteX50" fmla="*/ 2691768 w 7605194"/>
              <a:gd name="connsiteY50" fmla="*/ 1056796 h 1246254"/>
              <a:gd name="connsiteX51" fmla="*/ 2491871 w 7605194"/>
              <a:gd name="connsiteY51" fmla="*/ 1096695 h 1246254"/>
              <a:gd name="connsiteX52" fmla="*/ 2349778 w 7605194"/>
              <a:gd name="connsiteY52" fmla="*/ 1146160 h 1246254"/>
              <a:gd name="connsiteX53" fmla="*/ 2175625 w 7605194"/>
              <a:gd name="connsiteY53" fmla="*/ 1174124 h 1246254"/>
              <a:gd name="connsiteX54" fmla="*/ 2037411 w 7605194"/>
              <a:gd name="connsiteY54" fmla="*/ 1168494 h 1246254"/>
              <a:gd name="connsiteX55" fmla="*/ 1973582 w 7605194"/>
              <a:gd name="connsiteY55" fmla="*/ 1163390 h 1246254"/>
              <a:gd name="connsiteX56" fmla="*/ 1723017 w 7605194"/>
              <a:gd name="connsiteY56" fmla="*/ 1160371 h 1246254"/>
              <a:gd name="connsiteX57" fmla="*/ 1678061 w 7605194"/>
              <a:gd name="connsiteY57" fmla="*/ 1147636 h 1246254"/>
              <a:gd name="connsiteX58" fmla="*/ 1609244 w 7605194"/>
              <a:gd name="connsiteY58" fmla="*/ 1142559 h 1246254"/>
              <a:gd name="connsiteX59" fmla="*/ 1588073 w 7605194"/>
              <a:gd name="connsiteY59" fmla="*/ 1138412 h 1246254"/>
              <a:gd name="connsiteX60" fmla="*/ 1377751 w 7605194"/>
              <a:gd name="connsiteY60" fmla="*/ 1108189 h 1246254"/>
              <a:gd name="connsiteX61" fmla="*/ 1269190 w 7605194"/>
              <a:gd name="connsiteY61" fmla="*/ 1117852 h 1246254"/>
              <a:gd name="connsiteX62" fmla="*/ 1092740 w 7605194"/>
              <a:gd name="connsiteY62" fmla="*/ 1099724 h 1246254"/>
              <a:gd name="connsiteX63" fmla="*/ 974176 w 7605194"/>
              <a:gd name="connsiteY63" fmla="*/ 1143343 h 1246254"/>
              <a:gd name="connsiteX64" fmla="*/ 748758 w 7605194"/>
              <a:gd name="connsiteY64" fmla="*/ 1132518 h 1246254"/>
              <a:gd name="connsiteX65" fmla="*/ 466991 w 7605194"/>
              <a:gd name="connsiteY65" fmla="*/ 1138669 h 1246254"/>
              <a:gd name="connsiteX66" fmla="*/ 335907 w 7605194"/>
              <a:gd name="connsiteY66" fmla="*/ 1182335 h 1246254"/>
              <a:gd name="connsiteX67" fmla="*/ 263136 w 7605194"/>
              <a:gd name="connsiteY67" fmla="*/ 1208491 h 1246254"/>
              <a:gd name="connsiteX68" fmla="*/ 162795 w 7605194"/>
              <a:gd name="connsiteY68" fmla="*/ 1245356 h 1246254"/>
              <a:gd name="connsiteX69" fmla="*/ 35177 w 7605194"/>
              <a:gd name="connsiteY69" fmla="*/ 1241336 h 1246254"/>
              <a:gd name="connsiteX70" fmla="*/ 0 w 7605194"/>
              <a:gd name="connsiteY70" fmla="*/ 1239517 h 124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605194" h="1246254">
                <a:moveTo>
                  <a:pt x="0" y="0"/>
                </a:moveTo>
                <a:lnTo>
                  <a:pt x="7605194" y="0"/>
                </a:lnTo>
                <a:lnTo>
                  <a:pt x="7474629" y="62140"/>
                </a:lnTo>
                <a:cubicBezTo>
                  <a:pt x="7492628" y="46311"/>
                  <a:pt x="7295302" y="29551"/>
                  <a:pt x="7288435" y="50627"/>
                </a:cubicBezTo>
                <a:cubicBezTo>
                  <a:pt x="7233022" y="73997"/>
                  <a:pt x="7203507" y="54448"/>
                  <a:pt x="7155923" y="117325"/>
                </a:cubicBezTo>
                <a:cubicBezTo>
                  <a:pt x="7091593" y="145333"/>
                  <a:pt x="6962039" y="200393"/>
                  <a:pt x="6902454" y="218677"/>
                </a:cubicBezTo>
                <a:cubicBezTo>
                  <a:pt x="6836859" y="245846"/>
                  <a:pt x="6807516" y="265022"/>
                  <a:pt x="6762357" y="280337"/>
                </a:cubicBezTo>
                <a:cubicBezTo>
                  <a:pt x="6723842" y="313158"/>
                  <a:pt x="6674615" y="318151"/>
                  <a:pt x="6631499" y="310567"/>
                </a:cubicBezTo>
                <a:cubicBezTo>
                  <a:pt x="6580847" y="323345"/>
                  <a:pt x="6519896" y="349758"/>
                  <a:pt x="6458440" y="357008"/>
                </a:cubicBezTo>
                <a:cubicBezTo>
                  <a:pt x="6393854" y="354599"/>
                  <a:pt x="6376560" y="392846"/>
                  <a:pt x="6324003" y="395689"/>
                </a:cubicBezTo>
                <a:cubicBezTo>
                  <a:pt x="6247285" y="405586"/>
                  <a:pt x="6172072" y="397602"/>
                  <a:pt x="6113470" y="415703"/>
                </a:cubicBezTo>
                <a:cubicBezTo>
                  <a:pt x="6093266" y="472531"/>
                  <a:pt x="6024348" y="452803"/>
                  <a:pt x="5995690" y="469172"/>
                </a:cubicBezTo>
                <a:cubicBezTo>
                  <a:pt x="5944396" y="483753"/>
                  <a:pt x="5915284" y="488126"/>
                  <a:pt x="5867264" y="495827"/>
                </a:cubicBezTo>
                <a:cubicBezTo>
                  <a:pt x="5838049" y="473928"/>
                  <a:pt x="5744033" y="545123"/>
                  <a:pt x="5707574" y="515377"/>
                </a:cubicBezTo>
                <a:cubicBezTo>
                  <a:pt x="5694501" y="508626"/>
                  <a:pt x="5656098" y="513354"/>
                  <a:pt x="5650094" y="529855"/>
                </a:cubicBezTo>
                <a:cubicBezTo>
                  <a:pt x="5642347" y="534056"/>
                  <a:pt x="5632533" y="529367"/>
                  <a:pt x="5630196" y="546641"/>
                </a:cubicBezTo>
                <a:cubicBezTo>
                  <a:pt x="5625719" y="567591"/>
                  <a:pt x="5595173" y="538867"/>
                  <a:pt x="5601107" y="562496"/>
                </a:cubicBezTo>
                <a:cubicBezTo>
                  <a:pt x="5579479" y="542883"/>
                  <a:pt x="5567128" y="587056"/>
                  <a:pt x="5551268" y="599212"/>
                </a:cubicBezTo>
                <a:cubicBezTo>
                  <a:pt x="5521545" y="607132"/>
                  <a:pt x="5444715" y="606602"/>
                  <a:pt x="5422767" y="610016"/>
                </a:cubicBezTo>
                <a:cubicBezTo>
                  <a:pt x="5422031" y="613482"/>
                  <a:pt x="5420956" y="616740"/>
                  <a:pt x="5419576" y="619694"/>
                </a:cubicBezTo>
                <a:cubicBezTo>
                  <a:pt x="5411553" y="636851"/>
                  <a:pt x="5395146" y="640166"/>
                  <a:pt x="5382932" y="627097"/>
                </a:cubicBezTo>
                <a:cubicBezTo>
                  <a:pt x="5326987" y="639191"/>
                  <a:pt x="5271551" y="656018"/>
                  <a:pt x="5213714" y="664259"/>
                </a:cubicBezTo>
                <a:cubicBezTo>
                  <a:pt x="5201392" y="668566"/>
                  <a:pt x="5049856" y="675497"/>
                  <a:pt x="5035908" y="676542"/>
                </a:cubicBezTo>
                <a:cubicBezTo>
                  <a:pt x="5014702" y="682704"/>
                  <a:pt x="5007446" y="636570"/>
                  <a:pt x="5000218" y="698530"/>
                </a:cubicBezTo>
                <a:cubicBezTo>
                  <a:pt x="4975418" y="688546"/>
                  <a:pt x="4975257" y="715830"/>
                  <a:pt x="4946628" y="735163"/>
                </a:cubicBezTo>
                <a:cubicBezTo>
                  <a:pt x="4931401" y="723013"/>
                  <a:pt x="4922231" y="732306"/>
                  <a:pt x="4914425" y="748575"/>
                </a:cubicBezTo>
                <a:cubicBezTo>
                  <a:pt x="4883896" y="750874"/>
                  <a:pt x="4860091" y="778025"/>
                  <a:pt x="4827869" y="793591"/>
                </a:cubicBezTo>
                <a:cubicBezTo>
                  <a:pt x="4788822" y="784336"/>
                  <a:pt x="4776708" y="828597"/>
                  <a:pt x="4742246" y="845064"/>
                </a:cubicBezTo>
                <a:cubicBezTo>
                  <a:pt x="4716705" y="852357"/>
                  <a:pt x="4699637" y="828405"/>
                  <a:pt x="4674623" y="837344"/>
                </a:cubicBezTo>
                <a:lnTo>
                  <a:pt x="4592157" y="898701"/>
                </a:lnTo>
                <a:cubicBezTo>
                  <a:pt x="4546849" y="899497"/>
                  <a:pt x="4450878" y="911263"/>
                  <a:pt x="4395020" y="911632"/>
                </a:cubicBezTo>
                <a:lnTo>
                  <a:pt x="4295451" y="900692"/>
                </a:lnTo>
                <a:cubicBezTo>
                  <a:pt x="4251687" y="942266"/>
                  <a:pt x="4254388" y="896931"/>
                  <a:pt x="4183267" y="899692"/>
                </a:cubicBezTo>
                <a:cubicBezTo>
                  <a:pt x="4112146" y="902453"/>
                  <a:pt x="3947407" y="917547"/>
                  <a:pt x="3868727" y="917255"/>
                </a:cubicBezTo>
                <a:cubicBezTo>
                  <a:pt x="3795351" y="922341"/>
                  <a:pt x="3764364" y="926007"/>
                  <a:pt x="3743007" y="930206"/>
                </a:cubicBezTo>
                <a:lnTo>
                  <a:pt x="3740588" y="942450"/>
                </a:lnTo>
                <a:lnTo>
                  <a:pt x="3700101" y="956776"/>
                </a:lnTo>
                <a:cubicBezTo>
                  <a:pt x="3670274" y="930427"/>
                  <a:pt x="3627640" y="988390"/>
                  <a:pt x="3590677" y="953115"/>
                </a:cubicBezTo>
                <a:cubicBezTo>
                  <a:pt x="3577003" y="944340"/>
                  <a:pt x="3534187" y="942867"/>
                  <a:pt x="3525795" y="958232"/>
                </a:cubicBezTo>
                <a:cubicBezTo>
                  <a:pt x="3516807" y="961149"/>
                  <a:pt x="3506501" y="954937"/>
                  <a:pt x="3502065" y="971655"/>
                </a:cubicBezTo>
                <a:cubicBezTo>
                  <a:pt x="3494877" y="991667"/>
                  <a:pt x="3464319" y="958352"/>
                  <a:pt x="3468311" y="982682"/>
                </a:cubicBezTo>
                <a:cubicBezTo>
                  <a:pt x="3439050" y="986351"/>
                  <a:pt x="3360097" y="990593"/>
                  <a:pt x="3326498" y="993668"/>
                </a:cubicBezTo>
                <a:cubicBezTo>
                  <a:pt x="3307804" y="967786"/>
                  <a:pt x="3301737" y="1036045"/>
                  <a:pt x="3266719" y="1001132"/>
                </a:cubicBezTo>
                <a:cubicBezTo>
                  <a:pt x="3265536" y="1004442"/>
                  <a:pt x="3281415" y="1008374"/>
                  <a:pt x="3262161" y="1010197"/>
                </a:cubicBezTo>
                <a:cubicBezTo>
                  <a:pt x="3242906" y="1012019"/>
                  <a:pt x="3163242" y="1026954"/>
                  <a:pt x="3151194" y="1012065"/>
                </a:cubicBezTo>
                <a:cubicBezTo>
                  <a:pt x="3106165" y="1004049"/>
                  <a:pt x="3114260" y="1013405"/>
                  <a:pt x="3071459" y="1006999"/>
                </a:cubicBezTo>
                <a:cubicBezTo>
                  <a:pt x="3065832" y="1025980"/>
                  <a:pt x="2978359" y="982084"/>
                  <a:pt x="2964197" y="973220"/>
                </a:cubicBezTo>
                <a:cubicBezTo>
                  <a:pt x="2939403" y="972011"/>
                  <a:pt x="2944404" y="1019497"/>
                  <a:pt x="2917598" y="991261"/>
                </a:cubicBezTo>
                <a:cubicBezTo>
                  <a:pt x="2888845" y="999227"/>
                  <a:pt x="2823159" y="1011452"/>
                  <a:pt x="2791675" y="1021023"/>
                </a:cubicBezTo>
                <a:cubicBezTo>
                  <a:pt x="2765430" y="1007170"/>
                  <a:pt x="2762312" y="1034141"/>
                  <a:pt x="2728690" y="1048683"/>
                </a:cubicBezTo>
                <a:cubicBezTo>
                  <a:pt x="2713226" y="1034223"/>
                  <a:pt x="2702121" y="1041949"/>
                  <a:pt x="2691768" y="1056796"/>
                </a:cubicBezTo>
                <a:cubicBezTo>
                  <a:pt x="2652268" y="1069463"/>
                  <a:pt x="2548870" y="1081801"/>
                  <a:pt x="2491871" y="1096695"/>
                </a:cubicBezTo>
                <a:cubicBezTo>
                  <a:pt x="2433233" y="1115660"/>
                  <a:pt x="2402455" y="1137920"/>
                  <a:pt x="2349778" y="1146160"/>
                </a:cubicBezTo>
                <a:cubicBezTo>
                  <a:pt x="2299466" y="1174224"/>
                  <a:pt x="2212816" y="1164043"/>
                  <a:pt x="2175625" y="1174124"/>
                </a:cubicBezTo>
                <a:cubicBezTo>
                  <a:pt x="2141905" y="1168663"/>
                  <a:pt x="2071085" y="1170283"/>
                  <a:pt x="2037411" y="1168494"/>
                </a:cubicBezTo>
                <a:cubicBezTo>
                  <a:pt x="2020095" y="1221320"/>
                  <a:pt x="1996234" y="1160088"/>
                  <a:pt x="1973582" y="1163390"/>
                </a:cubicBezTo>
                <a:lnTo>
                  <a:pt x="1723017" y="1160371"/>
                </a:lnTo>
                <a:cubicBezTo>
                  <a:pt x="1711603" y="1126676"/>
                  <a:pt x="1682011" y="1185150"/>
                  <a:pt x="1678061" y="1147636"/>
                </a:cubicBezTo>
                <a:cubicBezTo>
                  <a:pt x="1665221" y="1173937"/>
                  <a:pt x="1634143" y="1137965"/>
                  <a:pt x="1609244" y="1142559"/>
                </a:cubicBezTo>
                <a:cubicBezTo>
                  <a:pt x="1602767" y="1126306"/>
                  <a:pt x="1597099" y="1127936"/>
                  <a:pt x="1588073" y="1138412"/>
                </a:cubicBezTo>
                <a:cubicBezTo>
                  <a:pt x="1508763" y="1158167"/>
                  <a:pt x="1412632" y="1092292"/>
                  <a:pt x="1377751" y="1108189"/>
                </a:cubicBezTo>
                <a:cubicBezTo>
                  <a:pt x="1359039" y="1112684"/>
                  <a:pt x="1316798" y="1124092"/>
                  <a:pt x="1269190" y="1117852"/>
                </a:cubicBezTo>
                <a:cubicBezTo>
                  <a:pt x="1244635" y="1081573"/>
                  <a:pt x="1115372" y="1098514"/>
                  <a:pt x="1092740" y="1099724"/>
                </a:cubicBezTo>
                <a:cubicBezTo>
                  <a:pt x="1043570" y="1103973"/>
                  <a:pt x="1042994" y="1144806"/>
                  <a:pt x="974176" y="1143343"/>
                </a:cubicBezTo>
                <a:cubicBezTo>
                  <a:pt x="949931" y="1089663"/>
                  <a:pt x="786126" y="1134305"/>
                  <a:pt x="748758" y="1132518"/>
                </a:cubicBezTo>
                <a:cubicBezTo>
                  <a:pt x="664227" y="1131739"/>
                  <a:pt x="552459" y="1130267"/>
                  <a:pt x="466991" y="1138669"/>
                </a:cubicBezTo>
                <a:cubicBezTo>
                  <a:pt x="432928" y="1151669"/>
                  <a:pt x="369882" y="1170698"/>
                  <a:pt x="335907" y="1182335"/>
                </a:cubicBezTo>
                <a:cubicBezTo>
                  <a:pt x="321782" y="1197573"/>
                  <a:pt x="262481" y="1180784"/>
                  <a:pt x="263136" y="1208491"/>
                </a:cubicBezTo>
                <a:cubicBezTo>
                  <a:pt x="228423" y="1169675"/>
                  <a:pt x="218751" y="1236852"/>
                  <a:pt x="162795" y="1245356"/>
                </a:cubicBezTo>
                <a:cubicBezTo>
                  <a:pt x="133519" y="1247933"/>
                  <a:pt x="83993" y="1244460"/>
                  <a:pt x="35177" y="1241336"/>
                </a:cubicBezTo>
                <a:lnTo>
                  <a:pt x="0" y="1239517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669F220-DD76-466C-87A6-5024673C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0765" y="41718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A5CBC3B-0317-93C8-E349-BB8B7FDE5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7069" y="943155"/>
            <a:ext cx="4405184" cy="49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0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52AE3F-F369-8CE3-A1AE-A556157F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/>
            <a:r>
              <a:rPr lang="pt-BR" sz="2600"/>
              <a:t>Um olhar mais detalhado</a:t>
            </a:r>
          </a:p>
        </p:txBody>
      </p:sp>
      <p:pic>
        <p:nvPicPr>
          <p:cNvPr id="4" name="Espaço Reservado para Conteúdo 3" descr="Mapa&#10;&#10;Descrição gerada automaticamente">
            <a:extLst>
              <a:ext uri="{FF2B5EF4-FFF2-40B4-BE49-F238E27FC236}">
                <a16:creationId xmlns:a16="http://schemas.microsoft.com/office/drawing/2014/main" id="{D2785892-2F5F-914E-4DF4-DCC56B96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317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709FBB-C96A-91B3-7971-59967560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>
            <a:normAutofit/>
          </a:bodyPr>
          <a:lstStyle/>
          <a:p>
            <a:r>
              <a:rPr lang="pt-BR" dirty="0"/>
              <a:t>Bolsonaro venceu em 2.445 municípios</a:t>
            </a:r>
          </a:p>
          <a:p>
            <a:r>
              <a:rPr lang="pt-BR" dirty="0"/>
              <a:t>Destaques em </a:t>
            </a:r>
            <a:r>
              <a:rPr lang="pt-BR" b="1" dirty="0"/>
              <a:t>Roraima</a:t>
            </a:r>
            <a:r>
              <a:rPr lang="pt-BR" dirty="0"/>
              <a:t>, com 76,08%; </a:t>
            </a:r>
            <a:r>
              <a:rPr lang="pt-BR" b="1" dirty="0"/>
              <a:t>Acre</a:t>
            </a:r>
            <a:r>
              <a:rPr lang="pt-BR" dirty="0"/>
              <a:t>, com 70,30%; </a:t>
            </a:r>
            <a:r>
              <a:rPr lang="pt-BR" b="1" dirty="0"/>
              <a:t>Rondônia</a:t>
            </a:r>
            <a:r>
              <a:rPr lang="pt-BR" dirty="0"/>
              <a:t>, com 70,66%; e </a:t>
            </a:r>
            <a:r>
              <a:rPr lang="pt-BR" b="1" dirty="0"/>
              <a:t>Santa Catarina</a:t>
            </a:r>
            <a:r>
              <a:rPr lang="pt-BR" dirty="0"/>
              <a:t>, com 69,27%</a:t>
            </a:r>
          </a:p>
          <a:p>
            <a:r>
              <a:rPr lang="pt-BR" dirty="0"/>
              <a:t>Contudo, em alguns dos municípios do estados do </a:t>
            </a:r>
            <a:r>
              <a:rPr lang="pt-BR" b="1" dirty="0"/>
              <a:t>Rio Grande do Sul, Pará e Paraná</a:t>
            </a:r>
            <a:r>
              <a:rPr lang="pt-BR" dirty="0"/>
              <a:t>, Bolsonaro obteve mais de 80% dos votos no primeiro turno</a:t>
            </a:r>
          </a:p>
        </p:txBody>
      </p:sp>
    </p:spTree>
    <p:extLst>
      <p:ext uri="{BB962C8B-B14F-4D97-AF65-F5344CB8AC3E}">
        <p14:creationId xmlns:p14="http://schemas.microsoft.com/office/powerpoint/2010/main" val="15040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89E0641-F6AC-4C12-B872-9701271C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8CFAD6C-D9D9-45A3-86CF-B98315872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0">
            <a:extLst>
              <a:ext uri="{FF2B5EF4-FFF2-40B4-BE49-F238E27FC236}">
                <a16:creationId xmlns:a16="http://schemas.microsoft.com/office/drawing/2014/main" id="{CD173735-CA2E-4726-B360-8C0FC1E0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6086">
            <a:off x="-291249" y="3562258"/>
            <a:ext cx="12547487" cy="4609730"/>
          </a:xfrm>
          <a:custGeom>
            <a:avLst/>
            <a:gdLst>
              <a:gd name="connsiteX0" fmla="*/ 1249032 w 12547487"/>
              <a:gd name="connsiteY0" fmla="*/ 1069442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364871 w 12547487"/>
              <a:gd name="connsiteY3" fmla="*/ 1046219 h 4609730"/>
              <a:gd name="connsiteX4" fmla="*/ 1389985 w 12547487"/>
              <a:gd name="connsiteY4" fmla="*/ 1041184 h 4609730"/>
              <a:gd name="connsiteX5" fmla="*/ 1855056 w 12547487"/>
              <a:gd name="connsiteY5" fmla="*/ 1015146 h 4609730"/>
              <a:gd name="connsiteX6" fmla="*/ 2461080 w 12547487"/>
              <a:gd name="connsiteY6" fmla="*/ 1069442 h 4609730"/>
              <a:gd name="connsiteX7" fmla="*/ 2480769 w 12547487"/>
              <a:gd name="connsiteY7" fmla="*/ 1082624 h 4609730"/>
              <a:gd name="connsiteX8" fmla="*/ 2513615 w 12547487"/>
              <a:gd name="connsiteY8" fmla="*/ 1079209 h 4609730"/>
              <a:gd name="connsiteX9" fmla="*/ 2883110 w 12547487"/>
              <a:gd name="connsiteY9" fmla="*/ 1082703 h 4609730"/>
              <a:gd name="connsiteX10" fmla="*/ 3067466 w 12547487"/>
              <a:gd name="connsiteY10" fmla="*/ 1017777 h 4609730"/>
              <a:gd name="connsiteX11" fmla="*/ 3142515 w 12547487"/>
              <a:gd name="connsiteY11" fmla="*/ 1004553 h 4609730"/>
              <a:gd name="connsiteX12" fmla="*/ 3153472 w 12547487"/>
              <a:gd name="connsiteY12" fmla="*/ 1011470 h 4609730"/>
              <a:gd name="connsiteX13" fmla="*/ 3256916 w 12547487"/>
              <a:gd name="connsiteY13" fmla="*/ 958732 h 4609730"/>
              <a:gd name="connsiteX14" fmla="*/ 3409231 w 12547487"/>
              <a:gd name="connsiteY14" fmla="*/ 951564 h 4609730"/>
              <a:gd name="connsiteX15" fmla="*/ 3524347 w 12547487"/>
              <a:gd name="connsiteY15" fmla="*/ 957376 h 4609730"/>
              <a:gd name="connsiteX16" fmla="*/ 3588810 w 12547487"/>
              <a:gd name="connsiteY16" fmla="*/ 955789 h 4609730"/>
              <a:gd name="connsiteX17" fmla="*/ 3635816 w 12547487"/>
              <a:gd name="connsiteY17" fmla="*/ 960010 h 4609730"/>
              <a:gd name="connsiteX18" fmla="*/ 3754941 w 12547487"/>
              <a:gd name="connsiteY18" fmla="*/ 941825 h 4609730"/>
              <a:gd name="connsiteX19" fmla="*/ 3952184 w 12547487"/>
              <a:gd name="connsiteY19" fmla="*/ 899594 h 4609730"/>
              <a:gd name="connsiteX20" fmla="*/ 4101714 w 12547487"/>
              <a:gd name="connsiteY20" fmla="*/ 917531 h 4609730"/>
              <a:gd name="connsiteX21" fmla="*/ 4177560 w 12547487"/>
              <a:gd name="connsiteY21" fmla="*/ 878696 h 4609730"/>
              <a:gd name="connsiteX22" fmla="*/ 4269581 w 12547487"/>
              <a:gd name="connsiteY22" fmla="*/ 877016 h 4609730"/>
              <a:gd name="connsiteX23" fmla="*/ 4619969 w 12547487"/>
              <a:gd name="connsiteY23" fmla="*/ 798815 h 4609730"/>
              <a:gd name="connsiteX24" fmla="*/ 4808566 w 12547487"/>
              <a:gd name="connsiteY24" fmla="*/ 781686 h 4609730"/>
              <a:gd name="connsiteX25" fmla="*/ 4875311 w 12547487"/>
              <a:gd name="connsiteY25" fmla="*/ 729496 h 4609730"/>
              <a:gd name="connsiteX26" fmla="*/ 4875123 w 12547487"/>
              <a:gd name="connsiteY26" fmla="*/ 726137 h 4609730"/>
              <a:gd name="connsiteX27" fmla="*/ 4879961 w 12547487"/>
              <a:gd name="connsiteY27" fmla="*/ 724303 h 4609730"/>
              <a:gd name="connsiteX28" fmla="*/ 4884283 w 12547487"/>
              <a:gd name="connsiteY28" fmla="*/ 726177 h 4609730"/>
              <a:gd name="connsiteX29" fmla="*/ 4890066 w 12547487"/>
              <a:gd name="connsiteY29" fmla="*/ 724037 h 4609730"/>
              <a:gd name="connsiteX30" fmla="*/ 4905872 w 12547487"/>
              <a:gd name="connsiteY30" fmla="*/ 719096 h 4609730"/>
              <a:gd name="connsiteX31" fmla="*/ 4911186 w 12547487"/>
              <a:gd name="connsiteY31" fmla="*/ 711907 h 4609730"/>
              <a:gd name="connsiteX32" fmla="*/ 4991897 w 12547487"/>
              <a:gd name="connsiteY32" fmla="*/ 697771 h 4609730"/>
              <a:gd name="connsiteX33" fmla="*/ 5024303 w 12547487"/>
              <a:gd name="connsiteY33" fmla="*/ 701951 h 4609730"/>
              <a:gd name="connsiteX34" fmla="*/ 5084207 w 12547487"/>
              <a:gd name="connsiteY34" fmla="*/ 682157 h 4609730"/>
              <a:gd name="connsiteX35" fmla="*/ 5184351 w 12547487"/>
              <a:gd name="connsiteY35" fmla="*/ 683463 h 4609730"/>
              <a:gd name="connsiteX36" fmla="*/ 5321507 w 12547487"/>
              <a:gd name="connsiteY36" fmla="*/ 719959 h 4609730"/>
              <a:gd name="connsiteX37" fmla="*/ 5391160 w 12547487"/>
              <a:gd name="connsiteY37" fmla="*/ 750959 h 4609730"/>
              <a:gd name="connsiteX38" fmla="*/ 5487125 w 12547487"/>
              <a:gd name="connsiteY38" fmla="*/ 772309 h 4609730"/>
              <a:gd name="connsiteX39" fmla="*/ 5643542 w 12547487"/>
              <a:gd name="connsiteY39" fmla="*/ 765979 h 4609730"/>
              <a:gd name="connsiteX40" fmla="*/ 5706451 w 12547487"/>
              <a:gd name="connsiteY40" fmla="*/ 766820 h 4609730"/>
              <a:gd name="connsiteX41" fmla="*/ 5762858 w 12547487"/>
              <a:gd name="connsiteY41" fmla="*/ 755247 h 4609730"/>
              <a:gd name="connsiteX42" fmla="*/ 5767471 w 12547487"/>
              <a:gd name="connsiteY42" fmla="*/ 796958 h 4609730"/>
              <a:gd name="connsiteX43" fmla="*/ 5824432 w 12547487"/>
              <a:gd name="connsiteY43" fmla="*/ 807810 h 4609730"/>
              <a:gd name="connsiteX44" fmla="*/ 5891463 w 12547487"/>
              <a:gd name="connsiteY44" fmla="*/ 836999 h 4609730"/>
              <a:gd name="connsiteX45" fmla="*/ 6056609 w 12547487"/>
              <a:gd name="connsiteY45" fmla="*/ 867466 h 4609730"/>
              <a:gd name="connsiteX46" fmla="*/ 6083954 w 12547487"/>
              <a:gd name="connsiteY46" fmla="*/ 886737 h 4609730"/>
              <a:gd name="connsiteX47" fmla="*/ 6123446 w 12547487"/>
              <a:gd name="connsiteY47" fmla="*/ 906272 h 4609730"/>
              <a:gd name="connsiteX48" fmla="*/ 6279213 w 12547487"/>
              <a:gd name="connsiteY48" fmla="*/ 941922 h 4609730"/>
              <a:gd name="connsiteX49" fmla="*/ 6417146 w 12547487"/>
              <a:gd name="connsiteY49" fmla="*/ 928318 h 4609730"/>
              <a:gd name="connsiteX50" fmla="*/ 6634850 w 12547487"/>
              <a:gd name="connsiteY50" fmla="*/ 900508 h 4609730"/>
              <a:gd name="connsiteX51" fmla="*/ 6671363 w 12547487"/>
              <a:gd name="connsiteY51" fmla="*/ 894080 h 4609730"/>
              <a:gd name="connsiteX52" fmla="*/ 6703400 w 12547487"/>
              <a:gd name="connsiteY52" fmla="*/ 902889 h 4609730"/>
              <a:gd name="connsiteX53" fmla="*/ 6711400 w 12547487"/>
              <a:gd name="connsiteY53" fmla="*/ 917430 h 4609730"/>
              <a:gd name="connsiteX54" fmla="*/ 6731586 w 12547487"/>
              <a:gd name="connsiteY54" fmla="*/ 916196 h 4609730"/>
              <a:gd name="connsiteX55" fmla="*/ 6737090 w 12547487"/>
              <a:gd name="connsiteY55" fmla="*/ 918862 h 4609730"/>
              <a:gd name="connsiteX56" fmla="*/ 6832245 w 12547487"/>
              <a:gd name="connsiteY56" fmla="*/ 882994 h 4609730"/>
              <a:gd name="connsiteX57" fmla="*/ 6913429 w 12547487"/>
              <a:gd name="connsiteY57" fmla="*/ 884954 h 4609730"/>
              <a:gd name="connsiteX58" fmla="*/ 7216421 w 12547487"/>
              <a:gd name="connsiteY58" fmla="*/ 796969 h 4609730"/>
              <a:gd name="connsiteX59" fmla="*/ 7376080 w 12547487"/>
              <a:gd name="connsiteY59" fmla="*/ 746472 h 4609730"/>
              <a:gd name="connsiteX60" fmla="*/ 7625639 w 12547487"/>
              <a:gd name="connsiteY60" fmla="*/ 716373 h 4609730"/>
              <a:gd name="connsiteX61" fmla="*/ 7756911 w 12547487"/>
              <a:gd name="connsiteY61" fmla="*/ 650604 h 4609730"/>
              <a:gd name="connsiteX62" fmla="*/ 7868519 w 12547487"/>
              <a:gd name="connsiteY62" fmla="*/ 616503 h 4609730"/>
              <a:gd name="connsiteX63" fmla="*/ 7872351 w 12547487"/>
              <a:gd name="connsiteY63" fmla="*/ 607157 h 4609730"/>
              <a:gd name="connsiteX64" fmla="*/ 7889820 w 12547487"/>
              <a:gd name="connsiteY64" fmla="*/ 599187 h 4609730"/>
              <a:gd name="connsiteX65" fmla="*/ 7989035 w 12547487"/>
              <a:gd name="connsiteY65" fmla="*/ 585180 h 4609730"/>
              <a:gd name="connsiteX66" fmla="*/ 8078927 w 12547487"/>
              <a:gd name="connsiteY66" fmla="*/ 574018 h 4609730"/>
              <a:gd name="connsiteX67" fmla="*/ 8171367 w 12547487"/>
              <a:gd name="connsiteY67" fmla="*/ 587956 h 4609730"/>
              <a:gd name="connsiteX68" fmla="*/ 8182680 w 12547487"/>
              <a:gd name="connsiteY68" fmla="*/ 584528 h 4609730"/>
              <a:gd name="connsiteX69" fmla="*/ 8183080 w 12547487"/>
              <a:gd name="connsiteY69" fmla="*/ 585096 h 4609730"/>
              <a:gd name="connsiteX70" fmla="*/ 8195361 w 12547487"/>
              <a:gd name="connsiteY70" fmla="*/ 582747 h 4609730"/>
              <a:gd name="connsiteX71" fmla="*/ 8203309 w 12547487"/>
              <a:gd name="connsiteY71" fmla="*/ 578279 h 4609730"/>
              <a:gd name="connsiteX72" fmla="*/ 8291217 w 12547487"/>
              <a:gd name="connsiteY72" fmla="*/ 567936 h 4609730"/>
              <a:gd name="connsiteX73" fmla="*/ 8397600 w 12547487"/>
              <a:gd name="connsiteY73" fmla="*/ 573764 h 4609730"/>
              <a:gd name="connsiteX74" fmla="*/ 8585817 w 12547487"/>
              <a:gd name="connsiteY74" fmla="*/ 528544 h 4609730"/>
              <a:gd name="connsiteX75" fmla="*/ 8597214 w 12547487"/>
              <a:gd name="connsiteY75" fmla="*/ 527540 h 4609730"/>
              <a:gd name="connsiteX76" fmla="*/ 8620277 w 12547487"/>
              <a:gd name="connsiteY76" fmla="*/ 529838 h 4609730"/>
              <a:gd name="connsiteX77" fmla="*/ 8750279 w 12547487"/>
              <a:gd name="connsiteY77" fmla="*/ 514355 h 4609730"/>
              <a:gd name="connsiteX78" fmla="*/ 8770952 w 12547487"/>
              <a:gd name="connsiteY78" fmla="*/ 531568 h 4609730"/>
              <a:gd name="connsiteX79" fmla="*/ 8776056 w 12547487"/>
              <a:gd name="connsiteY79" fmla="*/ 533522 h 4609730"/>
              <a:gd name="connsiteX80" fmla="*/ 8777497 w 12547487"/>
              <a:gd name="connsiteY80" fmla="*/ 532217 h 4609730"/>
              <a:gd name="connsiteX81" fmla="*/ 8801322 w 12547487"/>
              <a:gd name="connsiteY81" fmla="*/ 525101 h 4609730"/>
              <a:gd name="connsiteX82" fmla="*/ 8851058 w 12547487"/>
              <a:gd name="connsiteY82" fmla="*/ 487661 h 4609730"/>
              <a:gd name="connsiteX83" fmla="*/ 8911397 w 12547487"/>
              <a:gd name="connsiteY83" fmla="*/ 440878 h 4609730"/>
              <a:gd name="connsiteX84" fmla="*/ 8960165 w 12547487"/>
              <a:gd name="connsiteY84" fmla="*/ 426167 h 4609730"/>
              <a:gd name="connsiteX85" fmla="*/ 9074520 w 12547487"/>
              <a:gd name="connsiteY85" fmla="*/ 372999 h 4609730"/>
              <a:gd name="connsiteX86" fmla="*/ 9149702 w 12547487"/>
              <a:gd name="connsiteY86" fmla="*/ 344823 h 4609730"/>
              <a:gd name="connsiteX87" fmla="*/ 9151735 w 12547487"/>
              <a:gd name="connsiteY87" fmla="*/ 343693 h 4609730"/>
              <a:gd name="connsiteX88" fmla="*/ 9168799 w 12547487"/>
              <a:gd name="connsiteY88" fmla="*/ 345774 h 4609730"/>
              <a:gd name="connsiteX89" fmla="*/ 9169610 w 12547487"/>
              <a:gd name="connsiteY89" fmla="*/ 354357 h 4609730"/>
              <a:gd name="connsiteX90" fmla="*/ 9184805 w 12547487"/>
              <a:gd name="connsiteY90" fmla="*/ 358617 h 4609730"/>
              <a:gd name="connsiteX91" fmla="*/ 9212783 w 12547487"/>
              <a:gd name="connsiteY91" fmla="*/ 351552 h 4609730"/>
              <a:gd name="connsiteX92" fmla="*/ 9223893 w 12547487"/>
              <a:gd name="connsiteY92" fmla="*/ 353846 h 4609730"/>
              <a:gd name="connsiteX93" fmla="*/ 9227770 w 12547487"/>
              <a:gd name="connsiteY93" fmla="*/ 352887 h 4609730"/>
              <a:gd name="connsiteX94" fmla="*/ 9237095 w 12547487"/>
              <a:gd name="connsiteY94" fmla="*/ 351656 h 4609730"/>
              <a:gd name="connsiteX95" fmla="*/ 9235111 w 12547487"/>
              <a:gd name="connsiteY95" fmla="*/ 346483 h 4609730"/>
              <a:gd name="connsiteX96" fmla="*/ 9280504 w 12547487"/>
              <a:gd name="connsiteY96" fmla="*/ 320358 h 4609730"/>
              <a:gd name="connsiteX97" fmla="*/ 9328601 w 12547487"/>
              <a:gd name="connsiteY97" fmla="*/ 306436 h 4609730"/>
              <a:gd name="connsiteX98" fmla="*/ 9372019 w 12547487"/>
              <a:gd name="connsiteY98" fmla="*/ 272078 h 4609730"/>
              <a:gd name="connsiteX99" fmla="*/ 9452545 w 12547487"/>
              <a:gd name="connsiteY99" fmla="*/ 241860 h 4609730"/>
              <a:gd name="connsiteX100" fmla="*/ 9518291 w 12547487"/>
              <a:gd name="connsiteY100" fmla="*/ 210633 h 4609730"/>
              <a:gd name="connsiteX101" fmla="*/ 9601653 w 12547487"/>
              <a:gd name="connsiteY101" fmla="*/ 194064 h 4609730"/>
              <a:gd name="connsiteX102" fmla="*/ 9756909 w 12547487"/>
              <a:gd name="connsiteY102" fmla="*/ 193391 h 4609730"/>
              <a:gd name="connsiteX103" fmla="*/ 9880369 w 12547487"/>
              <a:gd name="connsiteY103" fmla="*/ 231894 h 4609730"/>
              <a:gd name="connsiteX104" fmla="*/ 9974881 w 12547487"/>
              <a:gd name="connsiteY104" fmla="*/ 256550 h 4609730"/>
              <a:gd name="connsiteX105" fmla="*/ 10025323 w 12547487"/>
              <a:gd name="connsiteY105" fmla="*/ 256596 h 4609730"/>
              <a:gd name="connsiteX106" fmla="*/ 10125155 w 12547487"/>
              <a:gd name="connsiteY106" fmla="*/ 257669 h 4609730"/>
              <a:gd name="connsiteX107" fmla="*/ 10175673 w 12547487"/>
              <a:gd name="connsiteY107" fmla="*/ 229584 h 4609730"/>
              <a:gd name="connsiteX108" fmla="*/ 10234385 w 12547487"/>
              <a:gd name="connsiteY108" fmla="*/ 221010 h 4609730"/>
              <a:gd name="connsiteX109" fmla="*/ 10249898 w 12547487"/>
              <a:gd name="connsiteY109" fmla="*/ 238521 h 4609730"/>
              <a:gd name="connsiteX110" fmla="*/ 10312094 w 12547487"/>
              <a:gd name="connsiteY110" fmla="*/ 223019 h 4609730"/>
              <a:gd name="connsiteX111" fmla="*/ 10406238 w 12547487"/>
              <a:gd name="connsiteY111" fmla="*/ 197367 h 4609730"/>
              <a:gd name="connsiteX112" fmla="*/ 10461019 w 12547487"/>
              <a:gd name="connsiteY112" fmla="*/ 187607 h 4609730"/>
              <a:gd name="connsiteX113" fmla="*/ 10610128 w 12547487"/>
              <a:gd name="connsiteY113" fmla="*/ 155478 h 4609730"/>
              <a:gd name="connsiteX114" fmla="*/ 10759076 w 12547487"/>
              <a:gd name="connsiteY114" fmla="*/ 119129 h 4609730"/>
              <a:gd name="connsiteX115" fmla="*/ 10845042 w 12547487"/>
              <a:gd name="connsiteY115" fmla="*/ 74065 h 4609730"/>
              <a:gd name="connsiteX116" fmla="*/ 10967723 w 12547487"/>
              <a:gd name="connsiteY116" fmla="*/ 46727 h 4609730"/>
              <a:gd name="connsiteX117" fmla="*/ 10987923 w 12547487"/>
              <a:gd name="connsiteY117" fmla="*/ 38704 h 4609730"/>
              <a:gd name="connsiteX118" fmla="*/ 11017061 w 12547487"/>
              <a:gd name="connsiteY118" fmla="*/ 38489 h 4609730"/>
              <a:gd name="connsiteX119" fmla="*/ 11133965 w 12547487"/>
              <a:gd name="connsiteY119" fmla="*/ 38707 h 4609730"/>
              <a:gd name="connsiteX120" fmla="*/ 11227034 w 12547487"/>
              <a:gd name="connsiteY120" fmla="*/ 48621 h 4609730"/>
              <a:gd name="connsiteX121" fmla="*/ 11381469 w 12547487"/>
              <a:gd name="connsiteY121" fmla="*/ 47048 h 4609730"/>
              <a:gd name="connsiteX122" fmla="*/ 11525790 w 12547487"/>
              <a:gd name="connsiteY122" fmla="*/ 92054 h 4609730"/>
              <a:gd name="connsiteX123" fmla="*/ 11637767 w 12547487"/>
              <a:gd name="connsiteY123" fmla="*/ 122688 h 4609730"/>
              <a:gd name="connsiteX124" fmla="*/ 11708024 w 12547487"/>
              <a:gd name="connsiteY124" fmla="*/ 116533 h 4609730"/>
              <a:gd name="connsiteX125" fmla="*/ 11801763 w 12547487"/>
              <a:gd name="connsiteY125" fmla="*/ 117985 h 4609730"/>
              <a:gd name="connsiteX126" fmla="*/ 11948668 w 12547487"/>
              <a:gd name="connsiteY126" fmla="*/ 55392 h 4609730"/>
              <a:gd name="connsiteX127" fmla="*/ 12059612 w 12547487"/>
              <a:gd name="connsiteY127" fmla="*/ 553 h 4609730"/>
              <a:gd name="connsiteX128" fmla="*/ 12090585 w 12547487"/>
              <a:gd name="connsiteY128" fmla="*/ 689 h 4609730"/>
              <a:gd name="connsiteX129" fmla="*/ 12115558 w 12547487"/>
              <a:gd name="connsiteY129" fmla="*/ 0 h 4609730"/>
              <a:gd name="connsiteX130" fmla="*/ 12547487 w 12547487"/>
              <a:gd name="connsiteY130" fmla="*/ 1880654 h 4609730"/>
              <a:gd name="connsiteX131" fmla="*/ 664852 w 12547487"/>
              <a:gd name="connsiteY131" fmla="*/ 4609730 h 4609730"/>
              <a:gd name="connsiteX132" fmla="*/ 0 w 12547487"/>
              <a:gd name="connsiteY132" fmla="*/ 1714905 h 4609730"/>
              <a:gd name="connsiteX133" fmla="*/ 8160 w 12547487"/>
              <a:gd name="connsiteY133" fmla="*/ 1717140 h 4609730"/>
              <a:gd name="connsiteX134" fmla="*/ 62595 w 12547487"/>
              <a:gd name="connsiteY134" fmla="*/ 1734714 h 4609730"/>
              <a:gd name="connsiteX135" fmla="*/ 191892 w 12547487"/>
              <a:gd name="connsiteY135" fmla="*/ 1725794 h 4609730"/>
              <a:gd name="connsiteX136" fmla="*/ 238860 w 12547487"/>
              <a:gd name="connsiteY136" fmla="*/ 1702169 h 4609730"/>
              <a:gd name="connsiteX137" fmla="*/ 329365 w 12547487"/>
              <a:gd name="connsiteY137" fmla="*/ 1660633 h 4609730"/>
              <a:gd name="connsiteX138" fmla="*/ 396208 w 12547487"/>
              <a:gd name="connsiteY138" fmla="*/ 1588889 h 4609730"/>
              <a:gd name="connsiteX139" fmla="*/ 480537 w 12547487"/>
              <a:gd name="connsiteY139" fmla="*/ 1530535 h 4609730"/>
              <a:gd name="connsiteX140" fmla="*/ 493078 w 12547487"/>
              <a:gd name="connsiteY140" fmla="*/ 1531413 h 4609730"/>
              <a:gd name="connsiteX141" fmla="*/ 540222 w 12547487"/>
              <a:gd name="connsiteY141" fmla="*/ 1496202 h 4609730"/>
              <a:gd name="connsiteX142" fmla="*/ 674083 w 12547487"/>
              <a:gd name="connsiteY142" fmla="*/ 1398944 h 4609730"/>
              <a:gd name="connsiteX143" fmla="*/ 749648 w 12547487"/>
              <a:gd name="connsiteY143" fmla="*/ 1302435 h 4609730"/>
              <a:gd name="connsiteX144" fmla="*/ 795249 w 12547487"/>
              <a:gd name="connsiteY144" fmla="*/ 1251068 h 4609730"/>
              <a:gd name="connsiteX145" fmla="*/ 862097 w 12547487"/>
              <a:gd name="connsiteY145" fmla="*/ 1220007 h 4609730"/>
              <a:gd name="connsiteX146" fmla="*/ 877569 w 12547487"/>
              <a:gd name="connsiteY146" fmla="*/ 1223011 h 4609730"/>
              <a:gd name="connsiteX147" fmla="*/ 883467 w 12547487"/>
              <a:gd name="connsiteY147" fmla="*/ 1220174 h 4609730"/>
              <a:gd name="connsiteX148" fmla="*/ 884185 w 12547487"/>
              <a:gd name="connsiteY148" fmla="*/ 1220424 h 4609730"/>
              <a:gd name="connsiteX149" fmla="*/ 885322 w 12547487"/>
              <a:gd name="connsiteY149" fmla="*/ 1219281 h 4609730"/>
              <a:gd name="connsiteX150" fmla="*/ 898394 w 12547487"/>
              <a:gd name="connsiteY150" fmla="*/ 1212995 h 4609730"/>
              <a:gd name="connsiteX151" fmla="*/ 929382 w 12547487"/>
              <a:gd name="connsiteY151" fmla="*/ 1210940 h 4609730"/>
              <a:gd name="connsiteX152" fmla="*/ 947390 w 12547487"/>
              <a:gd name="connsiteY152" fmla="*/ 1206207 h 4609730"/>
              <a:gd name="connsiteX153" fmla="*/ 1002063 w 12547487"/>
              <a:gd name="connsiteY153" fmla="*/ 1161717 h 4609730"/>
              <a:gd name="connsiteX154" fmla="*/ 1054722 w 12547487"/>
              <a:gd name="connsiteY154" fmla="*/ 1133875 h 4609730"/>
              <a:gd name="connsiteX155" fmla="*/ 1123316 w 12547487"/>
              <a:gd name="connsiteY155" fmla="*/ 1104293 h 4609730"/>
              <a:gd name="connsiteX156" fmla="*/ 1201636 w 12547487"/>
              <a:gd name="connsiteY156" fmla="*/ 1106918 h 4609730"/>
              <a:gd name="connsiteX157" fmla="*/ 1197346 w 12547487"/>
              <a:gd name="connsiteY157" fmla="*/ 1104046 h 4609730"/>
              <a:gd name="connsiteX158" fmla="*/ 1249032 w 12547487"/>
              <a:gd name="connsiteY158" fmla="*/ 1069442 h 4609730"/>
              <a:gd name="connsiteX0" fmla="*/ 1249032 w 12547487"/>
              <a:gd name="connsiteY0" fmla="*/ 1069442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364871 w 12547487"/>
              <a:gd name="connsiteY3" fmla="*/ 1046219 h 4609730"/>
              <a:gd name="connsiteX4" fmla="*/ 1855056 w 12547487"/>
              <a:gd name="connsiteY4" fmla="*/ 1015146 h 4609730"/>
              <a:gd name="connsiteX5" fmla="*/ 2461080 w 12547487"/>
              <a:gd name="connsiteY5" fmla="*/ 1069442 h 4609730"/>
              <a:gd name="connsiteX6" fmla="*/ 2480769 w 12547487"/>
              <a:gd name="connsiteY6" fmla="*/ 1082624 h 4609730"/>
              <a:gd name="connsiteX7" fmla="*/ 2513615 w 12547487"/>
              <a:gd name="connsiteY7" fmla="*/ 1079209 h 4609730"/>
              <a:gd name="connsiteX8" fmla="*/ 2883110 w 12547487"/>
              <a:gd name="connsiteY8" fmla="*/ 1082703 h 4609730"/>
              <a:gd name="connsiteX9" fmla="*/ 3067466 w 12547487"/>
              <a:gd name="connsiteY9" fmla="*/ 1017777 h 4609730"/>
              <a:gd name="connsiteX10" fmla="*/ 3142515 w 12547487"/>
              <a:gd name="connsiteY10" fmla="*/ 1004553 h 4609730"/>
              <a:gd name="connsiteX11" fmla="*/ 3153472 w 12547487"/>
              <a:gd name="connsiteY11" fmla="*/ 1011470 h 4609730"/>
              <a:gd name="connsiteX12" fmla="*/ 3256916 w 12547487"/>
              <a:gd name="connsiteY12" fmla="*/ 958732 h 4609730"/>
              <a:gd name="connsiteX13" fmla="*/ 3409231 w 12547487"/>
              <a:gd name="connsiteY13" fmla="*/ 951564 h 4609730"/>
              <a:gd name="connsiteX14" fmla="*/ 3524347 w 12547487"/>
              <a:gd name="connsiteY14" fmla="*/ 957376 h 4609730"/>
              <a:gd name="connsiteX15" fmla="*/ 3588810 w 12547487"/>
              <a:gd name="connsiteY15" fmla="*/ 955789 h 4609730"/>
              <a:gd name="connsiteX16" fmla="*/ 3635816 w 12547487"/>
              <a:gd name="connsiteY16" fmla="*/ 960010 h 4609730"/>
              <a:gd name="connsiteX17" fmla="*/ 3754941 w 12547487"/>
              <a:gd name="connsiteY17" fmla="*/ 941825 h 4609730"/>
              <a:gd name="connsiteX18" fmla="*/ 3952184 w 12547487"/>
              <a:gd name="connsiteY18" fmla="*/ 899594 h 4609730"/>
              <a:gd name="connsiteX19" fmla="*/ 4101714 w 12547487"/>
              <a:gd name="connsiteY19" fmla="*/ 917531 h 4609730"/>
              <a:gd name="connsiteX20" fmla="*/ 4177560 w 12547487"/>
              <a:gd name="connsiteY20" fmla="*/ 878696 h 4609730"/>
              <a:gd name="connsiteX21" fmla="*/ 4269581 w 12547487"/>
              <a:gd name="connsiteY21" fmla="*/ 877016 h 4609730"/>
              <a:gd name="connsiteX22" fmla="*/ 4619969 w 12547487"/>
              <a:gd name="connsiteY22" fmla="*/ 798815 h 4609730"/>
              <a:gd name="connsiteX23" fmla="*/ 4808566 w 12547487"/>
              <a:gd name="connsiteY23" fmla="*/ 781686 h 4609730"/>
              <a:gd name="connsiteX24" fmla="*/ 4875311 w 12547487"/>
              <a:gd name="connsiteY24" fmla="*/ 729496 h 4609730"/>
              <a:gd name="connsiteX25" fmla="*/ 4875123 w 12547487"/>
              <a:gd name="connsiteY25" fmla="*/ 726137 h 4609730"/>
              <a:gd name="connsiteX26" fmla="*/ 4879961 w 12547487"/>
              <a:gd name="connsiteY26" fmla="*/ 724303 h 4609730"/>
              <a:gd name="connsiteX27" fmla="*/ 4884283 w 12547487"/>
              <a:gd name="connsiteY27" fmla="*/ 726177 h 4609730"/>
              <a:gd name="connsiteX28" fmla="*/ 4890066 w 12547487"/>
              <a:gd name="connsiteY28" fmla="*/ 724037 h 4609730"/>
              <a:gd name="connsiteX29" fmla="*/ 4905872 w 12547487"/>
              <a:gd name="connsiteY29" fmla="*/ 719096 h 4609730"/>
              <a:gd name="connsiteX30" fmla="*/ 4911186 w 12547487"/>
              <a:gd name="connsiteY30" fmla="*/ 711907 h 4609730"/>
              <a:gd name="connsiteX31" fmla="*/ 4991897 w 12547487"/>
              <a:gd name="connsiteY31" fmla="*/ 697771 h 4609730"/>
              <a:gd name="connsiteX32" fmla="*/ 5024303 w 12547487"/>
              <a:gd name="connsiteY32" fmla="*/ 701951 h 4609730"/>
              <a:gd name="connsiteX33" fmla="*/ 5084207 w 12547487"/>
              <a:gd name="connsiteY33" fmla="*/ 682157 h 4609730"/>
              <a:gd name="connsiteX34" fmla="*/ 5184351 w 12547487"/>
              <a:gd name="connsiteY34" fmla="*/ 683463 h 4609730"/>
              <a:gd name="connsiteX35" fmla="*/ 5321507 w 12547487"/>
              <a:gd name="connsiteY35" fmla="*/ 719959 h 4609730"/>
              <a:gd name="connsiteX36" fmla="*/ 5391160 w 12547487"/>
              <a:gd name="connsiteY36" fmla="*/ 750959 h 4609730"/>
              <a:gd name="connsiteX37" fmla="*/ 5487125 w 12547487"/>
              <a:gd name="connsiteY37" fmla="*/ 772309 h 4609730"/>
              <a:gd name="connsiteX38" fmla="*/ 5643542 w 12547487"/>
              <a:gd name="connsiteY38" fmla="*/ 765979 h 4609730"/>
              <a:gd name="connsiteX39" fmla="*/ 5706451 w 12547487"/>
              <a:gd name="connsiteY39" fmla="*/ 766820 h 4609730"/>
              <a:gd name="connsiteX40" fmla="*/ 5762858 w 12547487"/>
              <a:gd name="connsiteY40" fmla="*/ 755247 h 4609730"/>
              <a:gd name="connsiteX41" fmla="*/ 5767471 w 12547487"/>
              <a:gd name="connsiteY41" fmla="*/ 796958 h 4609730"/>
              <a:gd name="connsiteX42" fmla="*/ 5824432 w 12547487"/>
              <a:gd name="connsiteY42" fmla="*/ 807810 h 4609730"/>
              <a:gd name="connsiteX43" fmla="*/ 5891463 w 12547487"/>
              <a:gd name="connsiteY43" fmla="*/ 836999 h 4609730"/>
              <a:gd name="connsiteX44" fmla="*/ 6056609 w 12547487"/>
              <a:gd name="connsiteY44" fmla="*/ 867466 h 4609730"/>
              <a:gd name="connsiteX45" fmla="*/ 6083954 w 12547487"/>
              <a:gd name="connsiteY45" fmla="*/ 886737 h 4609730"/>
              <a:gd name="connsiteX46" fmla="*/ 6123446 w 12547487"/>
              <a:gd name="connsiteY46" fmla="*/ 906272 h 4609730"/>
              <a:gd name="connsiteX47" fmla="*/ 6279213 w 12547487"/>
              <a:gd name="connsiteY47" fmla="*/ 941922 h 4609730"/>
              <a:gd name="connsiteX48" fmla="*/ 6417146 w 12547487"/>
              <a:gd name="connsiteY48" fmla="*/ 928318 h 4609730"/>
              <a:gd name="connsiteX49" fmla="*/ 6634850 w 12547487"/>
              <a:gd name="connsiteY49" fmla="*/ 900508 h 4609730"/>
              <a:gd name="connsiteX50" fmla="*/ 6671363 w 12547487"/>
              <a:gd name="connsiteY50" fmla="*/ 894080 h 4609730"/>
              <a:gd name="connsiteX51" fmla="*/ 6703400 w 12547487"/>
              <a:gd name="connsiteY51" fmla="*/ 902889 h 4609730"/>
              <a:gd name="connsiteX52" fmla="*/ 6711400 w 12547487"/>
              <a:gd name="connsiteY52" fmla="*/ 917430 h 4609730"/>
              <a:gd name="connsiteX53" fmla="*/ 6731586 w 12547487"/>
              <a:gd name="connsiteY53" fmla="*/ 916196 h 4609730"/>
              <a:gd name="connsiteX54" fmla="*/ 6737090 w 12547487"/>
              <a:gd name="connsiteY54" fmla="*/ 918862 h 4609730"/>
              <a:gd name="connsiteX55" fmla="*/ 6832245 w 12547487"/>
              <a:gd name="connsiteY55" fmla="*/ 882994 h 4609730"/>
              <a:gd name="connsiteX56" fmla="*/ 6913429 w 12547487"/>
              <a:gd name="connsiteY56" fmla="*/ 884954 h 4609730"/>
              <a:gd name="connsiteX57" fmla="*/ 7216421 w 12547487"/>
              <a:gd name="connsiteY57" fmla="*/ 796969 h 4609730"/>
              <a:gd name="connsiteX58" fmla="*/ 7376080 w 12547487"/>
              <a:gd name="connsiteY58" fmla="*/ 746472 h 4609730"/>
              <a:gd name="connsiteX59" fmla="*/ 7625639 w 12547487"/>
              <a:gd name="connsiteY59" fmla="*/ 716373 h 4609730"/>
              <a:gd name="connsiteX60" fmla="*/ 7756911 w 12547487"/>
              <a:gd name="connsiteY60" fmla="*/ 650604 h 4609730"/>
              <a:gd name="connsiteX61" fmla="*/ 7868519 w 12547487"/>
              <a:gd name="connsiteY61" fmla="*/ 616503 h 4609730"/>
              <a:gd name="connsiteX62" fmla="*/ 7872351 w 12547487"/>
              <a:gd name="connsiteY62" fmla="*/ 607157 h 4609730"/>
              <a:gd name="connsiteX63" fmla="*/ 7889820 w 12547487"/>
              <a:gd name="connsiteY63" fmla="*/ 599187 h 4609730"/>
              <a:gd name="connsiteX64" fmla="*/ 7989035 w 12547487"/>
              <a:gd name="connsiteY64" fmla="*/ 585180 h 4609730"/>
              <a:gd name="connsiteX65" fmla="*/ 8078927 w 12547487"/>
              <a:gd name="connsiteY65" fmla="*/ 574018 h 4609730"/>
              <a:gd name="connsiteX66" fmla="*/ 8171367 w 12547487"/>
              <a:gd name="connsiteY66" fmla="*/ 587956 h 4609730"/>
              <a:gd name="connsiteX67" fmla="*/ 8182680 w 12547487"/>
              <a:gd name="connsiteY67" fmla="*/ 584528 h 4609730"/>
              <a:gd name="connsiteX68" fmla="*/ 8183080 w 12547487"/>
              <a:gd name="connsiteY68" fmla="*/ 585096 h 4609730"/>
              <a:gd name="connsiteX69" fmla="*/ 8195361 w 12547487"/>
              <a:gd name="connsiteY69" fmla="*/ 582747 h 4609730"/>
              <a:gd name="connsiteX70" fmla="*/ 8203309 w 12547487"/>
              <a:gd name="connsiteY70" fmla="*/ 578279 h 4609730"/>
              <a:gd name="connsiteX71" fmla="*/ 8291217 w 12547487"/>
              <a:gd name="connsiteY71" fmla="*/ 567936 h 4609730"/>
              <a:gd name="connsiteX72" fmla="*/ 8397600 w 12547487"/>
              <a:gd name="connsiteY72" fmla="*/ 573764 h 4609730"/>
              <a:gd name="connsiteX73" fmla="*/ 8585817 w 12547487"/>
              <a:gd name="connsiteY73" fmla="*/ 528544 h 4609730"/>
              <a:gd name="connsiteX74" fmla="*/ 8597214 w 12547487"/>
              <a:gd name="connsiteY74" fmla="*/ 527540 h 4609730"/>
              <a:gd name="connsiteX75" fmla="*/ 8620277 w 12547487"/>
              <a:gd name="connsiteY75" fmla="*/ 529838 h 4609730"/>
              <a:gd name="connsiteX76" fmla="*/ 8750279 w 12547487"/>
              <a:gd name="connsiteY76" fmla="*/ 514355 h 4609730"/>
              <a:gd name="connsiteX77" fmla="*/ 8770952 w 12547487"/>
              <a:gd name="connsiteY77" fmla="*/ 531568 h 4609730"/>
              <a:gd name="connsiteX78" fmla="*/ 8776056 w 12547487"/>
              <a:gd name="connsiteY78" fmla="*/ 533522 h 4609730"/>
              <a:gd name="connsiteX79" fmla="*/ 8777497 w 12547487"/>
              <a:gd name="connsiteY79" fmla="*/ 532217 h 4609730"/>
              <a:gd name="connsiteX80" fmla="*/ 8801322 w 12547487"/>
              <a:gd name="connsiteY80" fmla="*/ 525101 h 4609730"/>
              <a:gd name="connsiteX81" fmla="*/ 8851058 w 12547487"/>
              <a:gd name="connsiteY81" fmla="*/ 487661 h 4609730"/>
              <a:gd name="connsiteX82" fmla="*/ 8911397 w 12547487"/>
              <a:gd name="connsiteY82" fmla="*/ 440878 h 4609730"/>
              <a:gd name="connsiteX83" fmla="*/ 8960165 w 12547487"/>
              <a:gd name="connsiteY83" fmla="*/ 426167 h 4609730"/>
              <a:gd name="connsiteX84" fmla="*/ 9074520 w 12547487"/>
              <a:gd name="connsiteY84" fmla="*/ 372999 h 4609730"/>
              <a:gd name="connsiteX85" fmla="*/ 9149702 w 12547487"/>
              <a:gd name="connsiteY85" fmla="*/ 344823 h 4609730"/>
              <a:gd name="connsiteX86" fmla="*/ 9151735 w 12547487"/>
              <a:gd name="connsiteY86" fmla="*/ 343693 h 4609730"/>
              <a:gd name="connsiteX87" fmla="*/ 9168799 w 12547487"/>
              <a:gd name="connsiteY87" fmla="*/ 345774 h 4609730"/>
              <a:gd name="connsiteX88" fmla="*/ 9169610 w 12547487"/>
              <a:gd name="connsiteY88" fmla="*/ 354357 h 4609730"/>
              <a:gd name="connsiteX89" fmla="*/ 9184805 w 12547487"/>
              <a:gd name="connsiteY89" fmla="*/ 358617 h 4609730"/>
              <a:gd name="connsiteX90" fmla="*/ 9212783 w 12547487"/>
              <a:gd name="connsiteY90" fmla="*/ 351552 h 4609730"/>
              <a:gd name="connsiteX91" fmla="*/ 9223893 w 12547487"/>
              <a:gd name="connsiteY91" fmla="*/ 353846 h 4609730"/>
              <a:gd name="connsiteX92" fmla="*/ 9227770 w 12547487"/>
              <a:gd name="connsiteY92" fmla="*/ 352887 h 4609730"/>
              <a:gd name="connsiteX93" fmla="*/ 9237095 w 12547487"/>
              <a:gd name="connsiteY93" fmla="*/ 351656 h 4609730"/>
              <a:gd name="connsiteX94" fmla="*/ 9235111 w 12547487"/>
              <a:gd name="connsiteY94" fmla="*/ 346483 h 4609730"/>
              <a:gd name="connsiteX95" fmla="*/ 9280504 w 12547487"/>
              <a:gd name="connsiteY95" fmla="*/ 320358 h 4609730"/>
              <a:gd name="connsiteX96" fmla="*/ 9328601 w 12547487"/>
              <a:gd name="connsiteY96" fmla="*/ 306436 h 4609730"/>
              <a:gd name="connsiteX97" fmla="*/ 9372019 w 12547487"/>
              <a:gd name="connsiteY97" fmla="*/ 272078 h 4609730"/>
              <a:gd name="connsiteX98" fmla="*/ 9452545 w 12547487"/>
              <a:gd name="connsiteY98" fmla="*/ 241860 h 4609730"/>
              <a:gd name="connsiteX99" fmla="*/ 9518291 w 12547487"/>
              <a:gd name="connsiteY99" fmla="*/ 210633 h 4609730"/>
              <a:gd name="connsiteX100" fmla="*/ 9601653 w 12547487"/>
              <a:gd name="connsiteY100" fmla="*/ 194064 h 4609730"/>
              <a:gd name="connsiteX101" fmla="*/ 9756909 w 12547487"/>
              <a:gd name="connsiteY101" fmla="*/ 193391 h 4609730"/>
              <a:gd name="connsiteX102" fmla="*/ 9880369 w 12547487"/>
              <a:gd name="connsiteY102" fmla="*/ 231894 h 4609730"/>
              <a:gd name="connsiteX103" fmla="*/ 9974881 w 12547487"/>
              <a:gd name="connsiteY103" fmla="*/ 256550 h 4609730"/>
              <a:gd name="connsiteX104" fmla="*/ 10025323 w 12547487"/>
              <a:gd name="connsiteY104" fmla="*/ 256596 h 4609730"/>
              <a:gd name="connsiteX105" fmla="*/ 10125155 w 12547487"/>
              <a:gd name="connsiteY105" fmla="*/ 257669 h 4609730"/>
              <a:gd name="connsiteX106" fmla="*/ 10175673 w 12547487"/>
              <a:gd name="connsiteY106" fmla="*/ 229584 h 4609730"/>
              <a:gd name="connsiteX107" fmla="*/ 10234385 w 12547487"/>
              <a:gd name="connsiteY107" fmla="*/ 221010 h 4609730"/>
              <a:gd name="connsiteX108" fmla="*/ 10249898 w 12547487"/>
              <a:gd name="connsiteY108" fmla="*/ 238521 h 4609730"/>
              <a:gd name="connsiteX109" fmla="*/ 10312094 w 12547487"/>
              <a:gd name="connsiteY109" fmla="*/ 223019 h 4609730"/>
              <a:gd name="connsiteX110" fmla="*/ 10406238 w 12547487"/>
              <a:gd name="connsiteY110" fmla="*/ 197367 h 4609730"/>
              <a:gd name="connsiteX111" fmla="*/ 10461019 w 12547487"/>
              <a:gd name="connsiteY111" fmla="*/ 187607 h 4609730"/>
              <a:gd name="connsiteX112" fmla="*/ 10610128 w 12547487"/>
              <a:gd name="connsiteY112" fmla="*/ 155478 h 4609730"/>
              <a:gd name="connsiteX113" fmla="*/ 10759076 w 12547487"/>
              <a:gd name="connsiteY113" fmla="*/ 119129 h 4609730"/>
              <a:gd name="connsiteX114" fmla="*/ 10845042 w 12547487"/>
              <a:gd name="connsiteY114" fmla="*/ 74065 h 4609730"/>
              <a:gd name="connsiteX115" fmla="*/ 10967723 w 12547487"/>
              <a:gd name="connsiteY115" fmla="*/ 46727 h 4609730"/>
              <a:gd name="connsiteX116" fmla="*/ 10987923 w 12547487"/>
              <a:gd name="connsiteY116" fmla="*/ 38704 h 4609730"/>
              <a:gd name="connsiteX117" fmla="*/ 11017061 w 12547487"/>
              <a:gd name="connsiteY117" fmla="*/ 38489 h 4609730"/>
              <a:gd name="connsiteX118" fmla="*/ 11133965 w 12547487"/>
              <a:gd name="connsiteY118" fmla="*/ 38707 h 4609730"/>
              <a:gd name="connsiteX119" fmla="*/ 11227034 w 12547487"/>
              <a:gd name="connsiteY119" fmla="*/ 48621 h 4609730"/>
              <a:gd name="connsiteX120" fmla="*/ 11381469 w 12547487"/>
              <a:gd name="connsiteY120" fmla="*/ 47048 h 4609730"/>
              <a:gd name="connsiteX121" fmla="*/ 11525790 w 12547487"/>
              <a:gd name="connsiteY121" fmla="*/ 92054 h 4609730"/>
              <a:gd name="connsiteX122" fmla="*/ 11637767 w 12547487"/>
              <a:gd name="connsiteY122" fmla="*/ 122688 h 4609730"/>
              <a:gd name="connsiteX123" fmla="*/ 11708024 w 12547487"/>
              <a:gd name="connsiteY123" fmla="*/ 116533 h 4609730"/>
              <a:gd name="connsiteX124" fmla="*/ 11801763 w 12547487"/>
              <a:gd name="connsiteY124" fmla="*/ 117985 h 4609730"/>
              <a:gd name="connsiteX125" fmla="*/ 11948668 w 12547487"/>
              <a:gd name="connsiteY125" fmla="*/ 55392 h 4609730"/>
              <a:gd name="connsiteX126" fmla="*/ 12059612 w 12547487"/>
              <a:gd name="connsiteY126" fmla="*/ 553 h 4609730"/>
              <a:gd name="connsiteX127" fmla="*/ 12090585 w 12547487"/>
              <a:gd name="connsiteY127" fmla="*/ 689 h 4609730"/>
              <a:gd name="connsiteX128" fmla="*/ 12115558 w 12547487"/>
              <a:gd name="connsiteY128" fmla="*/ 0 h 4609730"/>
              <a:gd name="connsiteX129" fmla="*/ 12547487 w 12547487"/>
              <a:gd name="connsiteY129" fmla="*/ 1880654 h 4609730"/>
              <a:gd name="connsiteX130" fmla="*/ 664852 w 12547487"/>
              <a:gd name="connsiteY130" fmla="*/ 4609730 h 4609730"/>
              <a:gd name="connsiteX131" fmla="*/ 0 w 12547487"/>
              <a:gd name="connsiteY131" fmla="*/ 1714905 h 4609730"/>
              <a:gd name="connsiteX132" fmla="*/ 8160 w 12547487"/>
              <a:gd name="connsiteY132" fmla="*/ 1717140 h 4609730"/>
              <a:gd name="connsiteX133" fmla="*/ 62595 w 12547487"/>
              <a:gd name="connsiteY133" fmla="*/ 1734714 h 4609730"/>
              <a:gd name="connsiteX134" fmla="*/ 191892 w 12547487"/>
              <a:gd name="connsiteY134" fmla="*/ 1725794 h 4609730"/>
              <a:gd name="connsiteX135" fmla="*/ 238860 w 12547487"/>
              <a:gd name="connsiteY135" fmla="*/ 1702169 h 4609730"/>
              <a:gd name="connsiteX136" fmla="*/ 329365 w 12547487"/>
              <a:gd name="connsiteY136" fmla="*/ 1660633 h 4609730"/>
              <a:gd name="connsiteX137" fmla="*/ 396208 w 12547487"/>
              <a:gd name="connsiteY137" fmla="*/ 1588889 h 4609730"/>
              <a:gd name="connsiteX138" fmla="*/ 480537 w 12547487"/>
              <a:gd name="connsiteY138" fmla="*/ 1530535 h 4609730"/>
              <a:gd name="connsiteX139" fmla="*/ 493078 w 12547487"/>
              <a:gd name="connsiteY139" fmla="*/ 1531413 h 4609730"/>
              <a:gd name="connsiteX140" fmla="*/ 540222 w 12547487"/>
              <a:gd name="connsiteY140" fmla="*/ 1496202 h 4609730"/>
              <a:gd name="connsiteX141" fmla="*/ 674083 w 12547487"/>
              <a:gd name="connsiteY141" fmla="*/ 1398944 h 4609730"/>
              <a:gd name="connsiteX142" fmla="*/ 749648 w 12547487"/>
              <a:gd name="connsiteY142" fmla="*/ 1302435 h 4609730"/>
              <a:gd name="connsiteX143" fmla="*/ 795249 w 12547487"/>
              <a:gd name="connsiteY143" fmla="*/ 1251068 h 4609730"/>
              <a:gd name="connsiteX144" fmla="*/ 862097 w 12547487"/>
              <a:gd name="connsiteY144" fmla="*/ 1220007 h 4609730"/>
              <a:gd name="connsiteX145" fmla="*/ 877569 w 12547487"/>
              <a:gd name="connsiteY145" fmla="*/ 1223011 h 4609730"/>
              <a:gd name="connsiteX146" fmla="*/ 883467 w 12547487"/>
              <a:gd name="connsiteY146" fmla="*/ 1220174 h 4609730"/>
              <a:gd name="connsiteX147" fmla="*/ 884185 w 12547487"/>
              <a:gd name="connsiteY147" fmla="*/ 1220424 h 4609730"/>
              <a:gd name="connsiteX148" fmla="*/ 885322 w 12547487"/>
              <a:gd name="connsiteY148" fmla="*/ 1219281 h 4609730"/>
              <a:gd name="connsiteX149" fmla="*/ 898394 w 12547487"/>
              <a:gd name="connsiteY149" fmla="*/ 1212995 h 4609730"/>
              <a:gd name="connsiteX150" fmla="*/ 929382 w 12547487"/>
              <a:gd name="connsiteY150" fmla="*/ 1210940 h 4609730"/>
              <a:gd name="connsiteX151" fmla="*/ 947390 w 12547487"/>
              <a:gd name="connsiteY151" fmla="*/ 1206207 h 4609730"/>
              <a:gd name="connsiteX152" fmla="*/ 1002063 w 12547487"/>
              <a:gd name="connsiteY152" fmla="*/ 1161717 h 4609730"/>
              <a:gd name="connsiteX153" fmla="*/ 1054722 w 12547487"/>
              <a:gd name="connsiteY153" fmla="*/ 1133875 h 4609730"/>
              <a:gd name="connsiteX154" fmla="*/ 1123316 w 12547487"/>
              <a:gd name="connsiteY154" fmla="*/ 1104293 h 4609730"/>
              <a:gd name="connsiteX155" fmla="*/ 1201636 w 12547487"/>
              <a:gd name="connsiteY155" fmla="*/ 1106918 h 4609730"/>
              <a:gd name="connsiteX156" fmla="*/ 1197346 w 12547487"/>
              <a:gd name="connsiteY156" fmla="*/ 1104046 h 4609730"/>
              <a:gd name="connsiteX157" fmla="*/ 1249032 w 12547487"/>
              <a:gd name="connsiteY157" fmla="*/ 1069442 h 4609730"/>
              <a:gd name="connsiteX0" fmla="*/ 1249032 w 12547487"/>
              <a:gd name="connsiteY0" fmla="*/ 1069442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473843 w 12547487"/>
              <a:gd name="connsiteY3" fmla="*/ 1066799 h 4609730"/>
              <a:gd name="connsiteX4" fmla="*/ 1855056 w 12547487"/>
              <a:gd name="connsiteY4" fmla="*/ 1015146 h 4609730"/>
              <a:gd name="connsiteX5" fmla="*/ 2461080 w 12547487"/>
              <a:gd name="connsiteY5" fmla="*/ 1069442 h 4609730"/>
              <a:gd name="connsiteX6" fmla="*/ 2480769 w 12547487"/>
              <a:gd name="connsiteY6" fmla="*/ 1082624 h 4609730"/>
              <a:gd name="connsiteX7" fmla="*/ 2513615 w 12547487"/>
              <a:gd name="connsiteY7" fmla="*/ 1079209 h 4609730"/>
              <a:gd name="connsiteX8" fmla="*/ 2883110 w 12547487"/>
              <a:gd name="connsiteY8" fmla="*/ 1082703 h 4609730"/>
              <a:gd name="connsiteX9" fmla="*/ 3067466 w 12547487"/>
              <a:gd name="connsiteY9" fmla="*/ 1017777 h 4609730"/>
              <a:gd name="connsiteX10" fmla="*/ 3142515 w 12547487"/>
              <a:gd name="connsiteY10" fmla="*/ 1004553 h 4609730"/>
              <a:gd name="connsiteX11" fmla="*/ 3153472 w 12547487"/>
              <a:gd name="connsiteY11" fmla="*/ 1011470 h 4609730"/>
              <a:gd name="connsiteX12" fmla="*/ 3256916 w 12547487"/>
              <a:gd name="connsiteY12" fmla="*/ 958732 h 4609730"/>
              <a:gd name="connsiteX13" fmla="*/ 3409231 w 12547487"/>
              <a:gd name="connsiteY13" fmla="*/ 951564 h 4609730"/>
              <a:gd name="connsiteX14" fmla="*/ 3524347 w 12547487"/>
              <a:gd name="connsiteY14" fmla="*/ 957376 h 4609730"/>
              <a:gd name="connsiteX15" fmla="*/ 3588810 w 12547487"/>
              <a:gd name="connsiteY15" fmla="*/ 955789 h 4609730"/>
              <a:gd name="connsiteX16" fmla="*/ 3635816 w 12547487"/>
              <a:gd name="connsiteY16" fmla="*/ 960010 h 4609730"/>
              <a:gd name="connsiteX17" fmla="*/ 3754941 w 12547487"/>
              <a:gd name="connsiteY17" fmla="*/ 941825 h 4609730"/>
              <a:gd name="connsiteX18" fmla="*/ 3952184 w 12547487"/>
              <a:gd name="connsiteY18" fmla="*/ 899594 h 4609730"/>
              <a:gd name="connsiteX19" fmla="*/ 4101714 w 12547487"/>
              <a:gd name="connsiteY19" fmla="*/ 917531 h 4609730"/>
              <a:gd name="connsiteX20" fmla="*/ 4177560 w 12547487"/>
              <a:gd name="connsiteY20" fmla="*/ 878696 h 4609730"/>
              <a:gd name="connsiteX21" fmla="*/ 4269581 w 12547487"/>
              <a:gd name="connsiteY21" fmla="*/ 877016 h 4609730"/>
              <a:gd name="connsiteX22" fmla="*/ 4619969 w 12547487"/>
              <a:gd name="connsiteY22" fmla="*/ 798815 h 4609730"/>
              <a:gd name="connsiteX23" fmla="*/ 4808566 w 12547487"/>
              <a:gd name="connsiteY23" fmla="*/ 781686 h 4609730"/>
              <a:gd name="connsiteX24" fmla="*/ 4875311 w 12547487"/>
              <a:gd name="connsiteY24" fmla="*/ 729496 h 4609730"/>
              <a:gd name="connsiteX25" fmla="*/ 4875123 w 12547487"/>
              <a:gd name="connsiteY25" fmla="*/ 726137 h 4609730"/>
              <a:gd name="connsiteX26" fmla="*/ 4879961 w 12547487"/>
              <a:gd name="connsiteY26" fmla="*/ 724303 h 4609730"/>
              <a:gd name="connsiteX27" fmla="*/ 4884283 w 12547487"/>
              <a:gd name="connsiteY27" fmla="*/ 726177 h 4609730"/>
              <a:gd name="connsiteX28" fmla="*/ 4890066 w 12547487"/>
              <a:gd name="connsiteY28" fmla="*/ 724037 h 4609730"/>
              <a:gd name="connsiteX29" fmla="*/ 4905872 w 12547487"/>
              <a:gd name="connsiteY29" fmla="*/ 719096 h 4609730"/>
              <a:gd name="connsiteX30" fmla="*/ 4911186 w 12547487"/>
              <a:gd name="connsiteY30" fmla="*/ 711907 h 4609730"/>
              <a:gd name="connsiteX31" fmla="*/ 4991897 w 12547487"/>
              <a:gd name="connsiteY31" fmla="*/ 697771 h 4609730"/>
              <a:gd name="connsiteX32" fmla="*/ 5024303 w 12547487"/>
              <a:gd name="connsiteY32" fmla="*/ 701951 h 4609730"/>
              <a:gd name="connsiteX33" fmla="*/ 5084207 w 12547487"/>
              <a:gd name="connsiteY33" fmla="*/ 682157 h 4609730"/>
              <a:gd name="connsiteX34" fmla="*/ 5184351 w 12547487"/>
              <a:gd name="connsiteY34" fmla="*/ 683463 h 4609730"/>
              <a:gd name="connsiteX35" fmla="*/ 5321507 w 12547487"/>
              <a:gd name="connsiteY35" fmla="*/ 719959 h 4609730"/>
              <a:gd name="connsiteX36" fmla="*/ 5391160 w 12547487"/>
              <a:gd name="connsiteY36" fmla="*/ 750959 h 4609730"/>
              <a:gd name="connsiteX37" fmla="*/ 5487125 w 12547487"/>
              <a:gd name="connsiteY37" fmla="*/ 772309 h 4609730"/>
              <a:gd name="connsiteX38" fmla="*/ 5643542 w 12547487"/>
              <a:gd name="connsiteY38" fmla="*/ 765979 h 4609730"/>
              <a:gd name="connsiteX39" fmla="*/ 5706451 w 12547487"/>
              <a:gd name="connsiteY39" fmla="*/ 766820 h 4609730"/>
              <a:gd name="connsiteX40" fmla="*/ 5762858 w 12547487"/>
              <a:gd name="connsiteY40" fmla="*/ 755247 h 4609730"/>
              <a:gd name="connsiteX41" fmla="*/ 5767471 w 12547487"/>
              <a:gd name="connsiteY41" fmla="*/ 796958 h 4609730"/>
              <a:gd name="connsiteX42" fmla="*/ 5824432 w 12547487"/>
              <a:gd name="connsiteY42" fmla="*/ 807810 h 4609730"/>
              <a:gd name="connsiteX43" fmla="*/ 5891463 w 12547487"/>
              <a:gd name="connsiteY43" fmla="*/ 836999 h 4609730"/>
              <a:gd name="connsiteX44" fmla="*/ 6056609 w 12547487"/>
              <a:gd name="connsiteY44" fmla="*/ 867466 h 4609730"/>
              <a:gd name="connsiteX45" fmla="*/ 6083954 w 12547487"/>
              <a:gd name="connsiteY45" fmla="*/ 886737 h 4609730"/>
              <a:gd name="connsiteX46" fmla="*/ 6123446 w 12547487"/>
              <a:gd name="connsiteY46" fmla="*/ 906272 h 4609730"/>
              <a:gd name="connsiteX47" fmla="*/ 6279213 w 12547487"/>
              <a:gd name="connsiteY47" fmla="*/ 941922 h 4609730"/>
              <a:gd name="connsiteX48" fmla="*/ 6417146 w 12547487"/>
              <a:gd name="connsiteY48" fmla="*/ 928318 h 4609730"/>
              <a:gd name="connsiteX49" fmla="*/ 6634850 w 12547487"/>
              <a:gd name="connsiteY49" fmla="*/ 900508 h 4609730"/>
              <a:gd name="connsiteX50" fmla="*/ 6671363 w 12547487"/>
              <a:gd name="connsiteY50" fmla="*/ 894080 h 4609730"/>
              <a:gd name="connsiteX51" fmla="*/ 6703400 w 12547487"/>
              <a:gd name="connsiteY51" fmla="*/ 902889 h 4609730"/>
              <a:gd name="connsiteX52" fmla="*/ 6711400 w 12547487"/>
              <a:gd name="connsiteY52" fmla="*/ 917430 h 4609730"/>
              <a:gd name="connsiteX53" fmla="*/ 6731586 w 12547487"/>
              <a:gd name="connsiteY53" fmla="*/ 916196 h 4609730"/>
              <a:gd name="connsiteX54" fmla="*/ 6737090 w 12547487"/>
              <a:gd name="connsiteY54" fmla="*/ 918862 h 4609730"/>
              <a:gd name="connsiteX55" fmla="*/ 6832245 w 12547487"/>
              <a:gd name="connsiteY55" fmla="*/ 882994 h 4609730"/>
              <a:gd name="connsiteX56" fmla="*/ 6913429 w 12547487"/>
              <a:gd name="connsiteY56" fmla="*/ 884954 h 4609730"/>
              <a:gd name="connsiteX57" fmla="*/ 7216421 w 12547487"/>
              <a:gd name="connsiteY57" fmla="*/ 796969 h 4609730"/>
              <a:gd name="connsiteX58" fmla="*/ 7376080 w 12547487"/>
              <a:gd name="connsiteY58" fmla="*/ 746472 h 4609730"/>
              <a:gd name="connsiteX59" fmla="*/ 7625639 w 12547487"/>
              <a:gd name="connsiteY59" fmla="*/ 716373 h 4609730"/>
              <a:gd name="connsiteX60" fmla="*/ 7756911 w 12547487"/>
              <a:gd name="connsiteY60" fmla="*/ 650604 h 4609730"/>
              <a:gd name="connsiteX61" fmla="*/ 7868519 w 12547487"/>
              <a:gd name="connsiteY61" fmla="*/ 616503 h 4609730"/>
              <a:gd name="connsiteX62" fmla="*/ 7872351 w 12547487"/>
              <a:gd name="connsiteY62" fmla="*/ 607157 h 4609730"/>
              <a:gd name="connsiteX63" fmla="*/ 7889820 w 12547487"/>
              <a:gd name="connsiteY63" fmla="*/ 599187 h 4609730"/>
              <a:gd name="connsiteX64" fmla="*/ 7989035 w 12547487"/>
              <a:gd name="connsiteY64" fmla="*/ 585180 h 4609730"/>
              <a:gd name="connsiteX65" fmla="*/ 8078927 w 12547487"/>
              <a:gd name="connsiteY65" fmla="*/ 574018 h 4609730"/>
              <a:gd name="connsiteX66" fmla="*/ 8171367 w 12547487"/>
              <a:gd name="connsiteY66" fmla="*/ 587956 h 4609730"/>
              <a:gd name="connsiteX67" fmla="*/ 8182680 w 12547487"/>
              <a:gd name="connsiteY67" fmla="*/ 584528 h 4609730"/>
              <a:gd name="connsiteX68" fmla="*/ 8183080 w 12547487"/>
              <a:gd name="connsiteY68" fmla="*/ 585096 h 4609730"/>
              <a:gd name="connsiteX69" fmla="*/ 8195361 w 12547487"/>
              <a:gd name="connsiteY69" fmla="*/ 582747 h 4609730"/>
              <a:gd name="connsiteX70" fmla="*/ 8203309 w 12547487"/>
              <a:gd name="connsiteY70" fmla="*/ 578279 h 4609730"/>
              <a:gd name="connsiteX71" fmla="*/ 8291217 w 12547487"/>
              <a:gd name="connsiteY71" fmla="*/ 567936 h 4609730"/>
              <a:gd name="connsiteX72" fmla="*/ 8397600 w 12547487"/>
              <a:gd name="connsiteY72" fmla="*/ 573764 h 4609730"/>
              <a:gd name="connsiteX73" fmla="*/ 8585817 w 12547487"/>
              <a:gd name="connsiteY73" fmla="*/ 528544 h 4609730"/>
              <a:gd name="connsiteX74" fmla="*/ 8597214 w 12547487"/>
              <a:gd name="connsiteY74" fmla="*/ 527540 h 4609730"/>
              <a:gd name="connsiteX75" fmla="*/ 8620277 w 12547487"/>
              <a:gd name="connsiteY75" fmla="*/ 529838 h 4609730"/>
              <a:gd name="connsiteX76" fmla="*/ 8750279 w 12547487"/>
              <a:gd name="connsiteY76" fmla="*/ 514355 h 4609730"/>
              <a:gd name="connsiteX77" fmla="*/ 8770952 w 12547487"/>
              <a:gd name="connsiteY77" fmla="*/ 531568 h 4609730"/>
              <a:gd name="connsiteX78" fmla="*/ 8776056 w 12547487"/>
              <a:gd name="connsiteY78" fmla="*/ 533522 h 4609730"/>
              <a:gd name="connsiteX79" fmla="*/ 8777497 w 12547487"/>
              <a:gd name="connsiteY79" fmla="*/ 532217 h 4609730"/>
              <a:gd name="connsiteX80" fmla="*/ 8801322 w 12547487"/>
              <a:gd name="connsiteY80" fmla="*/ 525101 h 4609730"/>
              <a:gd name="connsiteX81" fmla="*/ 8851058 w 12547487"/>
              <a:gd name="connsiteY81" fmla="*/ 487661 h 4609730"/>
              <a:gd name="connsiteX82" fmla="*/ 8911397 w 12547487"/>
              <a:gd name="connsiteY82" fmla="*/ 440878 h 4609730"/>
              <a:gd name="connsiteX83" fmla="*/ 8960165 w 12547487"/>
              <a:gd name="connsiteY83" fmla="*/ 426167 h 4609730"/>
              <a:gd name="connsiteX84" fmla="*/ 9074520 w 12547487"/>
              <a:gd name="connsiteY84" fmla="*/ 372999 h 4609730"/>
              <a:gd name="connsiteX85" fmla="*/ 9149702 w 12547487"/>
              <a:gd name="connsiteY85" fmla="*/ 344823 h 4609730"/>
              <a:gd name="connsiteX86" fmla="*/ 9151735 w 12547487"/>
              <a:gd name="connsiteY86" fmla="*/ 343693 h 4609730"/>
              <a:gd name="connsiteX87" fmla="*/ 9168799 w 12547487"/>
              <a:gd name="connsiteY87" fmla="*/ 345774 h 4609730"/>
              <a:gd name="connsiteX88" fmla="*/ 9169610 w 12547487"/>
              <a:gd name="connsiteY88" fmla="*/ 354357 h 4609730"/>
              <a:gd name="connsiteX89" fmla="*/ 9184805 w 12547487"/>
              <a:gd name="connsiteY89" fmla="*/ 358617 h 4609730"/>
              <a:gd name="connsiteX90" fmla="*/ 9212783 w 12547487"/>
              <a:gd name="connsiteY90" fmla="*/ 351552 h 4609730"/>
              <a:gd name="connsiteX91" fmla="*/ 9223893 w 12547487"/>
              <a:gd name="connsiteY91" fmla="*/ 353846 h 4609730"/>
              <a:gd name="connsiteX92" fmla="*/ 9227770 w 12547487"/>
              <a:gd name="connsiteY92" fmla="*/ 352887 h 4609730"/>
              <a:gd name="connsiteX93" fmla="*/ 9237095 w 12547487"/>
              <a:gd name="connsiteY93" fmla="*/ 351656 h 4609730"/>
              <a:gd name="connsiteX94" fmla="*/ 9235111 w 12547487"/>
              <a:gd name="connsiteY94" fmla="*/ 346483 h 4609730"/>
              <a:gd name="connsiteX95" fmla="*/ 9280504 w 12547487"/>
              <a:gd name="connsiteY95" fmla="*/ 320358 h 4609730"/>
              <a:gd name="connsiteX96" fmla="*/ 9328601 w 12547487"/>
              <a:gd name="connsiteY96" fmla="*/ 306436 h 4609730"/>
              <a:gd name="connsiteX97" fmla="*/ 9372019 w 12547487"/>
              <a:gd name="connsiteY97" fmla="*/ 272078 h 4609730"/>
              <a:gd name="connsiteX98" fmla="*/ 9452545 w 12547487"/>
              <a:gd name="connsiteY98" fmla="*/ 241860 h 4609730"/>
              <a:gd name="connsiteX99" fmla="*/ 9518291 w 12547487"/>
              <a:gd name="connsiteY99" fmla="*/ 210633 h 4609730"/>
              <a:gd name="connsiteX100" fmla="*/ 9601653 w 12547487"/>
              <a:gd name="connsiteY100" fmla="*/ 194064 h 4609730"/>
              <a:gd name="connsiteX101" fmla="*/ 9756909 w 12547487"/>
              <a:gd name="connsiteY101" fmla="*/ 193391 h 4609730"/>
              <a:gd name="connsiteX102" fmla="*/ 9880369 w 12547487"/>
              <a:gd name="connsiteY102" fmla="*/ 231894 h 4609730"/>
              <a:gd name="connsiteX103" fmla="*/ 9974881 w 12547487"/>
              <a:gd name="connsiteY103" fmla="*/ 256550 h 4609730"/>
              <a:gd name="connsiteX104" fmla="*/ 10025323 w 12547487"/>
              <a:gd name="connsiteY104" fmla="*/ 256596 h 4609730"/>
              <a:gd name="connsiteX105" fmla="*/ 10125155 w 12547487"/>
              <a:gd name="connsiteY105" fmla="*/ 257669 h 4609730"/>
              <a:gd name="connsiteX106" fmla="*/ 10175673 w 12547487"/>
              <a:gd name="connsiteY106" fmla="*/ 229584 h 4609730"/>
              <a:gd name="connsiteX107" fmla="*/ 10234385 w 12547487"/>
              <a:gd name="connsiteY107" fmla="*/ 221010 h 4609730"/>
              <a:gd name="connsiteX108" fmla="*/ 10249898 w 12547487"/>
              <a:gd name="connsiteY108" fmla="*/ 238521 h 4609730"/>
              <a:gd name="connsiteX109" fmla="*/ 10312094 w 12547487"/>
              <a:gd name="connsiteY109" fmla="*/ 223019 h 4609730"/>
              <a:gd name="connsiteX110" fmla="*/ 10406238 w 12547487"/>
              <a:gd name="connsiteY110" fmla="*/ 197367 h 4609730"/>
              <a:gd name="connsiteX111" fmla="*/ 10461019 w 12547487"/>
              <a:gd name="connsiteY111" fmla="*/ 187607 h 4609730"/>
              <a:gd name="connsiteX112" fmla="*/ 10610128 w 12547487"/>
              <a:gd name="connsiteY112" fmla="*/ 155478 h 4609730"/>
              <a:gd name="connsiteX113" fmla="*/ 10759076 w 12547487"/>
              <a:gd name="connsiteY113" fmla="*/ 119129 h 4609730"/>
              <a:gd name="connsiteX114" fmla="*/ 10845042 w 12547487"/>
              <a:gd name="connsiteY114" fmla="*/ 74065 h 4609730"/>
              <a:gd name="connsiteX115" fmla="*/ 10967723 w 12547487"/>
              <a:gd name="connsiteY115" fmla="*/ 46727 h 4609730"/>
              <a:gd name="connsiteX116" fmla="*/ 10987923 w 12547487"/>
              <a:gd name="connsiteY116" fmla="*/ 38704 h 4609730"/>
              <a:gd name="connsiteX117" fmla="*/ 11017061 w 12547487"/>
              <a:gd name="connsiteY117" fmla="*/ 38489 h 4609730"/>
              <a:gd name="connsiteX118" fmla="*/ 11133965 w 12547487"/>
              <a:gd name="connsiteY118" fmla="*/ 38707 h 4609730"/>
              <a:gd name="connsiteX119" fmla="*/ 11227034 w 12547487"/>
              <a:gd name="connsiteY119" fmla="*/ 48621 h 4609730"/>
              <a:gd name="connsiteX120" fmla="*/ 11381469 w 12547487"/>
              <a:gd name="connsiteY120" fmla="*/ 47048 h 4609730"/>
              <a:gd name="connsiteX121" fmla="*/ 11525790 w 12547487"/>
              <a:gd name="connsiteY121" fmla="*/ 92054 h 4609730"/>
              <a:gd name="connsiteX122" fmla="*/ 11637767 w 12547487"/>
              <a:gd name="connsiteY122" fmla="*/ 122688 h 4609730"/>
              <a:gd name="connsiteX123" fmla="*/ 11708024 w 12547487"/>
              <a:gd name="connsiteY123" fmla="*/ 116533 h 4609730"/>
              <a:gd name="connsiteX124" fmla="*/ 11801763 w 12547487"/>
              <a:gd name="connsiteY124" fmla="*/ 117985 h 4609730"/>
              <a:gd name="connsiteX125" fmla="*/ 11948668 w 12547487"/>
              <a:gd name="connsiteY125" fmla="*/ 55392 h 4609730"/>
              <a:gd name="connsiteX126" fmla="*/ 12059612 w 12547487"/>
              <a:gd name="connsiteY126" fmla="*/ 553 h 4609730"/>
              <a:gd name="connsiteX127" fmla="*/ 12090585 w 12547487"/>
              <a:gd name="connsiteY127" fmla="*/ 689 h 4609730"/>
              <a:gd name="connsiteX128" fmla="*/ 12115558 w 12547487"/>
              <a:gd name="connsiteY128" fmla="*/ 0 h 4609730"/>
              <a:gd name="connsiteX129" fmla="*/ 12547487 w 12547487"/>
              <a:gd name="connsiteY129" fmla="*/ 1880654 h 4609730"/>
              <a:gd name="connsiteX130" fmla="*/ 664852 w 12547487"/>
              <a:gd name="connsiteY130" fmla="*/ 4609730 h 4609730"/>
              <a:gd name="connsiteX131" fmla="*/ 0 w 12547487"/>
              <a:gd name="connsiteY131" fmla="*/ 1714905 h 4609730"/>
              <a:gd name="connsiteX132" fmla="*/ 8160 w 12547487"/>
              <a:gd name="connsiteY132" fmla="*/ 1717140 h 4609730"/>
              <a:gd name="connsiteX133" fmla="*/ 62595 w 12547487"/>
              <a:gd name="connsiteY133" fmla="*/ 1734714 h 4609730"/>
              <a:gd name="connsiteX134" fmla="*/ 191892 w 12547487"/>
              <a:gd name="connsiteY134" fmla="*/ 1725794 h 4609730"/>
              <a:gd name="connsiteX135" fmla="*/ 238860 w 12547487"/>
              <a:gd name="connsiteY135" fmla="*/ 1702169 h 4609730"/>
              <a:gd name="connsiteX136" fmla="*/ 329365 w 12547487"/>
              <a:gd name="connsiteY136" fmla="*/ 1660633 h 4609730"/>
              <a:gd name="connsiteX137" fmla="*/ 396208 w 12547487"/>
              <a:gd name="connsiteY137" fmla="*/ 1588889 h 4609730"/>
              <a:gd name="connsiteX138" fmla="*/ 480537 w 12547487"/>
              <a:gd name="connsiteY138" fmla="*/ 1530535 h 4609730"/>
              <a:gd name="connsiteX139" fmla="*/ 493078 w 12547487"/>
              <a:gd name="connsiteY139" fmla="*/ 1531413 h 4609730"/>
              <a:gd name="connsiteX140" fmla="*/ 540222 w 12547487"/>
              <a:gd name="connsiteY140" fmla="*/ 1496202 h 4609730"/>
              <a:gd name="connsiteX141" fmla="*/ 674083 w 12547487"/>
              <a:gd name="connsiteY141" fmla="*/ 1398944 h 4609730"/>
              <a:gd name="connsiteX142" fmla="*/ 749648 w 12547487"/>
              <a:gd name="connsiteY142" fmla="*/ 1302435 h 4609730"/>
              <a:gd name="connsiteX143" fmla="*/ 795249 w 12547487"/>
              <a:gd name="connsiteY143" fmla="*/ 1251068 h 4609730"/>
              <a:gd name="connsiteX144" fmla="*/ 862097 w 12547487"/>
              <a:gd name="connsiteY144" fmla="*/ 1220007 h 4609730"/>
              <a:gd name="connsiteX145" fmla="*/ 877569 w 12547487"/>
              <a:gd name="connsiteY145" fmla="*/ 1223011 h 4609730"/>
              <a:gd name="connsiteX146" fmla="*/ 883467 w 12547487"/>
              <a:gd name="connsiteY146" fmla="*/ 1220174 h 4609730"/>
              <a:gd name="connsiteX147" fmla="*/ 884185 w 12547487"/>
              <a:gd name="connsiteY147" fmla="*/ 1220424 h 4609730"/>
              <a:gd name="connsiteX148" fmla="*/ 885322 w 12547487"/>
              <a:gd name="connsiteY148" fmla="*/ 1219281 h 4609730"/>
              <a:gd name="connsiteX149" fmla="*/ 898394 w 12547487"/>
              <a:gd name="connsiteY149" fmla="*/ 1212995 h 4609730"/>
              <a:gd name="connsiteX150" fmla="*/ 929382 w 12547487"/>
              <a:gd name="connsiteY150" fmla="*/ 1210940 h 4609730"/>
              <a:gd name="connsiteX151" fmla="*/ 947390 w 12547487"/>
              <a:gd name="connsiteY151" fmla="*/ 1206207 h 4609730"/>
              <a:gd name="connsiteX152" fmla="*/ 1002063 w 12547487"/>
              <a:gd name="connsiteY152" fmla="*/ 1161717 h 4609730"/>
              <a:gd name="connsiteX153" fmla="*/ 1054722 w 12547487"/>
              <a:gd name="connsiteY153" fmla="*/ 1133875 h 4609730"/>
              <a:gd name="connsiteX154" fmla="*/ 1123316 w 12547487"/>
              <a:gd name="connsiteY154" fmla="*/ 1104293 h 4609730"/>
              <a:gd name="connsiteX155" fmla="*/ 1201636 w 12547487"/>
              <a:gd name="connsiteY155" fmla="*/ 1106918 h 4609730"/>
              <a:gd name="connsiteX156" fmla="*/ 1197346 w 12547487"/>
              <a:gd name="connsiteY156" fmla="*/ 1104046 h 4609730"/>
              <a:gd name="connsiteX157" fmla="*/ 1249032 w 12547487"/>
              <a:gd name="connsiteY157" fmla="*/ 1069442 h 4609730"/>
              <a:gd name="connsiteX0" fmla="*/ 1197346 w 12547487"/>
              <a:gd name="connsiteY0" fmla="*/ 1104046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473843 w 12547487"/>
              <a:gd name="connsiteY3" fmla="*/ 1066799 h 4609730"/>
              <a:gd name="connsiteX4" fmla="*/ 1855056 w 12547487"/>
              <a:gd name="connsiteY4" fmla="*/ 1015146 h 4609730"/>
              <a:gd name="connsiteX5" fmla="*/ 2461080 w 12547487"/>
              <a:gd name="connsiteY5" fmla="*/ 1069442 h 4609730"/>
              <a:gd name="connsiteX6" fmla="*/ 2480769 w 12547487"/>
              <a:gd name="connsiteY6" fmla="*/ 1082624 h 4609730"/>
              <a:gd name="connsiteX7" fmla="*/ 2513615 w 12547487"/>
              <a:gd name="connsiteY7" fmla="*/ 1079209 h 4609730"/>
              <a:gd name="connsiteX8" fmla="*/ 2883110 w 12547487"/>
              <a:gd name="connsiteY8" fmla="*/ 1082703 h 4609730"/>
              <a:gd name="connsiteX9" fmla="*/ 3067466 w 12547487"/>
              <a:gd name="connsiteY9" fmla="*/ 1017777 h 4609730"/>
              <a:gd name="connsiteX10" fmla="*/ 3142515 w 12547487"/>
              <a:gd name="connsiteY10" fmla="*/ 1004553 h 4609730"/>
              <a:gd name="connsiteX11" fmla="*/ 3153472 w 12547487"/>
              <a:gd name="connsiteY11" fmla="*/ 1011470 h 4609730"/>
              <a:gd name="connsiteX12" fmla="*/ 3256916 w 12547487"/>
              <a:gd name="connsiteY12" fmla="*/ 958732 h 4609730"/>
              <a:gd name="connsiteX13" fmla="*/ 3409231 w 12547487"/>
              <a:gd name="connsiteY13" fmla="*/ 951564 h 4609730"/>
              <a:gd name="connsiteX14" fmla="*/ 3524347 w 12547487"/>
              <a:gd name="connsiteY14" fmla="*/ 957376 h 4609730"/>
              <a:gd name="connsiteX15" fmla="*/ 3588810 w 12547487"/>
              <a:gd name="connsiteY15" fmla="*/ 955789 h 4609730"/>
              <a:gd name="connsiteX16" fmla="*/ 3635816 w 12547487"/>
              <a:gd name="connsiteY16" fmla="*/ 960010 h 4609730"/>
              <a:gd name="connsiteX17" fmla="*/ 3754941 w 12547487"/>
              <a:gd name="connsiteY17" fmla="*/ 941825 h 4609730"/>
              <a:gd name="connsiteX18" fmla="*/ 3952184 w 12547487"/>
              <a:gd name="connsiteY18" fmla="*/ 899594 h 4609730"/>
              <a:gd name="connsiteX19" fmla="*/ 4101714 w 12547487"/>
              <a:gd name="connsiteY19" fmla="*/ 917531 h 4609730"/>
              <a:gd name="connsiteX20" fmla="*/ 4177560 w 12547487"/>
              <a:gd name="connsiteY20" fmla="*/ 878696 h 4609730"/>
              <a:gd name="connsiteX21" fmla="*/ 4269581 w 12547487"/>
              <a:gd name="connsiteY21" fmla="*/ 877016 h 4609730"/>
              <a:gd name="connsiteX22" fmla="*/ 4619969 w 12547487"/>
              <a:gd name="connsiteY22" fmla="*/ 798815 h 4609730"/>
              <a:gd name="connsiteX23" fmla="*/ 4808566 w 12547487"/>
              <a:gd name="connsiteY23" fmla="*/ 781686 h 4609730"/>
              <a:gd name="connsiteX24" fmla="*/ 4875311 w 12547487"/>
              <a:gd name="connsiteY24" fmla="*/ 729496 h 4609730"/>
              <a:gd name="connsiteX25" fmla="*/ 4875123 w 12547487"/>
              <a:gd name="connsiteY25" fmla="*/ 726137 h 4609730"/>
              <a:gd name="connsiteX26" fmla="*/ 4879961 w 12547487"/>
              <a:gd name="connsiteY26" fmla="*/ 724303 h 4609730"/>
              <a:gd name="connsiteX27" fmla="*/ 4884283 w 12547487"/>
              <a:gd name="connsiteY27" fmla="*/ 726177 h 4609730"/>
              <a:gd name="connsiteX28" fmla="*/ 4890066 w 12547487"/>
              <a:gd name="connsiteY28" fmla="*/ 724037 h 4609730"/>
              <a:gd name="connsiteX29" fmla="*/ 4905872 w 12547487"/>
              <a:gd name="connsiteY29" fmla="*/ 719096 h 4609730"/>
              <a:gd name="connsiteX30" fmla="*/ 4911186 w 12547487"/>
              <a:gd name="connsiteY30" fmla="*/ 711907 h 4609730"/>
              <a:gd name="connsiteX31" fmla="*/ 4991897 w 12547487"/>
              <a:gd name="connsiteY31" fmla="*/ 697771 h 4609730"/>
              <a:gd name="connsiteX32" fmla="*/ 5024303 w 12547487"/>
              <a:gd name="connsiteY32" fmla="*/ 701951 h 4609730"/>
              <a:gd name="connsiteX33" fmla="*/ 5084207 w 12547487"/>
              <a:gd name="connsiteY33" fmla="*/ 682157 h 4609730"/>
              <a:gd name="connsiteX34" fmla="*/ 5184351 w 12547487"/>
              <a:gd name="connsiteY34" fmla="*/ 683463 h 4609730"/>
              <a:gd name="connsiteX35" fmla="*/ 5321507 w 12547487"/>
              <a:gd name="connsiteY35" fmla="*/ 719959 h 4609730"/>
              <a:gd name="connsiteX36" fmla="*/ 5391160 w 12547487"/>
              <a:gd name="connsiteY36" fmla="*/ 750959 h 4609730"/>
              <a:gd name="connsiteX37" fmla="*/ 5487125 w 12547487"/>
              <a:gd name="connsiteY37" fmla="*/ 772309 h 4609730"/>
              <a:gd name="connsiteX38" fmla="*/ 5643542 w 12547487"/>
              <a:gd name="connsiteY38" fmla="*/ 765979 h 4609730"/>
              <a:gd name="connsiteX39" fmla="*/ 5706451 w 12547487"/>
              <a:gd name="connsiteY39" fmla="*/ 766820 h 4609730"/>
              <a:gd name="connsiteX40" fmla="*/ 5762858 w 12547487"/>
              <a:gd name="connsiteY40" fmla="*/ 755247 h 4609730"/>
              <a:gd name="connsiteX41" fmla="*/ 5767471 w 12547487"/>
              <a:gd name="connsiteY41" fmla="*/ 796958 h 4609730"/>
              <a:gd name="connsiteX42" fmla="*/ 5824432 w 12547487"/>
              <a:gd name="connsiteY42" fmla="*/ 807810 h 4609730"/>
              <a:gd name="connsiteX43" fmla="*/ 5891463 w 12547487"/>
              <a:gd name="connsiteY43" fmla="*/ 836999 h 4609730"/>
              <a:gd name="connsiteX44" fmla="*/ 6056609 w 12547487"/>
              <a:gd name="connsiteY44" fmla="*/ 867466 h 4609730"/>
              <a:gd name="connsiteX45" fmla="*/ 6083954 w 12547487"/>
              <a:gd name="connsiteY45" fmla="*/ 886737 h 4609730"/>
              <a:gd name="connsiteX46" fmla="*/ 6123446 w 12547487"/>
              <a:gd name="connsiteY46" fmla="*/ 906272 h 4609730"/>
              <a:gd name="connsiteX47" fmla="*/ 6279213 w 12547487"/>
              <a:gd name="connsiteY47" fmla="*/ 941922 h 4609730"/>
              <a:gd name="connsiteX48" fmla="*/ 6417146 w 12547487"/>
              <a:gd name="connsiteY48" fmla="*/ 928318 h 4609730"/>
              <a:gd name="connsiteX49" fmla="*/ 6634850 w 12547487"/>
              <a:gd name="connsiteY49" fmla="*/ 900508 h 4609730"/>
              <a:gd name="connsiteX50" fmla="*/ 6671363 w 12547487"/>
              <a:gd name="connsiteY50" fmla="*/ 894080 h 4609730"/>
              <a:gd name="connsiteX51" fmla="*/ 6703400 w 12547487"/>
              <a:gd name="connsiteY51" fmla="*/ 902889 h 4609730"/>
              <a:gd name="connsiteX52" fmla="*/ 6711400 w 12547487"/>
              <a:gd name="connsiteY52" fmla="*/ 917430 h 4609730"/>
              <a:gd name="connsiteX53" fmla="*/ 6731586 w 12547487"/>
              <a:gd name="connsiteY53" fmla="*/ 916196 h 4609730"/>
              <a:gd name="connsiteX54" fmla="*/ 6737090 w 12547487"/>
              <a:gd name="connsiteY54" fmla="*/ 918862 h 4609730"/>
              <a:gd name="connsiteX55" fmla="*/ 6832245 w 12547487"/>
              <a:gd name="connsiteY55" fmla="*/ 882994 h 4609730"/>
              <a:gd name="connsiteX56" fmla="*/ 6913429 w 12547487"/>
              <a:gd name="connsiteY56" fmla="*/ 884954 h 4609730"/>
              <a:gd name="connsiteX57" fmla="*/ 7216421 w 12547487"/>
              <a:gd name="connsiteY57" fmla="*/ 796969 h 4609730"/>
              <a:gd name="connsiteX58" fmla="*/ 7376080 w 12547487"/>
              <a:gd name="connsiteY58" fmla="*/ 746472 h 4609730"/>
              <a:gd name="connsiteX59" fmla="*/ 7625639 w 12547487"/>
              <a:gd name="connsiteY59" fmla="*/ 716373 h 4609730"/>
              <a:gd name="connsiteX60" fmla="*/ 7756911 w 12547487"/>
              <a:gd name="connsiteY60" fmla="*/ 650604 h 4609730"/>
              <a:gd name="connsiteX61" fmla="*/ 7868519 w 12547487"/>
              <a:gd name="connsiteY61" fmla="*/ 616503 h 4609730"/>
              <a:gd name="connsiteX62" fmla="*/ 7872351 w 12547487"/>
              <a:gd name="connsiteY62" fmla="*/ 607157 h 4609730"/>
              <a:gd name="connsiteX63" fmla="*/ 7889820 w 12547487"/>
              <a:gd name="connsiteY63" fmla="*/ 599187 h 4609730"/>
              <a:gd name="connsiteX64" fmla="*/ 7989035 w 12547487"/>
              <a:gd name="connsiteY64" fmla="*/ 585180 h 4609730"/>
              <a:gd name="connsiteX65" fmla="*/ 8078927 w 12547487"/>
              <a:gd name="connsiteY65" fmla="*/ 574018 h 4609730"/>
              <a:gd name="connsiteX66" fmla="*/ 8171367 w 12547487"/>
              <a:gd name="connsiteY66" fmla="*/ 587956 h 4609730"/>
              <a:gd name="connsiteX67" fmla="*/ 8182680 w 12547487"/>
              <a:gd name="connsiteY67" fmla="*/ 584528 h 4609730"/>
              <a:gd name="connsiteX68" fmla="*/ 8183080 w 12547487"/>
              <a:gd name="connsiteY68" fmla="*/ 585096 h 4609730"/>
              <a:gd name="connsiteX69" fmla="*/ 8195361 w 12547487"/>
              <a:gd name="connsiteY69" fmla="*/ 582747 h 4609730"/>
              <a:gd name="connsiteX70" fmla="*/ 8203309 w 12547487"/>
              <a:gd name="connsiteY70" fmla="*/ 578279 h 4609730"/>
              <a:gd name="connsiteX71" fmla="*/ 8291217 w 12547487"/>
              <a:gd name="connsiteY71" fmla="*/ 567936 h 4609730"/>
              <a:gd name="connsiteX72" fmla="*/ 8397600 w 12547487"/>
              <a:gd name="connsiteY72" fmla="*/ 573764 h 4609730"/>
              <a:gd name="connsiteX73" fmla="*/ 8585817 w 12547487"/>
              <a:gd name="connsiteY73" fmla="*/ 528544 h 4609730"/>
              <a:gd name="connsiteX74" fmla="*/ 8597214 w 12547487"/>
              <a:gd name="connsiteY74" fmla="*/ 527540 h 4609730"/>
              <a:gd name="connsiteX75" fmla="*/ 8620277 w 12547487"/>
              <a:gd name="connsiteY75" fmla="*/ 529838 h 4609730"/>
              <a:gd name="connsiteX76" fmla="*/ 8750279 w 12547487"/>
              <a:gd name="connsiteY76" fmla="*/ 514355 h 4609730"/>
              <a:gd name="connsiteX77" fmla="*/ 8770952 w 12547487"/>
              <a:gd name="connsiteY77" fmla="*/ 531568 h 4609730"/>
              <a:gd name="connsiteX78" fmla="*/ 8776056 w 12547487"/>
              <a:gd name="connsiteY78" fmla="*/ 533522 h 4609730"/>
              <a:gd name="connsiteX79" fmla="*/ 8777497 w 12547487"/>
              <a:gd name="connsiteY79" fmla="*/ 532217 h 4609730"/>
              <a:gd name="connsiteX80" fmla="*/ 8801322 w 12547487"/>
              <a:gd name="connsiteY80" fmla="*/ 525101 h 4609730"/>
              <a:gd name="connsiteX81" fmla="*/ 8851058 w 12547487"/>
              <a:gd name="connsiteY81" fmla="*/ 487661 h 4609730"/>
              <a:gd name="connsiteX82" fmla="*/ 8911397 w 12547487"/>
              <a:gd name="connsiteY82" fmla="*/ 440878 h 4609730"/>
              <a:gd name="connsiteX83" fmla="*/ 8960165 w 12547487"/>
              <a:gd name="connsiteY83" fmla="*/ 426167 h 4609730"/>
              <a:gd name="connsiteX84" fmla="*/ 9074520 w 12547487"/>
              <a:gd name="connsiteY84" fmla="*/ 372999 h 4609730"/>
              <a:gd name="connsiteX85" fmla="*/ 9149702 w 12547487"/>
              <a:gd name="connsiteY85" fmla="*/ 344823 h 4609730"/>
              <a:gd name="connsiteX86" fmla="*/ 9151735 w 12547487"/>
              <a:gd name="connsiteY86" fmla="*/ 343693 h 4609730"/>
              <a:gd name="connsiteX87" fmla="*/ 9168799 w 12547487"/>
              <a:gd name="connsiteY87" fmla="*/ 345774 h 4609730"/>
              <a:gd name="connsiteX88" fmla="*/ 9169610 w 12547487"/>
              <a:gd name="connsiteY88" fmla="*/ 354357 h 4609730"/>
              <a:gd name="connsiteX89" fmla="*/ 9184805 w 12547487"/>
              <a:gd name="connsiteY89" fmla="*/ 358617 h 4609730"/>
              <a:gd name="connsiteX90" fmla="*/ 9212783 w 12547487"/>
              <a:gd name="connsiteY90" fmla="*/ 351552 h 4609730"/>
              <a:gd name="connsiteX91" fmla="*/ 9223893 w 12547487"/>
              <a:gd name="connsiteY91" fmla="*/ 353846 h 4609730"/>
              <a:gd name="connsiteX92" fmla="*/ 9227770 w 12547487"/>
              <a:gd name="connsiteY92" fmla="*/ 352887 h 4609730"/>
              <a:gd name="connsiteX93" fmla="*/ 9237095 w 12547487"/>
              <a:gd name="connsiteY93" fmla="*/ 351656 h 4609730"/>
              <a:gd name="connsiteX94" fmla="*/ 9235111 w 12547487"/>
              <a:gd name="connsiteY94" fmla="*/ 346483 h 4609730"/>
              <a:gd name="connsiteX95" fmla="*/ 9280504 w 12547487"/>
              <a:gd name="connsiteY95" fmla="*/ 320358 h 4609730"/>
              <a:gd name="connsiteX96" fmla="*/ 9328601 w 12547487"/>
              <a:gd name="connsiteY96" fmla="*/ 306436 h 4609730"/>
              <a:gd name="connsiteX97" fmla="*/ 9372019 w 12547487"/>
              <a:gd name="connsiteY97" fmla="*/ 272078 h 4609730"/>
              <a:gd name="connsiteX98" fmla="*/ 9452545 w 12547487"/>
              <a:gd name="connsiteY98" fmla="*/ 241860 h 4609730"/>
              <a:gd name="connsiteX99" fmla="*/ 9518291 w 12547487"/>
              <a:gd name="connsiteY99" fmla="*/ 210633 h 4609730"/>
              <a:gd name="connsiteX100" fmla="*/ 9601653 w 12547487"/>
              <a:gd name="connsiteY100" fmla="*/ 194064 h 4609730"/>
              <a:gd name="connsiteX101" fmla="*/ 9756909 w 12547487"/>
              <a:gd name="connsiteY101" fmla="*/ 193391 h 4609730"/>
              <a:gd name="connsiteX102" fmla="*/ 9880369 w 12547487"/>
              <a:gd name="connsiteY102" fmla="*/ 231894 h 4609730"/>
              <a:gd name="connsiteX103" fmla="*/ 9974881 w 12547487"/>
              <a:gd name="connsiteY103" fmla="*/ 256550 h 4609730"/>
              <a:gd name="connsiteX104" fmla="*/ 10025323 w 12547487"/>
              <a:gd name="connsiteY104" fmla="*/ 256596 h 4609730"/>
              <a:gd name="connsiteX105" fmla="*/ 10125155 w 12547487"/>
              <a:gd name="connsiteY105" fmla="*/ 257669 h 4609730"/>
              <a:gd name="connsiteX106" fmla="*/ 10175673 w 12547487"/>
              <a:gd name="connsiteY106" fmla="*/ 229584 h 4609730"/>
              <a:gd name="connsiteX107" fmla="*/ 10234385 w 12547487"/>
              <a:gd name="connsiteY107" fmla="*/ 221010 h 4609730"/>
              <a:gd name="connsiteX108" fmla="*/ 10249898 w 12547487"/>
              <a:gd name="connsiteY108" fmla="*/ 238521 h 4609730"/>
              <a:gd name="connsiteX109" fmla="*/ 10312094 w 12547487"/>
              <a:gd name="connsiteY109" fmla="*/ 223019 h 4609730"/>
              <a:gd name="connsiteX110" fmla="*/ 10406238 w 12547487"/>
              <a:gd name="connsiteY110" fmla="*/ 197367 h 4609730"/>
              <a:gd name="connsiteX111" fmla="*/ 10461019 w 12547487"/>
              <a:gd name="connsiteY111" fmla="*/ 187607 h 4609730"/>
              <a:gd name="connsiteX112" fmla="*/ 10610128 w 12547487"/>
              <a:gd name="connsiteY112" fmla="*/ 155478 h 4609730"/>
              <a:gd name="connsiteX113" fmla="*/ 10759076 w 12547487"/>
              <a:gd name="connsiteY113" fmla="*/ 119129 h 4609730"/>
              <a:gd name="connsiteX114" fmla="*/ 10845042 w 12547487"/>
              <a:gd name="connsiteY114" fmla="*/ 74065 h 4609730"/>
              <a:gd name="connsiteX115" fmla="*/ 10967723 w 12547487"/>
              <a:gd name="connsiteY115" fmla="*/ 46727 h 4609730"/>
              <a:gd name="connsiteX116" fmla="*/ 10987923 w 12547487"/>
              <a:gd name="connsiteY116" fmla="*/ 38704 h 4609730"/>
              <a:gd name="connsiteX117" fmla="*/ 11017061 w 12547487"/>
              <a:gd name="connsiteY117" fmla="*/ 38489 h 4609730"/>
              <a:gd name="connsiteX118" fmla="*/ 11133965 w 12547487"/>
              <a:gd name="connsiteY118" fmla="*/ 38707 h 4609730"/>
              <a:gd name="connsiteX119" fmla="*/ 11227034 w 12547487"/>
              <a:gd name="connsiteY119" fmla="*/ 48621 h 4609730"/>
              <a:gd name="connsiteX120" fmla="*/ 11381469 w 12547487"/>
              <a:gd name="connsiteY120" fmla="*/ 47048 h 4609730"/>
              <a:gd name="connsiteX121" fmla="*/ 11525790 w 12547487"/>
              <a:gd name="connsiteY121" fmla="*/ 92054 h 4609730"/>
              <a:gd name="connsiteX122" fmla="*/ 11637767 w 12547487"/>
              <a:gd name="connsiteY122" fmla="*/ 122688 h 4609730"/>
              <a:gd name="connsiteX123" fmla="*/ 11708024 w 12547487"/>
              <a:gd name="connsiteY123" fmla="*/ 116533 h 4609730"/>
              <a:gd name="connsiteX124" fmla="*/ 11801763 w 12547487"/>
              <a:gd name="connsiteY124" fmla="*/ 117985 h 4609730"/>
              <a:gd name="connsiteX125" fmla="*/ 11948668 w 12547487"/>
              <a:gd name="connsiteY125" fmla="*/ 55392 h 4609730"/>
              <a:gd name="connsiteX126" fmla="*/ 12059612 w 12547487"/>
              <a:gd name="connsiteY126" fmla="*/ 553 h 4609730"/>
              <a:gd name="connsiteX127" fmla="*/ 12090585 w 12547487"/>
              <a:gd name="connsiteY127" fmla="*/ 689 h 4609730"/>
              <a:gd name="connsiteX128" fmla="*/ 12115558 w 12547487"/>
              <a:gd name="connsiteY128" fmla="*/ 0 h 4609730"/>
              <a:gd name="connsiteX129" fmla="*/ 12547487 w 12547487"/>
              <a:gd name="connsiteY129" fmla="*/ 1880654 h 4609730"/>
              <a:gd name="connsiteX130" fmla="*/ 664852 w 12547487"/>
              <a:gd name="connsiteY130" fmla="*/ 4609730 h 4609730"/>
              <a:gd name="connsiteX131" fmla="*/ 0 w 12547487"/>
              <a:gd name="connsiteY131" fmla="*/ 1714905 h 4609730"/>
              <a:gd name="connsiteX132" fmla="*/ 8160 w 12547487"/>
              <a:gd name="connsiteY132" fmla="*/ 1717140 h 4609730"/>
              <a:gd name="connsiteX133" fmla="*/ 62595 w 12547487"/>
              <a:gd name="connsiteY133" fmla="*/ 1734714 h 4609730"/>
              <a:gd name="connsiteX134" fmla="*/ 191892 w 12547487"/>
              <a:gd name="connsiteY134" fmla="*/ 1725794 h 4609730"/>
              <a:gd name="connsiteX135" fmla="*/ 238860 w 12547487"/>
              <a:gd name="connsiteY135" fmla="*/ 1702169 h 4609730"/>
              <a:gd name="connsiteX136" fmla="*/ 329365 w 12547487"/>
              <a:gd name="connsiteY136" fmla="*/ 1660633 h 4609730"/>
              <a:gd name="connsiteX137" fmla="*/ 396208 w 12547487"/>
              <a:gd name="connsiteY137" fmla="*/ 1588889 h 4609730"/>
              <a:gd name="connsiteX138" fmla="*/ 480537 w 12547487"/>
              <a:gd name="connsiteY138" fmla="*/ 1530535 h 4609730"/>
              <a:gd name="connsiteX139" fmla="*/ 493078 w 12547487"/>
              <a:gd name="connsiteY139" fmla="*/ 1531413 h 4609730"/>
              <a:gd name="connsiteX140" fmla="*/ 540222 w 12547487"/>
              <a:gd name="connsiteY140" fmla="*/ 1496202 h 4609730"/>
              <a:gd name="connsiteX141" fmla="*/ 674083 w 12547487"/>
              <a:gd name="connsiteY141" fmla="*/ 1398944 h 4609730"/>
              <a:gd name="connsiteX142" fmla="*/ 749648 w 12547487"/>
              <a:gd name="connsiteY142" fmla="*/ 1302435 h 4609730"/>
              <a:gd name="connsiteX143" fmla="*/ 795249 w 12547487"/>
              <a:gd name="connsiteY143" fmla="*/ 1251068 h 4609730"/>
              <a:gd name="connsiteX144" fmla="*/ 862097 w 12547487"/>
              <a:gd name="connsiteY144" fmla="*/ 1220007 h 4609730"/>
              <a:gd name="connsiteX145" fmla="*/ 877569 w 12547487"/>
              <a:gd name="connsiteY145" fmla="*/ 1223011 h 4609730"/>
              <a:gd name="connsiteX146" fmla="*/ 883467 w 12547487"/>
              <a:gd name="connsiteY146" fmla="*/ 1220174 h 4609730"/>
              <a:gd name="connsiteX147" fmla="*/ 884185 w 12547487"/>
              <a:gd name="connsiteY147" fmla="*/ 1220424 h 4609730"/>
              <a:gd name="connsiteX148" fmla="*/ 885322 w 12547487"/>
              <a:gd name="connsiteY148" fmla="*/ 1219281 h 4609730"/>
              <a:gd name="connsiteX149" fmla="*/ 898394 w 12547487"/>
              <a:gd name="connsiteY149" fmla="*/ 1212995 h 4609730"/>
              <a:gd name="connsiteX150" fmla="*/ 929382 w 12547487"/>
              <a:gd name="connsiteY150" fmla="*/ 1210940 h 4609730"/>
              <a:gd name="connsiteX151" fmla="*/ 947390 w 12547487"/>
              <a:gd name="connsiteY151" fmla="*/ 1206207 h 4609730"/>
              <a:gd name="connsiteX152" fmla="*/ 1002063 w 12547487"/>
              <a:gd name="connsiteY152" fmla="*/ 1161717 h 4609730"/>
              <a:gd name="connsiteX153" fmla="*/ 1054722 w 12547487"/>
              <a:gd name="connsiteY153" fmla="*/ 1133875 h 4609730"/>
              <a:gd name="connsiteX154" fmla="*/ 1123316 w 12547487"/>
              <a:gd name="connsiteY154" fmla="*/ 1104293 h 4609730"/>
              <a:gd name="connsiteX155" fmla="*/ 1201636 w 12547487"/>
              <a:gd name="connsiteY155" fmla="*/ 1106918 h 4609730"/>
              <a:gd name="connsiteX156" fmla="*/ 1197346 w 12547487"/>
              <a:gd name="connsiteY156" fmla="*/ 1104046 h 4609730"/>
              <a:gd name="connsiteX0" fmla="*/ 1197346 w 12547487"/>
              <a:gd name="connsiteY0" fmla="*/ 1104046 h 4609730"/>
              <a:gd name="connsiteX1" fmla="*/ 1364765 w 12547487"/>
              <a:gd name="connsiteY1" fmla="*/ 1046241 h 4609730"/>
              <a:gd name="connsiteX2" fmla="*/ 1473843 w 12547487"/>
              <a:gd name="connsiteY2" fmla="*/ 1066799 h 4609730"/>
              <a:gd name="connsiteX3" fmla="*/ 1855056 w 12547487"/>
              <a:gd name="connsiteY3" fmla="*/ 1015146 h 4609730"/>
              <a:gd name="connsiteX4" fmla="*/ 2461080 w 12547487"/>
              <a:gd name="connsiteY4" fmla="*/ 1069442 h 4609730"/>
              <a:gd name="connsiteX5" fmla="*/ 2480769 w 12547487"/>
              <a:gd name="connsiteY5" fmla="*/ 1082624 h 4609730"/>
              <a:gd name="connsiteX6" fmla="*/ 2513615 w 12547487"/>
              <a:gd name="connsiteY6" fmla="*/ 1079209 h 4609730"/>
              <a:gd name="connsiteX7" fmla="*/ 2883110 w 12547487"/>
              <a:gd name="connsiteY7" fmla="*/ 1082703 h 4609730"/>
              <a:gd name="connsiteX8" fmla="*/ 3067466 w 12547487"/>
              <a:gd name="connsiteY8" fmla="*/ 1017777 h 4609730"/>
              <a:gd name="connsiteX9" fmla="*/ 3142515 w 12547487"/>
              <a:gd name="connsiteY9" fmla="*/ 1004553 h 4609730"/>
              <a:gd name="connsiteX10" fmla="*/ 3153472 w 12547487"/>
              <a:gd name="connsiteY10" fmla="*/ 1011470 h 4609730"/>
              <a:gd name="connsiteX11" fmla="*/ 3256916 w 12547487"/>
              <a:gd name="connsiteY11" fmla="*/ 958732 h 4609730"/>
              <a:gd name="connsiteX12" fmla="*/ 3409231 w 12547487"/>
              <a:gd name="connsiteY12" fmla="*/ 951564 h 4609730"/>
              <a:gd name="connsiteX13" fmla="*/ 3524347 w 12547487"/>
              <a:gd name="connsiteY13" fmla="*/ 957376 h 4609730"/>
              <a:gd name="connsiteX14" fmla="*/ 3588810 w 12547487"/>
              <a:gd name="connsiteY14" fmla="*/ 955789 h 4609730"/>
              <a:gd name="connsiteX15" fmla="*/ 3635816 w 12547487"/>
              <a:gd name="connsiteY15" fmla="*/ 960010 h 4609730"/>
              <a:gd name="connsiteX16" fmla="*/ 3754941 w 12547487"/>
              <a:gd name="connsiteY16" fmla="*/ 941825 h 4609730"/>
              <a:gd name="connsiteX17" fmla="*/ 3952184 w 12547487"/>
              <a:gd name="connsiteY17" fmla="*/ 899594 h 4609730"/>
              <a:gd name="connsiteX18" fmla="*/ 4101714 w 12547487"/>
              <a:gd name="connsiteY18" fmla="*/ 917531 h 4609730"/>
              <a:gd name="connsiteX19" fmla="*/ 4177560 w 12547487"/>
              <a:gd name="connsiteY19" fmla="*/ 878696 h 4609730"/>
              <a:gd name="connsiteX20" fmla="*/ 4269581 w 12547487"/>
              <a:gd name="connsiteY20" fmla="*/ 877016 h 4609730"/>
              <a:gd name="connsiteX21" fmla="*/ 4619969 w 12547487"/>
              <a:gd name="connsiteY21" fmla="*/ 798815 h 4609730"/>
              <a:gd name="connsiteX22" fmla="*/ 4808566 w 12547487"/>
              <a:gd name="connsiteY22" fmla="*/ 781686 h 4609730"/>
              <a:gd name="connsiteX23" fmla="*/ 4875311 w 12547487"/>
              <a:gd name="connsiteY23" fmla="*/ 729496 h 4609730"/>
              <a:gd name="connsiteX24" fmla="*/ 4875123 w 12547487"/>
              <a:gd name="connsiteY24" fmla="*/ 726137 h 4609730"/>
              <a:gd name="connsiteX25" fmla="*/ 4879961 w 12547487"/>
              <a:gd name="connsiteY25" fmla="*/ 724303 h 4609730"/>
              <a:gd name="connsiteX26" fmla="*/ 4884283 w 12547487"/>
              <a:gd name="connsiteY26" fmla="*/ 726177 h 4609730"/>
              <a:gd name="connsiteX27" fmla="*/ 4890066 w 12547487"/>
              <a:gd name="connsiteY27" fmla="*/ 724037 h 4609730"/>
              <a:gd name="connsiteX28" fmla="*/ 4905872 w 12547487"/>
              <a:gd name="connsiteY28" fmla="*/ 719096 h 4609730"/>
              <a:gd name="connsiteX29" fmla="*/ 4911186 w 12547487"/>
              <a:gd name="connsiteY29" fmla="*/ 711907 h 4609730"/>
              <a:gd name="connsiteX30" fmla="*/ 4991897 w 12547487"/>
              <a:gd name="connsiteY30" fmla="*/ 697771 h 4609730"/>
              <a:gd name="connsiteX31" fmla="*/ 5024303 w 12547487"/>
              <a:gd name="connsiteY31" fmla="*/ 701951 h 4609730"/>
              <a:gd name="connsiteX32" fmla="*/ 5084207 w 12547487"/>
              <a:gd name="connsiteY32" fmla="*/ 682157 h 4609730"/>
              <a:gd name="connsiteX33" fmla="*/ 5184351 w 12547487"/>
              <a:gd name="connsiteY33" fmla="*/ 683463 h 4609730"/>
              <a:gd name="connsiteX34" fmla="*/ 5321507 w 12547487"/>
              <a:gd name="connsiteY34" fmla="*/ 719959 h 4609730"/>
              <a:gd name="connsiteX35" fmla="*/ 5391160 w 12547487"/>
              <a:gd name="connsiteY35" fmla="*/ 750959 h 4609730"/>
              <a:gd name="connsiteX36" fmla="*/ 5487125 w 12547487"/>
              <a:gd name="connsiteY36" fmla="*/ 772309 h 4609730"/>
              <a:gd name="connsiteX37" fmla="*/ 5643542 w 12547487"/>
              <a:gd name="connsiteY37" fmla="*/ 765979 h 4609730"/>
              <a:gd name="connsiteX38" fmla="*/ 5706451 w 12547487"/>
              <a:gd name="connsiteY38" fmla="*/ 766820 h 4609730"/>
              <a:gd name="connsiteX39" fmla="*/ 5762858 w 12547487"/>
              <a:gd name="connsiteY39" fmla="*/ 755247 h 4609730"/>
              <a:gd name="connsiteX40" fmla="*/ 5767471 w 12547487"/>
              <a:gd name="connsiteY40" fmla="*/ 796958 h 4609730"/>
              <a:gd name="connsiteX41" fmla="*/ 5824432 w 12547487"/>
              <a:gd name="connsiteY41" fmla="*/ 807810 h 4609730"/>
              <a:gd name="connsiteX42" fmla="*/ 5891463 w 12547487"/>
              <a:gd name="connsiteY42" fmla="*/ 836999 h 4609730"/>
              <a:gd name="connsiteX43" fmla="*/ 6056609 w 12547487"/>
              <a:gd name="connsiteY43" fmla="*/ 867466 h 4609730"/>
              <a:gd name="connsiteX44" fmla="*/ 6083954 w 12547487"/>
              <a:gd name="connsiteY44" fmla="*/ 886737 h 4609730"/>
              <a:gd name="connsiteX45" fmla="*/ 6123446 w 12547487"/>
              <a:gd name="connsiteY45" fmla="*/ 906272 h 4609730"/>
              <a:gd name="connsiteX46" fmla="*/ 6279213 w 12547487"/>
              <a:gd name="connsiteY46" fmla="*/ 941922 h 4609730"/>
              <a:gd name="connsiteX47" fmla="*/ 6417146 w 12547487"/>
              <a:gd name="connsiteY47" fmla="*/ 928318 h 4609730"/>
              <a:gd name="connsiteX48" fmla="*/ 6634850 w 12547487"/>
              <a:gd name="connsiteY48" fmla="*/ 900508 h 4609730"/>
              <a:gd name="connsiteX49" fmla="*/ 6671363 w 12547487"/>
              <a:gd name="connsiteY49" fmla="*/ 894080 h 4609730"/>
              <a:gd name="connsiteX50" fmla="*/ 6703400 w 12547487"/>
              <a:gd name="connsiteY50" fmla="*/ 902889 h 4609730"/>
              <a:gd name="connsiteX51" fmla="*/ 6711400 w 12547487"/>
              <a:gd name="connsiteY51" fmla="*/ 917430 h 4609730"/>
              <a:gd name="connsiteX52" fmla="*/ 6731586 w 12547487"/>
              <a:gd name="connsiteY52" fmla="*/ 916196 h 4609730"/>
              <a:gd name="connsiteX53" fmla="*/ 6737090 w 12547487"/>
              <a:gd name="connsiteY53" fmla="*/ 918862 h 4609730"/>
              <a:gd name="connsiteX54" fmla="*/ 6832245 w 12547487"/>
              <a:gd name="connsiteY54" fmla="*/ 882994 h 4609730"/>
              <a:gd name="connsiteX55" fmla="*/ 6913429 w 12547487"/>
              <a:gd name="connsiteY55" fmla="*/ 884954 h 4609730"/>
              <a:gd name="connsiteX56" fmla="*/ 7216421 w 12547487"/>
              <a:gd name="connsiteY56" fmla="*/ 796969 h 4609730"/>
              <a:gd name="connsiteX57" fmla="*/ 7376080 w 12547487"/>
              <a:gd name="connsiteY57" fmla="*/ 746472 h 4609730"/>
              <a:gd name="connsiteX58" fmla="*/ 7625639 w 12547487"/>
              <a:gd name="connsiteY58" fmla="*/ 716373 h 4609730"/>
              <a:gd name="connsiteX59" fmla="*/ 7756911 w 12547487"/>
              <a:gd name="connsiteY59" fmla="*/ 650604 h 4609730"/>
              <a:gd name="connsiteX60" fmla="*/ 7868519 w 12547487"/>
              <a:gd name="connsiteY60" fmla="*/ 616503 h 4609730"/>
              <a:gd name="connsiteX61" fmla="*/ 7872351 w 12547487"/>
              <a:gd name="connsiteY61" fmla="*/ 607157 h 4609730"/>
              <a:gd name="connsiteX62" fmla="*/ 7889820 w 12547487"/>
              <a:gd name="connsiteY62" fmla="*/ 599187 h 4609730"/>
              <a:gd name="connsiteX63" fmla="*/ 7989035 w 12547487"/>
              <a:gd name="connsiteY63" fmla="*/ 585180 h 4609730"/>
              <a:gd name="connsiteX64" fmla="*/ 8078927 w 12547487"/>
              <a:gd name="connsiteY64" fmla="*/ 574018 h 4609730"/>
              <a:gd name="connsiteX65" fmla="*/ 8171367 w 12547487"/>
              <a:gd name="connsiteY65" fmla="*/ 587956 h 4609730"/>
              <a:gd name="connsiteX66" fmla="*/ 8182680 w 12547487"/>
              <a:gd name="connsiteY66" fmla="*/ 584528 h 4609730"/>
              <a:gd name="connsiteX67" fmla="*/ 8183080 w 12547487"/>
              <a:gd name="connsiteY67" fmla="*/ 585096 h 4609730"/>
              <a:gd name="connsiteX68" fmla="*/ 8195361 w 12547487"/>
              <a:gd name="connsiteY68" fmla="*/ 582747 h 4609730"/>
              <a:gd name="connsiteX69" fmla="*/ 8203309 w 12547487"/>
              <a:gd name="connsiteY69" fmla="*/ 578279 h 4609730"/>
              <a:gd name="connsiteX70" fmla="*/ 8291217 w 12547487"/>
              <a:gd name="connsiteY70" fmla="*/ 567936 h 4609730"/>
              <a:gd name="connsiteX71" fmla="*/ 8397600 w 12547487"/>
              <a:gd name="connsiteY71" fmla="*/ 573764 h 4609730"/>
              <a:gd name="connsiteX72" fmla="*/ 8585817 w 12547487"/>
              <a:gd name="connsiteY72" fmla="*/ 528544 h 4609730"/>
              <a:gd name="connsiteX73" fmla="*/ 8597214 w 12547487"/>
              <a:gd name="connsiteY73" fmla="*/ 527540 h 4609730"/>
              <a:gd name="connsiteX74" fmla="*/ 8620277 w 12547487"/>
              <a:gd name="connsiteY74" fmla="*/ 529838 h 4609730"/>
              <a:gd name="connsiteX75" fmla="*/ 8750279 w 12547487"/>
              <a:gd name="connsiteY75" fmla="*/ 514355 h 4609730"/>
              <a:gd name="connsiteX76" fmla="*/ 8770952 w 12547487"/>
              <a:gd name="connsiteY76" fmla="*/ 531568 h 4609730"/>
              <a:gd name="connsiteX77" fmla="*/ 8776056 w 12547487"/>
              <a:gd name="connsiteY77" fmla="*/ 533522 h 4609730"/>
              <a:gd name="connsiteX78" fmla="*/ 8777497 w 12547487"/>
              <a:gd name="connsiteY78" fmla="*/ 532217 h 4609730"/>
              <a:gd name="connsiteX79" fmla="*/ 8801322 w 12547487"/>
              <a:gd name="connsiteY79" fmla="*/ 525101 h 4609730"/>
              <a:gd name="connsiteX80" fmla="*/ 8851058 w 12547487"/>
              <a:gd name="connsiteY80" fmla="*/ 487661 h 4609730"/>
              <a:gd name="connsiteX81" fmla="*/ 8911397 w 12547487"/>
              <a:gd name="connsiteY81" fmla="*/ 440878 h 4609730"/>
              <a:gd name="connsiteX82" fmla="*/ 8960165 w 12547487"/>
              <a:gd name="connsiteY82" fmla="*/ 426167 h 4609730"/>
              <a:gd name="connsiteX83" fmla="*/ 9074520 w 12547487"/>
              <a:gd name="connsiteY83" fmla="*/ 372999 h 4609730"/>
              <a:gd name="connsiteX84" fmla="*/ 9149702 w 12547487"/>
              <a:gd name="connsiteY84" fmla="*/ 344823 h 4609730"/>
              <a:gd name="connsiteX85" fmla="*/ 9151735 w 12547487"/>
              <a:gd name="connsiteY85" fmla="*/ 343693 h 4609730"/>
              <a:gd name="connsiteX86" fmla="*/ 9168799 w 12547487"/>
              <a:gd name="connsiteY86" fmla="*/ 345774 h 4609730"/>
              <a:gd name="connsiteX87" fmla="*/ 9169610 w 12547487"/>
              <a:gd name="connsiteY87" fmla="*/ 354357 h 4609730"/>
              <a:gd name="connsiteX88" fmla="*/ 9184805 w 12547487"/>
              <a:gd name="connsiteY88" fmla="*/ 358617 h 4609730"/>
              <a:gd name="connsiteX89" fmla="*/ 9212783 w 12547487"/>
              <a:gd name="connsiteY89" fmla="*/ 351552 h 4609730"/>
              <a:gd name="connsiteX90" fmla="*/ 9223893 w 12547487"/>
              <a:gd name="connsiteY90" fmla="*/ 353846 h 4609730"/>
              <a:gd name="connsiteX91" fmla="*/ 9227770 w 12547487"/>
              <a:gd name="connsiteY91" fmla="*/ 352887 h 4609730"/>
              <a:gd name="connsiteX92" fmla="*/ 9237095 w 12547487"/>
              <a:gd name="connsiteY92" fmla="*/ 351656 h 4609730"/>
              <a:gd name="connsiteX93" fmla="*/ 9235111 w 12547487"/>
              <a:gd name="connsiteY93" fmla="*/ 346483 h 4609730"/>
              <a:gd name="connsiteX94" fmla="*/ 9280504 w 12547487"/>
              <a:gd name="connsiteY94" fmla="*/ 320358 h 4609730"/>
              <a:gd name="connsiteX95" fmla="*/ 9328601 w 12547487"/>
              <a:gd name="connsiteY95" fmla="*/ 306436 h 4609730"/>
              <a:gd name="connsiteX96" fmla="*/ 9372019 w 12547487"/>
              <a:gd name="connsiteY96" fmla="*/ 272078 h 4609730"/>
              <a:gd name="connsiteX97" fmla="*/ 9452545 w 12547487"/>
              <a:gd name="connsiteY97" fmla="*/ 241860 h 4609730"/>
              <a:gd name="connsiteX98" fmla="*/ 9518291 w 12547487"/>
              <a:gd name="connsiteY98" fmla="*/ 210633 h 4609730"/>
              <a:gd name="connsiteX99" fmla="*/ 9601653 w 12547487"/>
              <a:gd name="connsiteY99" fmla="*/ 194064 h 4609730"/>
              <a:gd name="connsiteX100" fmla="*/ 9756909 w 12547487"/>
              <a:gd name="connsiteY100" fmla="*/ 193391 h 4609730"/>
              <a:gd name="connsiteX101" fmla="*/ 9880369 w 12547487"/>
              <a:gd name="connsiteY101" fmla="*/ 231894 h 4609730"/>
              <a:gd name="connsiteX102" fmla="*/ 9974881 w 12547487"/>
              <a:gd name="connsiteY102" fmla="*/ 256550 h 4609730"/>
              <a:gd name="connsiteX103" fmla="*/ 10025323 w 12547487"/>
              <a:gd name="connsiteY103" fmla="*/ 256596 h 4609730"/>
              <a:gd name="connsiteX104" fmla="*/ 10125155 w 12547487"/>
              <a:gd name="connsiteY104" fmla="*/ 257669 h 4609730"/>
              <a:gd name="connsiteX105" fmla="*/ 10175673 w 12547487"/>
              <a:gd name="connsiteY105" fmla="*/ 229584 h 4609730"/>
              <a:gd name="connsiteX106" fmla="*/ 10234385 w 12547487"/>
              <a:gd name="connsiteY106" fmla="*/ 221010 h 4609730"/>
              <a:gd name="connsiteX107" fmla="*/ 10249898 w 12547487"/>
              <a:gd name="connsiteY107" fmla="*/ 238521 h 4609730"/>
              <a:gd name="connsiteX108" fmla="*/ 10312094 w 12547487"/>
              <a:gd name="connsiteY108" fmla="*/ 223019 h 4609730"/>
              <a:gd name="connsiteX109" fmla="*/ 10406238 w 12547487"/>
              <a:gd name="connsiteY109" fmla="*/ 197367 h 4609730"/>
              <a:gd name="connsiteX110" fmla="*/ 10461019 w 12547487"/>
              <a:gd name="connsiteY110" fmla="*/ 187607 h 4609730"/>
              <a:gd name="connsiteX111" fmla="*/ 10610128 w 12547487"/>
              <a:gd name="connsiteY111" fmla="*/ 155478 h 4609730"/>
              <a:gd name="connsiteX112" fmla="*/ 10759076 w 12547487"/>
              <a:gd name="connsiteY112" fmla="*/ 119129 h 4609730"/>
              <a:gd name="connsiteX113" fmla="*/ 10845042 w 12547487"/>
              <a:gd name="connsiteY113" fmla="*/ 74065 h 4609730"/>
              <a:gd name="connsiteX114" fmla="*/ 10967723 w 12547487"/>
              <a:gd name="connsiteY114" fmla="*/ 46727 h 4609730"/>
              <a:gd name="connsiteX115" fmla="*/ 10987923 w 12547487"/>
              <a:gd name="connsiteY115" fmla="*/ 38704 h 4609730"/>
              <a:gd name="connsiteX116" fmla="*/ 11017061 w 12547487"/>
              <a:gd name="connsiteY116" fmla="*/ 38489 h 4609730"/>
              <a:gd name="connsiteX117" fmla="*/ 11133965 w 12547487"/>
              <a:gd name="connsiteY117" fmla="*/ 38707 h 4609730"/>
              <a:gd name="connsiteX118" fmla="*/ 11227034 w 12547487"/>
              <a:gd name="connsiteY118" fmla="*/ 48621 h 4609730"/>
              <a:gd name="connsiteX119" fmla="*/ 11381469 w 12547487"/>
              <a:gd name="connsiteY119" fmla="*/ 47048 h 4609730"/>
              <a:gd name="connsiteX120" fmla="*/ 11525790 w 12547487"/>
              <a:gd name="connsiteY120" fmla="*/ 92054 h 4609730"/>
              <a:gd name="connsiteX121" fmla="*/ 11637767 w 12547487"/>
              <a:gd name="connsiteY121" fmla="*/ 122688 h 4609730"/>
              <a:gd name="connsiteX122" fmla="*/ 11708024 w 12547487"/>
              <a:gd name="connsiteY122" fmla="*/ 116533 h 4609730"/>
              <a:gd name="connsiteX123" fmla="*/ 11801763 w 12547487"/>
              <a:gd name="connsiteY123" fmla="*/ 117985 h 4609730"/>
              <a:gd name="connsiteX124" fmla="*/ 11948668 w 12547487"/>
              <a:gd name="connsiteY124" fmla="*/ 55392 h 4609730"/>
              <a:gd name="connsiteX125" fmla="*/ 12059612 w 12547487"/>
              <a:gd name="connsiteY125" fmla="*/ 553 h 4609730"/>
              <a:gd name="connsiteX126" fmla="*/ 12090585 w 12547487"/>
              <a:gd name="connsiteY126" fmla="*/ 689 h 4609730"/>
              <a:gd name="connsiteX127" fmla="*/ 12115558 w 12547487"/>
              <a:gd name="connsiteY127" fmla="*/ 0 h 4609730"/>
              <a:gd name="connsiteX128" fmla="*/ 12547487 w 12547487"/>
              <a:gd name="connsiteY128" fmla="*/ 1880654 h 4609730"/>
              <a:gd name="connsiteX129" fmla="*/ 664852 w 12547487"/>
              <a:gd name="connsiteY129" fmla="*/ 4609730 h 4609730"/>
              <a:gd name="connsiteX130" fmla="*/ 0 w 12547487"/>
              <a:gd name="connsiteY130" fmla="*/ 1714905 h 4609730"/>
              <a:gd name="connsiteX131" fmla="*/ 8160 w 12547487"/>
              <a:gd name="connsiteY131" fmla="*/ 1717140 h 4609730"/>
              <a:gd name="connsiteX132" fmla="*/ 62595 w 12547487"/>
              <a:gd name="connsiteY132" fmla="*/ 1734714 h 4609730"/>
              <a:gd name="connsiteX133" fmla="*/ 191892 w 12547487"/>
              <a:gd name="connsiteY133" fmla="*/ 1725794 h 4609730"/>
              <a:gd name="connsiteX134" fmla="*/ 238860 w 12547487"/>
              <a:gd name="connsiteY134" fmla="*/ 1702169 h 4609730"/>
              <a:gd name="connsiteX135" fmla="*/ 329365 w 12547487"/>
              <a:gd name="connsiteY135" fmla="*/ 1660633 h 4609730"/>
              <a:gd name="connsiteX136" fmla="*/ 396208 w 12547487"/>
              <a:gd name="connsiteY136" fmla="*/ 1588889 h 4609730"/>
              <a:gd name="connsiteX137" fmla="*/ 480537 w 12547487"/>
              <a:gd name="connsiteY137" fmla="*/ 1530535 h 4609730"/>
              <a:gd name="connsiteX138" fmla="*/ 493078 w 12547487"/>
              <a:gd name="connsiteY138" fmla="*/ 1531413 h 4609730"/>
              <a:gd name="connsiteX139" fmla="*/ 540222 w 12547487"/>
              <a:gd name="connsiteY139" fmla="*/ 1496202 h 4609730"/>
              <a:gd name="connsiteX140" fmla="*/ 674083 w 12547487"/>
              <a:gd name="connsiteY140" fmla="*/ 1398944 h 4609730"/>
              <a:gd name="connsiteX141" fmla="*/ 749648 w 12547487"/>
              <a:gd name="connsiteY141" fmla="*/ 1302435 h 4609730"/>
              <a:gd name="connsiteX142" fmla="*/ 795249 w 12547487"/>
              <a:gd name="connsiteY142" fmla="*/ 1251068 h 4609730"/>
              <a:gd name="connsiteX143" fmla="*/ 862097 w 12547487"/>
              <a:gd name="connsiteY143" fmla="*/ 1220007 h 4609730"/>
              <a:gd name="connsiteX144" fmla="*/ 877569 w 12547487"/>
              <a:gd name="connsiteY144" fmla="*/ 1223011 h 4609730"/>
              <a:gd name="connsiteX145" fmla="*/ 883467 w 12547487"/>
              <a:gd name="connsiteY145" fmla="*/ 1220174 h 4609730"/>
              <a:gd name="connsiteX146" fmla="*/ 884185 w 12547487"/>
              <a:gd name="connsiteY146" fmla="*/ 1220424 h 4609730"/>
              <a:gd name="connsiteX147" fmla="*/ 885322 w 12547487"/>
              <a:gd name="connsiteY147" fmla="*/ 1219281 h 4609730"/>
              <a:gd name="connsiteX148" fmla="*/ 898394 w 12547487"/>
              <a:gd name="connsiteY148" fmla="*/ 1212995 h 4609730"/>
              <a:gd name="connsiteX149" fmla="*/ 929382 w 12547487"/>
              <a:gd name="connsiteY149" fmla="*/ 1210940 h 4609730"/>
              <a:gd name="connsiteX150" fmla="*/ 947390 w 12547487"/>
              <a:gd name="connsiteY150" fmla="*/ 1206207 h 4609730"/>
              <a:gd name="connsiteX151" fmla="*/ 1002063 w 12547487"/>
              <a:gd name="connsiteY151" fmla="*/ 1161717 h 4609730"/>
              <a:gd name="connsiteX152" fmla="*/ 1054722 w 12547487"/>
              <a:gd name="connsiteY152" fmla="*/ 1133875 h 4609730"/>
              <a:gd name="connsiteX153" fmla="*/ 1123316 w 12547487"/>
              <a:gd name="connsiteY153" fmla="*/ 1104293 h 4609730"/>
              <a:gd name="connsiteX154" fmla="*/ 1201636 w 12547487"/>
              <a:gd name="connsiteY154" fmla="*/ 1106918 h 4609730"/>
              <a:gd name="connsiteX155" fmla="*/ 1197346 w 12547487"/>
              <a:gd name="connsiteY155" fmla="*/ 1104046 h 4609730"/>
              <a:gd name="connsiteX0" fmla="*/ 1197346 w 12547487"/>
              <a:gd name="connsiteY0" fmla="*/ 1104046 h 4609730"/>
              <a:gd name="connsiteX1" fmla="*/ 1364765 w 12547487"/>
              <a:gd name="connsiteY1" fmla="*/ 1046241 h 4609730"/>
              <a:gd name="connsiteX2" fmla="*/ 1473843 w 12547487"/>
              <a:gd name="connsiteY2" fmla="*/ 1066799 h 4609730"/>
              <a:gd name="connsiteX3" fmla="*/ 2461080 w 12547487"/>
              <a:gd name="connsiteY3" fmla="*/ 1069442 h 4609730"/>
              <a:gd name="connsiteX4" fmla="*/ 2480769 w 12547487"/>
              <a:gd name="connsiteY4" fmla="*/ 1082624 h 4609730"/>
              <a:gd name="connsiteX5" fmla="*/ 2513615 w 12547487"/>
              <a:gd name="connsiteY5" fmla="*/ 1079209 h 4609730"/>
              <a:gd name="connsiteX6" fmla="*/ 2883110 w 12547487"/>
              <a:gd name="connsiteY6" fmla="*/ 1082703 h 4609730"/>
              <a:gd name="connsiteX7" fmla="*/ 3067466 w 12547487"/>
              <a:gd name="connsiteY7" fmla="*/ 1017777 h 4609730"/>
              <a:gd name="connsiteX8" fmla="*/ 3142515 w 12547487"/>
              <a:gd name="connsiteY8" fmla="*/ 1004553 h 4609730"/>
              <a:gd name="connsiteX9" fmla="*/ 3153472 w 12547487"/>
              <a:gd name="connsiteY9" fmla="*/ 1011470 h 4609730"/>
              <a:gd name="connsiteX10" fmla="*/ 3256916 w 12547487"/>
              <a:gd name="connsiteY10" fmla="*/ 958732 h 4609730"/>
              <a:gd name="connsiteX11" fmla="*/ 3409231 w 12547487"/>
              <a:gd name="connsiteY11" fmla="*/ 951564 h 4609730"/>
              <a:gd name="connsiteX12" fmla="*/ 3524347 w 12547487"/>
              <a:gd name="connsiteY12" fmla="*/ 957376 h 4609730"/>
              <a:gd name="connsiteX13" fmla="*/ 3588810 w 12547487"/>
              <a:gd name="connsiteY13" fmla="*/ 955789 h 4609730"/>
              <a:gd name="connsiteX14" fmla="*/ 3635816 w 12547487"/>
              <a:gd name="connsiteY14" fmla="*/ 960010 h 4609730"/>
              <a:gd name="connsiteX15" fmla="*/ 3754941 w 12547487"/>
              <a:gd name="connsiteY15" fmla="*/ 941825 h 4609730"/>
              <a:gd name="connsiteX16" fmla="*/ 3952184 w 12547487"/>
              <a:gd name="connsiteY16" fmla="*/ 899594 h 4609730"/>
              <a:gd name="connsiteX17" fmla="*/ 4101714 w 12547487"/>
              <a:gd name="connsiteY17" fmla="*/ 917531 h 4609730"/>
              <a:gd name="connsiteX18" fmla="*/ 4177560 w 12547487"/>
              <a:gd name="connsiteY18" fmla="*/ 878696 h 4609730"/>
              <a:gd name="connsiteX19" fmla="*/ 4269581 w 12547487"/>
              <a:gd name="connsiteY19" fmla="*/ 877016 h 4609730"/>
              <a:gd name="connsiteX20" fmla="*/ 4619969 w 12547487"/>
              <a:gd name="connsiteY20" fmla="*/ 798815 h 4609730"/>
              <a:gd name="connsiteX21" fmla="*/ 4808566 w 12547487"/>
              <a:gd name="connsiteY21" fmla="*/ 781686 h 4609730"/>
              <a:gd name="connsiteX22" fmla="*/ 4875311 w 12547487"/>
              <a:gd name="connsiteY22" fmla="*/ 729496 h 4609730"/>
              <a:gd name="connsiteX23" fmla="*/ 4875123 w 12547487"/>
              <a:gd name="connsiteY23" fmla="*/ 726137 h 4609730"/>
              <a:gd name="connsiteX24" fmla="*/ 4879961 w 12547487"/>
              <a:gd name="connsiteY24" fmla="*/ 724303 h 4609730"/>
              <a:gd name="connsiteX25" fmla="*/ 4884283 w 12547487"/>
              <a:gd name="connsiteY25" fmla="*/ 726177 h 4609730"/>
              <a:gd name="connsiteX26" fmla="*/ 4890066 w 12547487"/>
              <a:gd name="connsiteY26" fmla="*/ 724037 h 4609730"/>
              <a:gd name="connsiteX27" fmla="*/ 4905872 w 12547487"/>
              <a:gd name="connsiteY27" fmla="*/ 719096 h 4609730"/>
              <a:gd name="connsiteX28" fmla="*/ 4911186 w 12547487"/>
              <a:gd name="connsiteY28" fmla="*/ 711907 h 4609730"/>
              <a:gd name="connsiteX29" fmla="*/ 4991897 w 12547487"/>
              <a:gd name="connsiteY29" fmla="*/ 697771 h 4609730"/>
              <a:gd name="connsiteX30" fmla="*/ 5024303 w 12547487"/>
              <a:gd name="connsiteY30" fmla="*/ 701951 h 4609730"/>
              <a:gd name="connsiteX31" fmla="*/ 5084207 w 12547487"/>
              <a:gd name="connsiteY31" fmla="*/ 682157 h 4609730"/>
              <a:gd name="connsiteX32" fmla="*/ 5184351 w 12547487"/>
              <a:gd name="connsiteY32" fmla="*/ 683463 h 4609730"/>
              <a:gd name="connsiteX33" fmla="*/ 5321507 w 12547487"/>
              <a:gd name="connsiteY33" fmla="*/ 719959 h 4609730"/>
              <a:gd name="connsiteX34" fmla="*/ 5391160 w 12547487"/>
              <a:gd name="connsiteY34" fmla="*/ 750959 h 4609730"/>
              <a:gd name="connsiteX35" fmla="*/ 5487125 w 12547487"/>
              <a:gd name="connsiteY35" fmla="*/ 772309 h 4609730"/>
              <a:gd name="connsiteX36" fmla="*/ 5643542 w 12547487"/>
              <a:gd name="connsiteY36" fmla="*/ 765979 h 4609730"/>
              <a:gd name="connsiteX37" fmla="*/ 5706451 w 12547487"/>
              <a:gd name="connsiteY37" fmla="*/ 766820 h 4609730"/>
              <a:gd name="connsiteX38" fmla="*/ 5762858 w 12547487"/>
              <a:gd name="connsiteY38" fmla="*/ 755247 h 4609730"/>
              <a:gd name="connsiteX39" fmla="*/ 5767471 w 12547487"/>
              <a:gd name="connsiteY39" fmla="*/ 796958 h 4609730"/>
              <a:gd name="connsiteX40" fmla="*/ 5824432 w 12547487"/>
              <a:gd name="connsiteY40" fmla="*/ 807810 h 4609730"/>
              <a:gd name="connsiteX41" fmla="*/ 5891463 w 12547487"/>
              <a:gd name="connsiteY41" fmla="*/ 836999 h 4609730"/>
              <a:gd name="connsiteX42" fmla="*/ 6056609 w 12547487"/>
              <a:gd name="connsiteY42" fmla="*/ 867466 h 4609730"/>
              <a:gd name="connsiteX43" fmla="*/ 6083954 w 12547487"/>
              <a:gd name="connsiteY43" fmla="*/ 886737 h 4609730"/>
              <a:gd name="connsiteX44" fmla="*/ 6123446 w 12547487"/>
              <a:gd name="connsiteY44" fmla="*/ 906272 h 4609730"/>
              <a:gd name="connsiteX45" fmla="*/ 6279213 w 12547487"/>
              <a:gd name="connsiteY45" fmla="*/ 941922 h 4609730"/>
              <a:gd name="connsiteX46" fmla="*/ 6417146 w 12547487"/>
              <a:gd name="connsiteY46" fmla="*/ 928318 h 4609730"/>
              <a:gd name="connsiteX47" fmla="*/ 6634850 w 12547487"/>
              <a:gd name="connsiteY47" fmla="*/ 900508 h 4609730"/>
              <a:gd name="connsiteX48" fmla="*/ 6671363 w 12547487"/>
              <a:gd name="connsiteY48" fmla="*/ 894080 h 4609730"/>
              <a:gd name="connsiteX49" fmla="*/ 6703400 w 12547487"/>
              <a:gd name="connsiteY49" fmla="*/ 902889 h 4609730"/>
              <a:gd name="connsiteX50" fmla="*/ 6711400 w 12547487"/>
              <a:gd name="connsiteY50" fmla="*/ 917430 h 4609730"/>
              <a:gd name="connsiteX51" fmla="*/ 6731586 w 12547487"/>
              <a:gd name="connsiteY51" fmla="*/ 916196 h 4609730"/>
              <a:gd name="connsiteX52" fmla="*/ 6737090 w 12547487"/>
              <a:gd name="connsiteY52" fmla="*/ 918862 h 4609730"/>
              <a:gd name="connsiteX53" fmla="*/ 6832245 w 12547487"/>
              <a:gd name="connsiteY53" fmla="*/ 882994 h 4609730"/>
              <a:gd name="connsiteX54" fmla="*/ 6913429 w 12547487"/>
              <a:gd name="connsiteY54" fmla="*/ 884954 h 4609730"/>
              <a:gd name="connsiteX55" fmla="*/ 7216421 w 12547487"/>
              <a:gd name="connsiteY55" fmla="*/ 796969 h 4609730"/>
              <a:gd name="connsiteX56" fmla="*/ 7376080 w 12547487"/>
              <a:gd name="connsiteY56" fmla="*/ 746472 h 4609730"/>
              <a:gd name="connsiteX57" fmla="*/ 7625639 w 12547487"/>
              <a:gd name="connsiteY57" fmla="*/ 716373 h 4609730"/>
              <a:gd name="connsiteX58" fmla="*/ 7756911 w 12547487"/>
              <a:gd name="connsiteY58" fmla="*/ 650604 h 4609730"/>
              <a:gd name="connsiteX59" fmla="*/ 7868519 w 12547487"/>
              <a:gd name="connsiteY59" fmla="*/ 616503 h 4609730"/>
              <a:gd name="connsiteX60" fmla="*/ 7872351 w 12547487"/>
              <a:gd name="connsiteY60" fmla="*/ 607157 h 4609730"/>
              <a:gd name="connsiteX61" fmla="*/ 7889820 w 12547487"/>
              <a:gd name="connsiteY61" fmla="*/ 599187 h 4609730"/>
              <a:gd name="connsiteX62" fmla="*/ 7989035 w 12547487"/>
              <a:gd name="connsiteY62" fmla="*/ 585180 h 4609730"/>
              <a:gd name="connsiteX63" fmla="*/ 8078927 w 12547487"/>
              <a:gd name="connsiteY63" fmla="*/ 574018 h 4609730"/>
              <a:gd name="connsiteX64" fmla="*/ 8171367 w 12547487"/>
              <a:gd name="connsiteY64" fmla="*/ 587956 h 4609730"/>
              <a:gd name="connsiteX65" fmla="*/ 8182680 w 12547487"/>
              <a:gd name="connsiteY65" fmla="*/ 584528 h 4609730"/>
              <a:gd name="connsiteX66" fmla="*/ 8183080 w 12547487"/>
              <a:gd name="connsiteY66" fmla="*/ 585096 h 4609730"/>
              <a:gd name="connsiteX67" fmla="*/ 8195361 w 12547487"/>
              <a:gd name="connsiteY67" fmla="*/ 582747 h 4609730"/>
              <a:gd name="connsiteX68" fmla="*/ 8203309 w 12547487"/>
              <a:gd name="connsiteY68" fmla="*/ 578279 h 4609730"/>
              <a:gd name="connsiteX69" fmla="*/ 8291217 w 12547487"/>
              <a:gd name="connsiteY69" fmla="*/ 567936 h 4609730"/>
              <a:gd name="connsiteX70" fmla="*/ 8397600 w 12547487"/>
              <a:gd name="connsiteY70" fmla="*/ 573764 h 4609730"/>
              <a:gd name="connsiteX71" fmla="*/ 8585817 w 12547487"/>
              <a:gd name="connsiteY71" fmla="*/ 528544 h 4609730"/>
              <a:gd name="connsiteX72" fmla="*/ 8597214 w 12547487"/>
              <a:gd name="connsiteY72" fmla="*/ 527540 h 4609730"/>
              <a:gd name="connsiteX73" fmla="*/ 8620277 w 12547487"/>
              <a:gd name="connsiteY73" fmla="*/ 529838 h 4609730"/>
              <a:gd name="connsiteX74" fmla="*/ 8750279 w 12547487"/>
              <a:gd name="connsiteY74" fmla="*/ 514355 h 4609730"/>
              <a:gd name="connsiteX75" fmla="*/ 8770952 w 12547487"/>
              <a:gd name="connsiteY75" fmla="*/ 531568 h 4609730"/>
              <a:gd name="connsiteX76" fmla="*/ 8776056 w 12547487"/>
              <a:gd name="connsiteY76" fmla="*/ 533522 h 4609730"/>
              <a:gd name="connsiteX77" fmla="*/ 8777497 w 12547487"/>
              <a:gd name="connsiteY77" fmla="*/ 532217 h 4609730"/>
              <a:gd name="connsiteX78" fmla="*/ 8801322 w 12547487"/>
              <a:gd name="connsiteY78" fmla="*/ 525101 h 4609730"/>
              <a:gd name="connsiteX79" fmla="*/ 8851058 w 12547487"/>
              <a:gd name="connsiteY79" fmla="*/ 487661 h 4609730"/>
              <a:gd name="connsiteX80" fmla="*/ 8911397 w 12547487"/>
              <a:gd name="connsiteY80" fmla="*/ 440878 h 4609730"/>
              <a:gd name="connsiteX81" fmla="*/ 8960165 w 12547487"/>
              <a:gd name="connsiteY81" fmla="*/ 426167 h 4609730"/>
              <a:gd name="connsiteX82" fmla="*/ 9074520 w 12547487"/>
              <a:gd name="connsiteY82" fmla="*/ 372999 h 4609730"/>
              <a:gd name="connsiteX83" fmla="*/ 9149702 w 12547487"/>
              <a:gd name="connsiteY83" fmla="*/ 344823 h 4609730"/>
              <a:gd name="connsiteX84" fmla="*/ 9151735 w 12547487"/>
              <a:gd name="connsiteY84" fmla="*/ 343693 h 4609730"/>
              <a:gd name="connsiteX85" fmla="*/ 9168799 w 12547487"/>
              <a:gd name="connsiteY85" fmla="*/ 345774 h 4609730"/>
              <a:gd name="connsiteX86" fmla="*/ 9169610 w 12547487"/>
              <a:gd name="connsiteY86" fmla="*/ 354357 h 4609730"/>
              <a:gd name="connsiteX87" fmla="*/ 9184805 w 12547487"/>
              <a:gd name="connsiteY87" fmla="*/ 358617 h 4609730"/>
              <a:gd name="connsiteX88" fmla="*/ 9212783 w 12547487"/>
              <a:gd name="connsiteY88" fmla="*/ 351552 h 4609730"/>
              <a:gd name="connsiteX89" fmla="*/ 9223893 w 12547487"/>
              <a:gd name="connsiteY89" fmla="*/ 353846 h 4609730"/>
              <a:gd name="connsiteX90" fmla="*/ 9227770 w 12547487"/>
              <a:gd name="connsiteY90" fmla="*/ 352887 h 4609730"/>
              <a:gd name="connsiteX91" fmla="*/ 9237095 w 12547487"/>
              <a:gd name="connsiteY91" fmla="*/ 351656 h 4609730"/>
              <a:gd name="connsiteX92" fmla="*/ 9235111 w 12547487"/>
              <a:gd name="connsiteY92" fmla="*/ 346483 h 4609730"/>
              <a:gd name="connsiteX93" fmla="*/ 9280504 w 12547487"/>
              <a:gd name="connsiteY93" fmla="*/ 320358 h 4609730"/>
              <a:gd name="connsiteX94" fmla="*/ 9328601 w 12547487"/>
              <a:gd name="connsiteY94" fmla="*/ 306436 h 4609730"/>
              <a:gd name="connsiteX95" fmla="*/ 9372019 w 12547487"/>
              <a:gd name="connsiteY95" fmla="*/ 272078 h 4609730"/>
              <a:gd name="connsiteX96" fmla="*/ 9452545 w 12547487"/>
              <a:gd name="connsiteY96" fmla="*/ 241860 h 4609730"/>
              <a:gd name="connsiteX97" fmla="*/ 9518291 w 12547487"/>
              <a:gd name="connsiteY97" fmla="*/ 210633 h 4609730"/>
              <a:gd name="connsiteX98" fmla="*/ 9601653 w 12547487"/>
              <a:gd name="connsiteY98" fmla="*/ 194064 h 4609730"/>
              <a:gd name="connsiteX99" fmla="*/ 9756909 w 12547487"/>
              <a:gd name="connsiteY99" fmla="*/ 193391 h 4609730"/>
              <a:gd name="connsiteX100" fmla="*/ 9880369 w 12547487"/>
              <a:gd name="connsiteY100" fmla="*/ 231894 h 4609730"/>
              <a:gd name="connsiteX101" fmla="*/ 9974881 w 12547487"/>
              <a:gd name="connsiteY101" fmla="*/ 256550 h 4609730"/>
              <a:gd name="connsiteX102" fmla="*/ 10025323 w 12547487"/>
              <a:gd name="connsiteY102" fmla="*/ 256596 h 4609730"/>
              <a:gd name="connsiteX103" fmla="*/ 10125155 w 12547487"/>
              <a:gd name="connsiteY103" fmla="*/ 257669 h 4609730"/>
              <a:gd name="connsiteX104" fmla="*/ 10175673 w 12547487"/>
              <a:gd name="connsiteY104" fmla="*/ 229584 h 4609730"/>
              <a:gd name="connsiteX105" fmla="*/ 10234385 w 12547487"/>
              <a:gd name="connsiteY105" fmla="*/ 221010 h 4609730"/>
              <a:gd name="connsiteX106" fmla="*/ 10249898 w 12547487"/>
              <a:gd name="connsiteY106" fmla="*/ 238521 h 4609730"/>
              <a:gd name="connsiteX107" fmla="*/ 10312094 w 12547487"/>
              <a:gd name="connsiteY107" fmla="*/ 223019 h 4609730"/>
              <a:gd name="connsiteX108" fmla="*/ 10406238 w 12547487"/>
              <a:gd name="connsiteY108" fmla="*/ 197367 h 4609730"/>
              <a:gd name="connsiteX109" fmla="*/ 10461019 w 12547487"/>
              <a:gd name="connsiteY109" fmla="*/ 187607 h 4609730"/>
              <a:gd name="connsiteX110" fmla="*/ 10610128 w 12547487"/>
              <a:gd name="connsiteY110" fmla="*/ 155478 h 4609730"/>
              <a:gd name="connsiteX111" fmla="*/ 10759076 w 12547487"/>
              <a:gd name="connsiteY111" fmla="*/ 119129 h 4609730"/>
              <a:gd name="connsiteX112" fmla="*/ 10845042 w 12547487"/>
              <a:gd name="connsiteY112" fmla="*/ 74065 h 4609730"/>
              <a:gd name="connsiteX113" fmla="*/ 10967723 w 12547487"/>
              <a:gd name="connsiteY113" fmla="*/ 46727 h 4609730"/>
              <a:gd name="connsiteX114" fmla="*/ 10987923 w 12547487"/>
              <a:gd name="connsiteY114" fmla="*/ 38704 h 4609730"/>
              <a:gd name="connsiteX115" fmla="*/ 11017061 w 12547487"/>
              <a:gd name="connsiteY115" fmla="*/ 38489 h 4609730"/>
              <a:gd name="connsiteX116" fmla="*/ 11133965 w 12547487"/>
              <a:gd name="connsiteY116" fmla="*/ 38707 h 4609730"/>
              <a:gd name="connsiteX117" fmla="*/ 11227034 w 12547487"/>
              <a:gd name="connsiteY117" fmla="*/ 48621 h 4609730"/>
              <a:gd name="connsiteX118" fmla="*/ 11381469 w 12547487"/>
              <a:gd name="connsiteY118" fmla="*/ 47048 h 4609730"/>
              <a:gd name="connsiteX119" fmla="*/ 11525790 w 12547487"/>
              <a:gd name="connsiteY119" fmla="*/ 92054 h 4609730"/>
              <a:gd name="connsiteX120" fmla="*/ 11637767 w 12547487"/>
              <a:gd name="connsiteY120" fmla="*/ 122688 h 4609730"/>
              <a:gd name="connsiteX121" fmla="*/ 11708024 w 12547487"/>
              <a:gd name="connsiteY121" fmla="*/ 116533 h 4609730"/>
              <a:gd name="connsiteX122" fmla="*/ 11801763 w 12547487"/>
              <a:gd name="connsiteY122" fmla="*/ 117985 h 4609730"/>
              <a:gd name="connsiteX123" fmla="*/ 11948668 w 12547487"/>
              <a:gd name="connsiteY123" fmla="*/ 55392 h 4609730"/>
              <a:gd name="connsiteX124" fmla="*/ 12059612 w 12547487"/>
              <a:gd name="connsiteY124" fmla="*/ 553 h 4609730"/>
              <a:gd name="connsiteX125" fmla="*/ 12090585 w 12547487"/>
              <a:gd name="connsiteY125" fmla="*/ 689 h 4609730"/>
              <a:gd name="connsiteX126" fmla="*/ 12115558 w 12547487"/>
              <a:gd name="connsiteY126" fmla="*/ 0 h 4609730"/>
              <a:gd name="connsiteX127" fmla="*/ 12547487 w 12547487"/>
              <a:gd name="connsiteY127" fmla="*/ 1880654 h 4609730"/>
              <a:gd name="connsiteX128" fmla="*/ 664852 w 12547487"/>
              <a:gd name="connsiteY128" fmla="*/ 4609730 h 4609730"/>
              <a:gd name="connsiteX129" fmla="*/ 0 w 12547487"/>
              <a:gd name="connsiteY129" fmla="*/ 1714905 h 4609730"/>
              <a:gd name="connsiteX130" fmla="*/ 8160 w 12547487"/>
              <a:gd name="connsiteY130" fmla="*/ 1717140 h 4609730"/>
              <a:gd name="connsiteX131" fmla="*/ 62595 w 12547487"/>
              <a:gd name="connsiteY131" fmla="*/ 1734714 h 4609730"/>
              <a:gd name="connsiteX132" fmla="*/ 191892 w 12547487"/>
              <a:gd name="connsiteY132" fmla="*/ 1725794 h 4609730"/>
              <a:gd name="connsiteX133" fmla="*/ 238860 w 12547487"/>
              <a:gd name="connsiteY133" fmla="*/ 1702169 h 4609730"/>
              <a:gd name="connsiteX134" fmla="*/ 329365 w 12547487"/>
              <a:gd name="connsiteY134" fmla="*/ 1660633 h 4609730"/>
              <a:gd name="connsiteX135" fmla="*/ 396208 w 12547487"/>
              <a:gd name="connsiteY135" fmla="*/ 1588889 h 4609730"/>
              <a:gd name="connsiteX136" fmla="*/ 480537 w 12547487"/>
              <a:gd name="connsiteY136" fmla="*/ 1530535 h 4609730"/>
              <a:gd name="connsiteX137" fmla="*/ 493078 w 12547487"/>
              <a:gd name="connsiteY137" fmla="*/ 1531413 h 4609730"/>
              <a:gd name="connsiteX138" fmla="*/ 540222 w 12547487"/>
              <a:gd name="connsiteY138" fmla="*/ 1496202 h 4609730"/>
              <a:gd name="connsiteX139" fmla="*/ 674083 w 12547487"/>
              <a:gd name="connsiteY139" fmla="*/ 1398944 h 4609730"/>
              <a:gd name="connsiteX140" fmla="*/ 749648 w 12547487"/>
              <a:gd name="connsiteY140" fmla="*/ 1302435 h 4609730"/>
              <a:gd name="connsiteX141" fmla="*/ 795249 w 12547487"/>
              <a:gd name="connsiteY141" fmla="*/ 1251068 h 4609730"/>
              <a:gd name="connsiteX142" fmla="*/ 862097 w 12547487"/>
              <a:gd name="connsiteY142" fmla="*/ 1220007 h 4609730"/>
              <a:gd name="connsiteX143" fmla="*/ 877569 w 12547487"/>
              <a:gd name="connsiteY143" fmla="*/ 1223011 h 4609730"/>
              <a:gd name="connsiteX144" fmla="*/ 883467 w 12547487"/>
              <a:gd name="connsiteY144" fmla="*/ 1220174 h 4609730"/>
              <a:gd name="connsiteX145" fmla="*/ 884185 w 12547487"/>
              <a:gd name="connsiteY145" fmla="*/ 1220424 h 4609730"/>
              <a:gd name="connsiteX146" fmla="*/ 885322 w 12547487"/>
              <a:gd name="connsiteY146" fmla="*/ 1219281 h 4609730"/>
              <a:gd name="connsiteX147" fmla="*/ 898394 w 12547487"/>
              <a:gd name="connsiteY147" fmla="*/ 1212995 h 4609730"/>
              <a:gd name="connsiteX148" fmla="*/ 929382 w 12547487"/>
              <a:gd name="connsiteY148" fmla="*/ 1210940 h 4609730"/>
              <a:gd name="connsiteX149" fmla="*/ 947390 w 12547487"/>
              <a:gd name="connsiteY149" fmla="*/ 1206207 h 4609730"/>
              <a:gd name="connsiteX150" fmla="*/ 1002063 w 12547487"/>
              <a:gd name="connsiteY150" fmla="*/ 1161717 h 4609730"/>
              <a:gd name="connsiteX151" fmla="*/ 1054722 w 12547487"/>
              <a:gd name="connsiteY151" fmla="*/ 1133875 h 4609730"/>
              <a:gd name="connsiteX152" fmla="*/ 1123316 w 12547487"/>
              <a:gd name="connsiteY152" fmla="*/ 1104293 h 4609730"/>
              <a:gd name="connsiteX153" fmla="*/ 1201636 w 12547487"/>
              <a:gd name="connsiteY153" fmla="*/ 1106918 h 4609730"/>
              <a:gd name="connsiteX154" fmla="*/ 1197346 w 12547487"/>
              <a:gd name="connsiteY154" fmla="*/ 1104046 h 4609730"/>
              <a:gd name="connsiteX0" fmla="*/ 1197346 w 12547487"/>
              <a:gd name="connsiteY0" fmla="*/ 1104046 h 4609730"/>
              <a:gd name="connsiteX1" fmla="*/ 1473843 w 12547487"/>
              <a:gd name="connsiteY1" fmla="*/ 1066799 h 4609730"/>
              <a:gd name="connsiteX2" fmla="*/ 2461080 w 12547487"/>
              <a:gd name="connsiteY2" fmla="*/ 1069442 h 4609730"/>
              <a:gd name="connsiteX3" fmla="*/ 2480769 w 12547487"/>
              <a:gd name="connsiteY3" fmla="*/ 1082624 h 4609730"/>
              <a:gd name="connsiteX4" fmla="*/ 2513615 w 12547487"/>
              <a:gd name="connsiteY4" fmla="*/ 1079209 h 4609730"/>
              <a:gd name="connsiteX5" fmla="*/ 2883110 w 12547487"/>
              <a:gd name="connsiteY5" fmla="*/ 1082703 h 4609730"/>
              <a:gd name="connsiteX6" fmla="*/ 3067466 w 12547487"/>
              <a:gd name="connsiteY6" fmla="*/ 1017777 h 4609730"/>
              <a:gd name="connsiteX7" fmla="*/ 3142515 w 12547487"/>
              <a:gd name="connsiteY7" fmla="*/ 1004553 h 4609730"/>
              <a:gd name="connsiteX8" fmla="*/ 3153472 w 12547487"/>
              <a:gd name="connsiteY8" fmla="*/ 1011470 h 4609730"/>
              <a:gd name="connsiteX9" fmla="*/ 3256916 w 12547487"/>
              <a:gd name="connsiteY9" fmla="*/ 958732 h 4609730"/>
              <a:gd name="connsiteX10" fmla="*/ 3409231 w 12547487"/>
              <a:gd name="connsiteY10" fmla="*/ 951564 h 4609730"/>
              <a:gd name="connsiteX11" fmla="*/ 3524347 w 12547487"/>
              <a:gd name="connsiteY11" fmla="*/ 957376 h 4609730"/>
              <a:gd name="connsiteX12" fmla="*/ 3588810 w 12547487"/>
              <a:gd name="connsiteY12" fmla="*/ 955789 h 4609730"/>
              <a:gd name="connsiteX13" fmla="*/ 3635816 w 12547487"/>
              <a:gd name="connsiteY13" fmla="*/ 960010 h 4609730"/>
              <a:gd name="connsiteX14" fmla="*/ 3754941 w 12547487"/>
              <a:gd name="connsiteY14" fmla="*/ 941825 h 4609730"/>
              <a:gd name="connsiteX15" fmla="*/ 3952184 w 12547487"/>
              <a:gd name="connsiteY15" fmla="*/ 899594 h 4609730"/>
              <a:gd name="connsiteX16" fmla="*/ 4101714 w 12547487"/>
              <a:gd name="connsiteY16" fmla="*/ 917531 h 4609730"/>
              <a:gd name="connsiteX17" fmla="*/ 4177560 w 12547487"/>
              <a:gd name="connsiteY17" fmla="*/ 878696 h 4609730"/>
              <a:gd name="connsiteX18" fmla="*/ 4269581 w 12547487"/>
              <a:gd name="connsiteY18" fmla="*/ 877016 h 4609730"/>
              <a:gd name="connsiteX19" fmla="*/ 4619969 w 12547487"/>
              <a:gd name="connsiteY19" fmla="*/ 798815 h 4609730"/>
              <a:gd name="connsiteX20" fmla="*/ 4808566 w 12547487"/>
              <a:gd name="connsiteY20" fmla="*/ 781686 h 4609730"/>
              <a:gd name="connsiteX21" fmla="*/ 4875311 w 12547487"/>
              <a:gd name="connsiteY21" fmla="*/ 729496 h 4609730"/>
              <a:gd name="connsiteX22" fmla="*/ 4875123 w 12547487"/>
              <a:gd name="connsiteY22" fmla="*/ 726137 h 4609730"/>
              <a:gd name="connsiteX23" fmla="*/ 4879961 w 12547487"/>
              <a:gd name="connsiteY23" fmla="*/ 724303 h 4609730"/>
              <a:gd name="connsiteX24" fmla="*/ 4884283 w 12547487"/>
              <a:gd name="connsiteY24" fmla="*/ 726177 h 4609730"/>
              <a:gd name="connsiteX25" fmla="*/ 4890066 w 12547487"/>
              <a:gd name="connsiteY25" fmla="*/ 724037 h 4609730"/>
              <a:gd name="connsiteX26" fmla="*/ 4905872 w 12547487"/>
              <a:gd name="connsiteY26" fmla="*/ 719096 h 4609730"/>
              <a:gd name="connsiteX27" fmla="*/ 4911186 w 12547487"/>
              <a:gd name="connsiteY27" fmla="*/ 711907 h 4609730"/>
              <a:gd name="connsiteX28" fmla="*/ 4991897 w 12547487"/>
              <a:gd name="connsiteY28" fmla="*/ 697771 h 4609730"/>
              <a:gd name="connsiteX29" fmla="*/ 5024303 w 12547487"/>
              <a:gd name="connsiteY29" fmla="*/ 701951 h 4609730"/>
              <a:gd name="connsiteX30" fmla="*/ 5084207 w 12547487"/>
              <a:gd name="connsiteY30" fmla="*/ 682157 h 4609730"/>
              <a:gd name="connsiteX31" fmla="*/ 5184351 w 12547487"/>
              <a:gd name="connsiteY31" fmla="*/ 683463 h 4609730"/>
              <a:gd name="connsiteX32" fmla="*/ 5321507 w 12547487"/>
              <a:gd name="connsiteY32" fmla="*/ 719959 h 4609730"/>
              <a:gd name="connsiteX33" fmla="*/ 5391160 w 12547487"/>
              <a:gd name="connsiteY33" fmla="*/ 750959 h 4609730"/>
              <a:gd name="connsiteX34" fmla="*/ 5487125 w 12547487"/>
              <a:gd name="connsiteY34" fmla="*/ 772309 h 4609730"/>
              <a:gd name="connsiteX35" fmla="*/ 5643542 w 12547487"/>
              <a:gd name="connsiteY35" fmla="*/ 765979 h 4609730"/>
              <a:gd name="connsiteX36" fmla="*/ 5706451 w 12547487"/>
              <a:gd name="connsiteY36" fmla="*/ 766820 h 4609730"/>
              <a:gd name="connsiteX37" fmla="*/ 5762858 w 12547487"/>
              <a:gd name="connsiteY37" fmla="*/ 755247 h 4609730"/>
              <a:gd name="connsiteX38" fmla="*/ 5767471 w 12547487"/>
              <a:gd name="connsiteY38" fmla="*/ 796958 h 4609730"/>
              <a:gd name="connsiteX39" fmla="*/ 5824432 w 12547487"/>
              <a:gd name="connsiteY39" fmla="*/ 807810 h 4609730"/>
              <a:gd name="connsiteX40" fmla="*/ 5891463 w 12547487"/>
              <a:gd name="connsiteY40" fmla="*/ 836999 h 4609730"/>
              <a:gd name="connsiteX41" fmla="*/ 6056609 w 12547487"/>
              <a:gd name="connsiteY41" fmla="*/ 867466 h 4609730"/>
              <a:gd name="connsiteX42" fmla="*/ 6083954 w 12547487"/>
              <a:gd name="connsiteY42" fmla="*/ 886737 h 4609730"/>
              <a:gd name="connsiteX43" fmla="*/ 6123446 w 12547487"/>
              <a:gd name="connsiteY43" fmla="*/ 906272 h 4609730"/>
              <a:gd name="connsiteX44" fmla="*/ 6279213 w 12547487"/>
              <a:gd name="connsiteY44" fmla="*/ 941922 h 4609730"/>
              <a:gd name="connsiteX45" fmla="*/ 6417146 w 12547487"/>
              <a:gd name="connsiteY45" fmla="*/ 928318 h 4609730"/>
              <a:gd name="connsiteX46" fmla="*/ 6634850 w 12547487"/>
              <a:gd name="connsiteY46" fmla="*/ 900508 h 4609730"/>
              <a:gd name="connsiteX47" fmla="*/ 6671363 w 12547487"/>
              <a:gd name="connsiteY47" fmla="*/ 894080 h 4609730"/>
              <a:gd name="connsiteX48" fmla="*/ 6703400 w 12547487"/>
              <a:gd name="connsiteY48" fmla="*/ 902889 h 4609730"/>
              <a:gd name="connsiteX49" fmla="*/ 6711400 w 12547487"/>
              <a:gd name="connsiteY49" fmla="*/ 917430 h 4609730"/>
              <a:gd name="connsiteX50" fmla="*/ 6731586 w 12547487"/>
              <a:gd name="connsiteY50" fmla="*/ 916196 h 4609730"/>
              <a:gd name="connsiteX51" fmla="*/ 6737090 w 12547487"/>
              <a:gd name="connsiteY51" fmla="*/ 918862 h 4609730"/>
              <a:gd name="connsiteX52" fmla="*/ 6832245 w 12547487"/>
              <a:gd name="connsiteY52" fmla="*/ 882994 h 4609730"/>
              <a:gd name="connsiteX53" fmla="*/ 6913429 w 12547487"/>
              <a:gd name="connsiteY53" fmla="*/ 884954 h 4609730"/>
              <a:gd name="connsiteX54" fmla="*/ 7216421 w 12547487"/>
              <a:gd name="connsiteY54" fmla="*/ 796969 h 4609730"/>
              <a:gd name="connsiteX55" fmla="*/ 7376080 w 12547487"/>
              <a:gd name="connsiteY55" fmla="*/ 746472 h 4609730"/>
              <a:gd name="connsiteX56" fmla="*/ 7625639 w 12547487"/>
              <a:gd name="connsiteY56" fmla="*/ 716373 h 4609730"/>
              <a:gd name="connsiteX57" fmla="*/ 7756911 w 12547487"/>
              <a:gd name="connsiteY57" fmla="*/ 650604 h 4609730"/>
              <a:gd name="connsiteX58" fmla="*/ 7868519 w 12547487"/>
              <a:gd name="connsiteY58" fmla="*/ 616503 h 4609730"/>
              <a:gd name="connsiteX59" fmla="*/ 7872351 w 12547487"/>
              <a:gd name="connsiteY59" fmla="*/ 607157 h 4609730"/>
              <a:gd name="connsiteX60" fmla="*/ 7889820 w 12547487"/>
              <a:gd name="connsiteY60" fmla="*/ 599187 h 4609730"/>
              <a:gd name="connsiteX61" fmla="*/ 7989035 w 12547487"/>
              <a:gd name="connsiteY61" fmla="*/ 585180 h 4609730"/>
              <a:gd name="connsiteX62" fmla="*/ 8078927 w 12547487"/>
              <a:gd name="connsiteY62" fmla="*/ 574018 h 4609730"/>
              <a:gd name="connsiteX63" fmla="*/ 8171367 w 12547487"/>
              <a:gd name="connsiteY63" fmla="*/ 587956 h 4609730"/>
              <a:gd name="connsiteX64" fmla="*/ 8182680 w 12547487"/>
              <a:gd name="connsiteY64" fmla="*/ 584528 h 4609730"/>
              <a:gd name="connsiteX65" fmla="*/ 8183080 w 12547487"/>
              <a:gd name="connsiteY65" fmla="*/ 585096 h 4609730"/>
              <a:gd name="connsiteX66" fmla="*/ 8195361 w 12547487"/>
              <a:gd name="connsiteY66" fmla="*/ 582747 h 4609730"/>
              <a:gd name="connsiteX67" fmla="*/ 8203309 w 12547487"/>
              <a:gd name="connsiteY67" fmla="*/ 578279 h 4609730"/>
              <a:gd name="connsiteX68" fmla="*/ 8291217 w 12547487"/>
              <a:gd name="connsiteY68" fmla="*/ 567936 h 4609730"/>
              <a:gd name="connsiteX69" fmla="*/ 8397600 w 12547487"/>
              <a:gd name="connsiteY69" fmla="*/ 573764 h 4609730"/>
              <a:gd name="connsiteX70" fmla="*/ 8585817 w 12547487"/>
              <a:gd name="connsiteY70" fmla="*/ 528544 h 4609730"/>
              <a:gd name="connsiteX71" fmla="*/ 8597214 w 12547487"/>
              <a:gd name="connsiteY71" fmla="*/ 527540 h 4609730"/>
              <a:gd name="connsiteX72" fmla="*/ 8620277 w 12547487"/>
              <a:gd name="connsiteY72" fmla="*/ 529838 h 4609730"/>
              <a:gd name="connsiteX73" fmla="*/ 8750279 w 12547487"/>
              <a:gd name="connsiteY73" fmla="*/ 514355 h 4609730"/>
              <a:gd name="connsiteX74" fmla="*/ 8770952 w 12547487"/>
              <a:gd name="connsiteY74" fmla="*/ 531568 h 4609730"/>
              <a:gd name="connsiteX75" fmla="*/ 8776056 w 12547487"/>
              <a:gd name="connsiteY75" fmla="*/ 533522 h 4609730"/>
              <a:gd name="connsiteX76" fmla="*/ 8777497 w 12547487"/>
              <a:gd name="connsiteY76" fmla="*/ 532217 h 4609730"/>
              <a:gd name="connsiteX77" fmla="*/ 8801322 w 12547487"/>
              <a:gd name="connsiteY77" fmla="*/ 525101 h 4609730"/>
              <a:gd name="connsiteX78" fmla="*/ 8851058 w 12547487"/>
              <a:gd name="connsiteY78" fmla="*/ 487661 h 4609730"/>
              <a:gd name="connsiteX79" fmla="*/ 8911397 w 12547487"/>
              <a:gd name="connsiteY79" fmla="*/ 440878 h 4609730"/>
              <a:gd name="connsiteX80" fmla="*/ 8960165 w 12547487"/>
              <a:gd name="connsiteY80" fmla="*/ 426167 h 4609730"/>
              <a:gd name="connsiteX81" fmla="*/ 9074520 w 12547487"/>
              <a:gd name="connsiteY81" fmla="*/ 372999 h 4609730"/>
              <a:gd name="connsiteX82" fmla="*/ 9149702 w 12547487"/>
              <a:gd name="connsiteY82" fmla="*/ 344823 h 4609730"/>
              <a:gd name="connsiteX83" fmla="*/ 9151735 w 12547487"/>
              <a:gd name="connsiteY83" fmla="*/ 343693 h 4609730"/>
              <a:gd name="connsiteX84" fmla="*/ 9168799 w 12547487"/>
              <a:gd name="connsiteY84" fmla="*/ 345774 h 4609730"/>
              <a:gd name="connsiteX85" fmla="*/ 9169610 w 12547487"/>
              <a:gd name="connsiteY85" fmla="*/ 354357 h 4609730"/>
              <a:gd name="connsiteX86" fmla="*/ 9184805 w 12547487"/>
              <a:gd name="connsiteY86" fmla="*/ 358617 h 4609730"/>
              <a:gd name="connsiteX87" fmla="*/ 9212783 w 12547487"/>
              <a:gd name="connsiteY87" fmla="*/ 351552 h 4609730"/>
              <a:gd name="connsiteX88" fmla="*/ 9223893 w 12547487"/>
              <a:gd name="connsiteY88" fmla="*/ 353846 h 4609730"/>
              <a:gd name="connsiteX89" fmla="*/ 9227770 w 12547487"/>
              <a:gd name="connsiteY89" fmla="*/ 352887 h 4609730"/>
              <a:gd name="connsiteX90" fmla="*/ 9237095 w 12547487"/>
              <a:gd name="connsiteY90" fmla="*/ 351656 h 4609730"/>
              <a:gd name="connsiteX91" fmla="*/ 9235111 w 12547487"/>
              <a:gd name="connsiteY91" fmla="*/ 346483 h 4609730"/>
              <a:gd name="connsiteX92" fmla="*/ 9280504 w 12547487"/>
              <a:gd name="connsiteY92" fmla="*/ 320358 h 4609730"/>
              <a:gd name="connsiteX93" fmla="*/ 9328601 w 12547487"/>
              <a:gd name="connsiteY93" fmla="*/ 306436 h 4609730"/>
              <a:gd name="connsiteX94" fmla="*/ 9372019 w 12547487"/>
              <a:gd name="connsiteY94" fmla="*/ 272078 h 4609730"/>
              <a:gd name="connsiteX95" fmla="*/ 9452545 w 12547487"/>
              <a:gd name="connsiteY95" fmla="*/ 241860 h 4609730"/>
              <a:gd name="connsiteX96" fmla="*/ 9518291 w 12547487"/>
              <a:gd name="connsiteY96" fmla="*/ 210633 h 4609730"/>
              <a:gd name="connsiteX97" fmla="*/ 9601653 w 12547487"/>
              <a:gd name="connsiteY97" fmla="*/ 194064 h 4609730"/>
              <a:gd name="connsiteX98" fmla="*/ 9756909 w 12547487"/>
              <a:gd name="connsiteY98" fmla="*/ 193391 h 4609730"/>
              <a:gd name="connsiteX99" fmla="*/ 9880369 w 12547487"/>
              <a:gd name="connsiteY99" fmla="*/ 231894 h 4609730"/>
              <a:gd name="connsiteX100" fmla="*/ 9974881 w 12547487"/>
              <a:gd name="connsiteY100" fmla="*/ 256550 h 4609730"/>
              <a:gd name="connsiteX101" fmla="*/ 10025323 w 12547487"/>
              <a:gd name="connsiteY101" fmla="*/ 256596 h 4609730"/>
              <a:gd name="connsiteX102" fmla="*/ 10125155 w 12547487"/>
              <a:gd name="connsiteY102" fmla="*/ 257669 h 4609730"/>
              <a:gd name="connsiteX103" fmla="*/ 10175673 w 12547487"/>
              <a:gd name="connsiteY103" fmla="*/ 229584 h 4609730"/>
              <a:gd name="connsiteX104" fmla="*/ 10234385 w 12547487"/>
              <a:gd name="connsiteY104" fmla="*/ 221010 h 4609730"/>
              <a:gd name="connsiteX105" fmla="*/ 10249898 w 12547487"/>
              <a:gd name="connsiteY105" fmla="*/ 238521 h 4609730"/>
              <a:gd name="connsiteX106" fmla="*/ 10312094 w 12547487"/>
              <a:gd name="connsiteY106" fmla="*/ 223019 h 4609730"/>
              <a:gd name="connsiteX107" fmla="*/ 10406238 w 12547487"/>
              <a:gd name="connsiteY107" fmla="*/ 197367 h 4609730"/>
              <a:gd name="connsiteX108" fmla="*/ 10461019 w 12547487"/>
              <a:gd name="connsiteY108" fmla="*/ 187607 h 4609730"/>
              <a:gd name="connsiteX109" fmla="*/ 10610128 w 12547487"/>
              <a:gd name="connsiteY109" fmla="*/ 155478 h 4609730"/>
              <a:gd name="connsiteX110" fmla="*/ 10759076 w 12547487"/>
              <a:gd name="connsiteY110" fmla="*/ 119129 h 4609730"/>
              <a:gd name="connsiteX111" fmla="*/ 10845042 w 12547487"/>
              <a:gd name="connsiteY111" fmla="*/ 74065 h 4609730"/>
              <a:gd name="connsiteX112" fmla="*/ 10967723 w 12547487"/>
              <a:gd name="connsiteY112" fmla="*/ 46727 h 4609730"/>
              <a:gd name="connsiteX113" fmla="*/ 10987923 w 12547487"/>
              <a:gd name="connsiteY113" fmla="*/ 38704 h 4609730"/>
              <a:gd name="connsiteX114" fmla="*/ 11017061 w 12547487"/>
              <a:gd name="connsiteY114" fmla="*/ 38489 h 4609730"/>
              <a:gd name="connsiteX115" fmla="*/ 11133965 w 12547487"/>
              <a:gd name="connsiteY115" fmla="*/ 38707 h 4609730"/>
              <a:gd name="connsiteX116" fmla="*/ 11227034 w 12547487"/>
              <a:gd name="connsiteY116" fmla="*/ 48621 h 4609730"/>
              <a:gd name="connsiteX117" fmla="*/ 11381469 w 12547487"/>
              <a:gd name="connsiteY117" fmla="*/ 47048 h 4609730"/>
              <a:gd name="connsiteX118" fmla="*/ 11525790 w 12547487"/>
              <a:gd name="connsiteY118" fmla="*/ 92054 h 4609730"/>
              <a:gd name="connsiteX119" fmla="*/ 11637767 w 12547487"/>
              <a:gd name="connsiteY119" fmla="*/ 122688 h 4609730"/>
              <a:gd name="connsiteX120" fmla="*/ 11708024 w 12547487"/>
              <a:gd name="connsiteY120" fmla="*/ 116533 h 4609730"/>
              <a:gd name="connsiteX121" fmla="*/ 11801763 w 12547487"/>
              <a:gd name="connsiteY121" fmla="*/ 117985 h 4609730"/>
              <a:gd name="connsiteX122" fmla="*/ 11948668 w 12547487"/>
              <a:gd name="connsiteY122" fmla="*/ 55392 h 4609730"/>
              <a:gd name="connsiteX123" fmla="*/ 12059612 w 12547487"/>
              <a:gd name="connsiteY123" fmla="*/ 553 h 4609730"/>
              <a:gd name="connsiteX124" fmla="*/ 12090585 w 12547487"/>
              <a:gd name="connsiteY124" fmla="*/ 689 h 4609730"/>
              <a:gd name="connsiteX125" fmla="*/ 12115558 w 12547487"/>
              <a:gd name="connsiteY125" fmla="*/ 0 h 4609730"/>
              <a:gd name="connsiteX126" fmla="*/ 12547487 w 12547487"/>
              <a:gd name="connsiteY126" fmla="*/ 1880654 h 4609730"/>
              <a:gd name="connsiteX127" fmla="*/ 664852 w 12547487"/>
              <a:gd name="connsiteY127" fmla="*/ 4609730 h 4609730"/>
              <a:gd name="connsiteX128" fmla="*/ 0 w 12547487"/>
              <a:gd name="connsiteY128" fmla="*/ 1714905 h 4609730"/>
              <a:gd name="connsiteX129" fmla="*/ 8160 w 12547487"/>
              <a:gd name="connsiteY129" fmla="*/ 1717140 h 4609730"/>
              <a:gd name="connsiteX130" fmla="*/ 62595 w 12547487"/>
              <a:gd name="connsiteY130" fmla="*/ 1734714 h 4609730"/>
              <a:gd name="connsiteX131" fmla="*/ 191892 w 12547487"/>
              <a:gd name="connsiteY131" fmla="*/ 1725794 h 4609730"/>
              <a:gd name="connsiteX132" fmla="*/ 238860 w 12547487"/>
              <a:gd name="connsiteY132" fmla="*/ 1702169 h 4609730"/>
              <a:gd name="connsiteX133" fmla="*/ 329365 w 12547487"/>
              <a:gd name="connsiteY133" fmla="*/ 1660633 h 4609730"/>
              <a:gd name="connsiteX134" fmla="*/ 396208 w 12547487"/>
              <a:gd name="connsiteY134" fmla="*/ 1588889 h 4609730"/>
              <a:gd name="connsiteX135" fmla="*/ 480537 w 12547487"/>
              <a:gd name="connsiteY135" fmla="*/ 1530535 h 4609730"/>
              <a:gd name="connsiteX136" fmla="*/ 493078 w 12547487"/>
              <a:gd name="connsiteY136" fmla="*/ 1531413 h 4609730"/>
              <a:gd name="connsiteX137" fmla="*/ 540222 w 12547487"/>
              <a:gd name="connsiteY137" fmla="*/ 1496202 h 4609730"/>
              <a:gd name="connsiteX138" fmla="*/ 674083 w 12547487"/>
              <a:gd name="connsiteY138" fmla="*/ 1398944 h 4609730"/>
              <a:gd name="connsiteX139" fmla="*/ 749648 w 12547487"/>
              <a:gd name="connsiteY139" fmla="*/ 1302435 h 4609730"/>
              <a:gd name="connsiteX140" fmla="*/ 795249 w 12547487"/>
              <a:gd name="connsiteY140" fmla="*/ 1251068 h 4609730"/>
              <a:gd name="connsiteX141" fmla="*/ 862097 w 12547487"/>
              <a:gd name="connsiteY141" fmla="*/ 1220007 h 4609730"/>
              <a:gd name="connsiteX142" fmla="*/ 877569 w 12547487"/>
              <a:gd name="connsiteY142" fmla="*/ 1223011 h 4609730"/>
              <a:gd name="connsiteX143" fmla="*/ 883467 w 12547487"/>
              <a:gd name="connsiteY143" fmla="*/ 1220174 h 4609730"/>
              <a:gd name="connsiteX144" fmla="*/ 884185 w 12547487"/>
              <a:gd name="connsiteY144" fmla="*/ 1220424 h 4609730"/>
              <a:gd name="connsiteX145" fmla="*/ 885322 w 12547487"/>
              <a:gd name="connsiteY145" fmla="*/ 1219281 h 4609730"/>
              <a:gd name="connsiteX146" fmla="*/ 898394 w 12547487"/>
              <a:gd name="connsiteY146" fmla="*/ 1212995 h 4609730"/>
              <a:gd name="connsiteX147" fmla="*/ 929382 w 12547487"/>
              <a:gd name="connsiteY147" fmla="*/ 1210940 h 4609730"/>
              <a:gd name="connsiteX148" fmla="*/ 947390 w 12547487"/>
              <a:gd name="connsiteY148" fmla="*/ 1206207 h 4609730"/>
              <a:gd name="connsiteX149" fmla="*/ 1002063 w 12547487"/>
              <a:gd name="connsiteY149" fmla="*/ 1161717 h 4609730"/>
              <a:gd name="connsiteX150" fmla="*/ 1054722 w 12547487"/>
              <a:gd name="connsiteY150" fmla="*/ 1133875 h 4609730"/>
              <a:gd name="connsiteX151" fmla="*/ 1123316 w 12547487"/>
              <a:gd name="connsiteY151" fmla="*/ 1104293 h 4609730"/>
              <a:gd name="connsiteX152" fmla="*/ 1201636 w 12547487"/>
              <a:gd name="connsiteY152" fmla="*/ 1106918 h 4609730"/>
              <a:gd name="connsiteX153" fmla="*/ 1197346 w 12547487"/>
              <a:gd name="connsiteY153" fmla="*/ 1104046 h 4609730"/>
              <a:gd name="connsiteX0" fmla="*/ 1197346 w 12547487"/>
              <a:gd name="connsiteY0" fmla="*/ 1104046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01636 w 12547487"/>
              <a:gd name="connsiteY151" fmla="*/ 1106918 h 4609730"/>
              <a:gd name="connsiteX152" fmla="*/ 1197346 w 12547487"/>
              <a:gd name="connsiteY152" fmla="*/ 1104046 h 4609730"/>
              <a:gd name="connsiteX0" fmla="*/ 1374810 w 12547487"/>
              <a:gd name="connsiteY0" fmla="*/ 1167533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01636 w 12547487"/>
              <a:gd name="connsiteY151" fmla="*/ 1106918 h 4609730"/>
              <a:gd name="connsiteX152" fmla="*/ 1374810 w 12547487"/>
              <a:gd name="connsiteY152" fmla="*/ 1167533 h 4609730"/>
              <a:gd name="connsiteX0" fmla="*/ 1374810 w 12547487"/>
              <a:gd name="connsiteY0" fmla="*/ 1167533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44958 w 12547487"/>
              <a:gd name="connsiteY151" fmla="*/ 1096969 h 4609730"/>
              <a:gd name="connsiteX152" fmla="*/ 1374810 w 12547487"/>
              <a:gd name="connsiteY152" fmla="*/ 1167533 h 4609730"/>
              <a:gd name="connsiteX0" fmla="*/ 1770156 w 12547487"/>
              <a:gd name="connsiteY0" fmla="*/ 1084270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44958 w 12547487"/>
              <a:gd name="connsiteY151" fmla="*/ 1096969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2461080 w 12547487"/>
              <a:gd name="connsiteY1" fmla="*/ 1069442 h 4609730"/>
              <a:gd name="connsiteX2" fmla="*/ 2220745 w 12547487"/>
              <a:gd name="connsiteY2" fmla="*/ 1262916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44958 w 12547487"/>
              <a:gd name="connsiteY151" fmla="*/ 1096969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220745 w 12547487"/>
              <a:gd name="connsiteY2" fmla="*/ 1262916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44958 w 12547487"/>
              <a:gd name="connsiteY151" fmla="*/ 1096969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44958 w 12547487"/>
              <a:gd name="connsiteY151" fmla="*/ 1096969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470733 w 12547487"/>
              <a:gd name="connsiteY151" fmla="*/ 1030044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92672 w 12547487"/>
              <a:gd name="connsiteY150" fmla="*/ 1110972 h 4609730"/>
              <a:gd name="connsiteX151" fmla="*/ 1470733 w 12547487"/>
              <a:gd name="connsiteY151" fmla="*/ 1030044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92672 w 12547487"/>
              <a:gd name="connsiteY150" fmla="*/ 1110972 h 4609730"/>
              <a:gd name="connsiteX151" fmla="*/ 1413947 w 12547487"/>
              <a:gd name="connsiteY151" fmla="*/ 1110908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247130 w 12547487"/>
              <a:gd name="connsiteY150" fmla="*/ 1151215 h 4609730"/>
              <a:gd name="connsiteX151" fmla="*/ 1413947 w 12547487"/>
              <a:gd name="connsiteY151" fmla="*/ 1110908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247130 w 12547487"/>
              <a:gd name="connsiteY150" fmla="*/ 1151215 h 4609730"/>
              <a:gd name="connsiteX151" fmla="*/ 1413947 w 12547487"/>
              <a:gd name="connsiteY151" fmla="*/ 1110908 h 4609730"/>
              <a:gd name="connsiteX152" fmla="*/ 1770156 w 12547487"/>
              <a:gd name="connsiteY152" fmla="*/ 1084270 h 4609730"/>
              <a:gd name="connsiteX0" fmla="*/ 1770156 w 12547487"/>
              <a:gd name="connsiteY0" fmla="*/ 1084270 h 4609730"/>
              <a:gd name="connsiteX1" fmla="*/ 1941922 w 12547487"/>
              <a:gd name="connsiteY1" fmla="*/ 1105783 h 4609730"/>
              <a:gd name="connsiteX2" fmla="*/ 2139401 w 12547487"/>
              <a:gd name="connsiteY2" fmla="*/ 1138418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247130 w 12547487"/>
              <a:gd name="connsiteY150" fmla="*/ 1151215 h 4609730"/>
              <a:gd name="connsiteX151" fmla="*/ 1413947 w 12547487"/>
              <a:gd name="connsiteY151" fmla="*/ 1110908 h 4609730"/>
              <a:gd name="connsiteX152" fmla="*/ 1770156 w 12547487"/>
              <a:gd name="connsiteY152" fmla="*/ 1084270 h 46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547487" h="4609730">
                <a:moveTo>
                  <a:pt x="1770156" y="1084270"/>
                </a:moveTo>
                <a:lnTo>
                  <a:pt x="1941922" y="1105783"/>
                </a:lnTo>
                <a:cubicBezTo>
                  <a:pt x="2007748" y="1116661"/>
                  <a:pt x="2081795" y="1163332"/>
                  <a:pt x="2139401" y="1138418"/>
                </a:cubicBezTo>
                <a:cubicBezTo>
                  <a:pt x="2264139" y="1118682"/>
                  <a:pt x="2350381" y="1062572"/>
                  <a:pt x="2513615" y="1079209"/>
                </a:cubicBezTo>
                <a:cubicBezTo>
                  <a:pt x="2633892" y="1075813"/>
                  <a:pt x="2785199" y="1125578"/>
                  <a:pt x="2883110" y="1082703"/>
                </a:cubicBezTo>
                <a:lnTo>
                  <a:pt x="3067466" y="1017777"/>
                </a:lnTo>
                <a:cubicBezTo>
                  <a:pt x="3084874" y="999495"/>
                  <a:pt x="3118475" y="993575"/>
                  <a:pt x="3142515" y="1004553"/>
                </a:cubicBezTo>
                <a:cubicBezTo>
                  <a:pt x="3146650" y="1006443"/>
                  <a:pt x="3150340" y="1008772"/>
                  <a:pt x="3153472" y="1011470"/>
                </a:cubicBezTo>
                <a:cubicBezTo>
                  <a:pt x="3206554" y="966199"/>
                  <a:pt x="3230735" y="989718"/>
                  <a:pt x="3256916" y="958732"/>
                </a:cubicBezTo>
                <a:cubicBezTo>
                  <a:pt x="3331546" y="947172"/>
                  <a:pt x="3385053" y="978708"/>
                  <a:pt x="3409231" y="951564"/>
                </a:cubicBezTo>
                <a:cubicBezTo>
                  <a:pt x="3446094" y="953833"/>
                  <a:pt x="3491800" y="986597"/>
                  <a:pt x="3524347" y="957376"/>
                </a:cubicBezTo>
                <a:cubicBezTo>
                  <a:pt x="3524354" y="981687"/>
                  <a:pt x="3569829" y="939502"/>
                  <a:pt x="3588810" y="955789"/>
                </a:cubicBezTo>
                <a:cubicBezTo>
                  <a:pt x="3601823" y="969950"/>
                  <a:pt x="3618658" y="960451"/>
                  <a:pt x="3635816" y="960010"/>
                </a:cubicBezTo>
                <a:cubicBezTo>
                  <a:pt x="3655597" y="971494"/>
                  <a:pt x="3732765" y="954931"/>
                  <a:pt x="3754941" y="941825"/>
                </a:cubicBezTo>
                <a:cubicBezTo>
                  <a:pt x="3811439" y="895527"/>
                  <a:pt x="3905961" y="934965"/>
                  <a:pt x="3952184" y="899594"/>
                </a:cubicBezTo>
                <a:cubicBezTo>
                  <a:pt x="4011821" y="880065"/>
                  <a:pt x="4054741" y="911582"/>
                  <a:pt x="4101714" y="917531"/>
                </a:cubicBezTo>
                <a:cubicBezTo>
                  <a:pt x="4098023" y="865421"/>
                  <a:pt x="4200983" y="921593"/>
                  <a:pt x="4177560" y="878696"/>
                </a:cubicBezTo>
                <a:cubicBezTo>
                  <a:pt x="4241433" y="877802"/>
                  <a:pt x="4202378" y="837203"/>
                  <a:pt x="4269581" y="877016"/>
                </a:cubicBezTo>
                <a:cubicBezTo>
                  <a:pt x="4377446" y="838504"/>
                  <a:pt x="4528241" y="859905"/>
                  <a:pt x="4619969" y="798815"/>
                </a:cubicBezTo>
                <a:lnTo>
                  <a:pt x="4808566" y="781686"/>
                </a:lnTo>
                <a:lnTo>
                  <a:pt x="4875311" y="729496"/>
                </a:lnTo>
                <a:cubicBezTo>
                  <a:pt x="4875249" y="728376"/>
                  <a:pt x="4875185" y="727257"/>
                  <a:pt x="4875123" y="726137"/>
                </a:cubicBezTo>
                <a:cubicBezTo>
                  <a:pt x="4875838" y="723876"/>
                  <a:pt x="4877487" y="723584"/>
                  <a:pt x="4879961" y="724303"/>
                </a:cubicBezTo>
                <a:lnTo>
                  <a:pt x="4884283" y="726177"/>
                </a:lnTo>
                <a:lnTo>
                  <a:pt x="4890066" y="724037"/>
                </a:lnTo>
                <a:lnTo>
                  <a:pt x="4905872" y="719096"/>
                </a:lnTo>
                <a:lnTo>
                  <a:pt x="4911186" y="711907"/>
                </a:lnTo>
                <a:lnTo>
                  <a:pt x="4991897" y="697771"/>
                </a:lnTo>
                <a:lnTo>
                  <a:pt x="5024303" y="701951"/>
                </a:lnTo>
                <a:cubicBezTo>
                  <a:pt x="5044620" y="691522"/>
                  <a:pt x="5062666" y="672929"/>
                  <a:pt x="5084207" y="682157"/>
                </a:cubicBezTo>
                <a:cubicBezTo>
                  <a:pt x="5077528" y="658952"/>
                  <a:pt x="5168392" y="704507"/>
                  <a:pt x="5184351" y="683463"/>
                </a:cubicBezTo>
                <a:cubicBezTo>
                  <a:pt x="5225164" y="690532"/>
                  <a:pt x="5280725" y="704861"/>
                  <a:pt x="5321507" y="719959"/>
                </a:cubicBezTo>
                <a:cubicBezTo>
                  <a:pt x="5339895" y="724029"/>
                  <a:pt x="5364695" y="737734"/>
                  <a:pt x="5391160" y="750959"/>
                </a:cubicBezTo>
                <a:cubicBezTo>
                  <a:pt x="5413188" y="750877"/>
                  <a:pt x="5502839" y="754797"/>
                  <a:pt x="5487125" y="772309"/>
                </a:cubicBezTo>
                <a:cubicBezTo>
                  <a:pt x="5559144" y="745121"/>
                  <a:pt x="5567815" y="766803"/>
                  <a:pt x="5643542" y="765979"/>
                </a:cubicBezTo>
                <a:cubicBezTo>
                  <a:pt x="5677406" y="785130"/>
                  <a:pt x="5667504" y="746826"/>
                  <a:pt x="5706451" y="766820"/>
                </a:cubicBezTo>
                <a:cubicBezTo>
                  <a:pt x="5703795" y="719080"/>
                  <a:pt x="5751077" y="805163"/>
                  <a:pt x="5762858" y="755247"/>
                </a:cubicBezTo>
                <a:cubicBezTo>
                  <a:pt x="5769573" y="760465"/>
                  <a:pt x="5761404" y="789927"/>
                  <a:pt x="5767471" y="796958"/>
                </a:cubicBezTo>
                <a:lnTo>
                  <a:pt x="5824432" y="807810"/>
                </a:lnTo>
                <a:lnTo>
                  <a:pt x="5891463" y="836999"/>
                </a:lnTo>
                <a:lnTo>
                  <a:pt x="6056609" y="867466"/>
                </a:lnTo>
                <a:cubicBezTo>
                  <a:pt x="6067126" y="872648"/>
                  <a:pt x="6079878" y="869258"/>
                  <a:pt x="6083954" y="886737"/>
                </a:cubicBezTo>
                <a:cubicBezTo>
                  <a:pt x="6091076" y="908149"/>
                  <a:pt x="6129984" y="883547"/>
                  <a:pt x="6123446" y="906272"/>
                </a:cubicBezTo>
                <a:lnTo>
                  <a:pt x="6279213" y="941922"/>
                </a:lnTo>
                <a:lnTo>
                  <a:pt x="6417146" y="928318"/>
                </a:lnTo>
                <a:lnTo>
                  <a:pt x="6634850" y="900508"/>
                </a:lnTo>
                <a:cubicBezTo>
                  <a:pt x="6647611" y="894698"/>
                  <a:pt x="6659722" y="893079"/>
                  <a:pt x="6671363" y="894080"/>
                </a:cubicBezTo>
                <a:lnTo>
                  <a:pt x="6703400" y="902889"/>
                </a:lnTo>
                <a:lnTo>
                  <a:pt x="6711400" y="917430"/>
                </a:lnTo>
                <a:lnTo>
                  <a:pt x="6731586" y="916196"/>
                </a:lnTo>
                <a:lnTo>
                  <a:pt x="6737090" y="918862"/>
                </a:lnTo>
                <a:cubicBezTo>
                  <a:pt x="6753867" y="913329"/>
                  <a:pt x="6802856" y="888646"/>
                  <a:pt x="6832245" y="882994"/>
                </a:cubicBezTo>
                <a:cubicBezTo>
                  <a:pt x="6888620" y="884716"/>
                  <a:pt x="6850645" y="828974"/>
                  <a:pt x="6913429" y="884954"/>
                </a:cubicBezTo>
                <a:cubicBezTo>
                  <a:pt x="7005473" y="838680"/>
                  <a:pt x="7140562" y="873990"/>
                  <a:pt x="7216421" y="796969"/>
                </a:cubicBezTo>
                <a:cubicBezTo>
                  <a:pt x="7296077" y="787703"/>
                  <a:pt x="7316553" y="763078"/>
                  <a:pt x="7376080" y="746472"/>
                </a:cubicBezTo>
                <a:cubicBezTo>
                  <a:pt x="7444283" y="733039"/>
                  <a:pt x="7560300" y="714764"/>
                  <a:pt x="7625639" y="716373"/>
                </a:cubicBezTo>
                <a:lnTo>
                  <a:pt x="7756911" y="650604"/>
                </a:lnTo>
                <a:cubicBezTo>
                  <a:pt x="7770906" y="652341"/>
                  <a:pt x="7863764" y="622657"/>
                  <a:pt x="7868519" y="616503"/>
                </a:cubicBezTo>
                <a:lnTo>
                  <a:pt x="7872351" y="607157"/>
                </a:lnTo>
                <a:lnTo>
                  <a:pt x="7889820" y="599187"/>
                </a:lnTo>
                <a:lnTo>
                  <a:pt x="7989035" y="585180"/>
                </a:lnTo>
                <a:lnTo>
                  <a:pt x="8078927" y="574018"/>
                </a:lnTo>
                <a:cubicBezTo>
                  <a:pt x="8096031" y="564929"/>
                  <a:pt x="8152497" y="595174"/>
                  <a:pt x="8171367" y="587956"/>
                </a:cubicBezTo>
                <a:lnTo>
                  <a:pt x="8182680" y="584528"/>
                </a:lnTo>
                <a:lnTo>
                  <a:pt x="8183080" y="585096"/>
                </a:lnTo>
                <a:cubicBezTo>
                  <a:pt x="8185909" y="585710"/>
                  <a:pt x="8189772" y="585092"/>
                  <a:pt x="8195361" y="582747"/>
                </a:cubicBezTo>
                <a:lnTo>
                  <a:pt x="8203309" y="578279"/>
                </a:lnTo>
                <a:lnTo>
                  <a:pt x="8291217" y="567936"/>
                </a:lnTo>
                <a:lnTo>
                  <a:pt x="8397600" y="573764"/>
                </a:lnTo>
                <a:cubicBezTo>
                  <a:pt x="8460339" y="558690"/>
                  <a:pt x="8515268" y="554685"/>
                  <a:pt x="8585817" y="528544"/>
                </a:cubicBezTo>
                <a:lnTo>
                  <a:pt x="8597214" y="527540"/>
                </a:lnTo>
                <a:lnTo>
                  <a:pt x="8620277" y="529838"/>
                </a:lnTo>
                <a:cubicBezTo>
                  <a:pt x="8663420" y="533408"/>
                  <a:pt x="8705813" y="533020"/>
                  <a:pt x="8750279" y="514355"/>
                </a:cubicBezTo>
                <a:cubicBezTo>
                  <a:pt x="8755861" y="521565"/>
                  <a:pt x="8762909" y="527150"/>
                  <a:pt x="8770952" y="531568"/>
                </a:cubicBezTo>
                <a:lnTo>
                  <a:pt x="8776056" y="533522"/>
                </a:lnTo>
                <a:lnTo>
                  <a:pt x="8777497" y="532217"/>
                </a:lnTo>
                <a:cubicBezTo>
                  <a:pt x="8783304" y="528871"/>
                  <a:pt x="8790735" y="526458"/>
                  <a:pt x="8801322" y="525101"/>
                </a:cubicBezTo>
                <a:cubicBezTo>
                  <a:pt x="8793664" y="470647"/>
                  <a:pt x="8819376" y="504280"/>
                  <a:pt x="8851058" y="487661"/>
                </a:cubicBezTo>
                <a:cubicBezTo>
                  <a:pt x="8879282" y="476682"/>
                  <a:pt x="8889434" y="455400"/>
                  <a:pt x="8911397" y="440878"/>
                </a:cubicBezTo>
                <a:cubicBezTo>
                  <a:pt x="8929582" y="430629"/>
                  <a:pt x="8937582" y="445906"/>
                  <a:pt x="8960165" y="426167"/>
                </a:cubicBezTo>
                <a:cubicBezTo>
                  <a:pt x="9009909" y="431300"/>
                  <a:pt x="9039989" y="387124"/>
                  <a:pt x="9074520" y="372999"/>
                </a:cubicBezTo>
                <a:cubicBezTo>
                  <a:pt x="9086266" y="372063"/>
                  <a:pt x="9119516" y="359438"/>
                  <a:pt x="9149702" y="344823"/>
                </a:cubicBezTo>
                <a:lnTo>
                  <a:pt x="9151735" y="343693"/>
                </a:lnTo>
                <a:lnTo>
                  <a:pt x="9168799" y="345774"/>
                </a:lnTo>
                <a:cubicBezTo>
                  <a:pt x="9173179" y="347275"/>
                  <a:pt x="9174396" y="349806"/>
                  <a:pt x="9169610" y="354357"/>
                </a:cubicBezTo>
                <a:cubicBezTo>
                  <a:pt x="9175014" y="357847"/>
                  <a:pt x="9180010" y="358865"/>
                  <a:pt x="9184805" y="358617"/>
                </a:cubicBezTo>
                <a:cubicBezTo>
                  <a:pt x="9194393" y="358116"/>
                  <a:pt x="9203171" y="352547"/>
                  <a:pt x="9212783" y="351552"/>
                </a:cubicBezTo>
                <a:lnTo>
                  <a:pt x="9223893" y="353846"/>
                </a:lnTo>
                <a:lnTo>
                  <a:pt x="9227770" y="352887"/>
                </a:lnTo>
                <a:lnTo>
                  <a:pt x="9237095" y="351656"/>
                </a:lnTo>
                <a:lnTo>
                  <a:pt x="9235111" y="346483"/>
                </a:lnTo>
                <a:cubicBezTo>
                  <a:pt x="9232341" y="341667"/>
                  <a:pt x="9265745" y="321727"/>
                  <a:pt x="9280504" y="320358"/>
                </a:cubicBezTo>
                <a:cubicBezTo>
                  <a:pt x="9296085" y="313684"/>
                  <a:pt x="9307390" y="316910"/>
                  <a:pt x="9328601" y="306436"/>
                </a:cubicBezTo>
                <a:cubicBezTo>
                  <a:pt x="9332190" y="305747"/>
                  <a:pt x="9373184" y="275920"/>
                  <a:pt x="9372019" y="272078"/>
                </a:cubicBezTo>
                <a:cubicBezTo>
                  <a:pt x="9402858" y="284347"/>
                  <a:pt x="9424409" y="250319"/>
                  <a:pt x="9452545" y="241860"/>
                </a:cubicBezTo>
                <a:cubicBezTo>
                  <a:pt x="9476493" y="254412"/>
                  <a:pt x="9458237" y="217540"/>
                  <a:pt x="9518291" y="210633"/>
                </a:cubicBezTo>
                <a:cubicBezTo>
                  <a:pt x="9544535" y="225229"/>
                  <a:pt x="9551821" y="175560"/>
                  <a:pt x="9601653" y="194064"/>
                </a:cubicBezTo>
                <a:cubicBezTo>
                  <a:pt x="9641423" y="191190"/>
                  <a:pt x="9710456" y="187086"/>
                  <a:pt x="9756909" y="193391"/>
                </a:cubicBezTo>
                <a:cubicBezTo>
                  <a:pt x="9836068" y="217138"/>
                  <a:pt x="9813738" y="231270"/>
                  <a:pt x="9880369" y="231894"/>
                </a:cubicBezTo>
                <a:cubicBezTo>
                  <a:pt x="9955524" y="229202"/>
                  <a:pt x="9879479" y="235694"/>
                  <a:pt x="9974881" y="256550"/>
                </a:cubicBezTo>
                <a:cubicBezTo>
                  <a:pt x="9984115" y="243502"/>
                  <a:pt x="10004909" y="252536"/>
                  <a:pt x="10025323" y="256596"/>
                </a:cubicBezTo>
                <a:cubicBezTo>
                  <a:pt x="10061777" y="254377"/>
                  <a:pt x="10087083" y="242520"/>
                  <a:pt x="10125155" y="257669"/>
                </a:cubicBezTo>
                <a:cubicBezTo>
                  <a:pt x="10117387" y="241823"/>
                  <a:pt x="10193716" y="245172"/>
                  <a:pt x="10175673" y="229584"/>
                </a:cubicBezTo>
                <a:cubicBezTo>
                  <a:pt x="10198295" y="212509"/>
                  <a:pt x="10211791" y="236113"/>
                  <a:pt x="10234385" y="221010"/>
                </a:cubicBezTo>
                <a:cubicBezTo>
                  <a:pt x="10260711" y="215614"/>
                  <a:pt x="10220424" y="239927"/>
                  <a:pt x="10249898" y="238521"/>
                </a:cubicBezTo>
                <a:cubicBezTo>
                  <a:pt x="10285418" y="233851"/>
                  <a:pt x="10287537" y="263981"/>
                  <a:pt x="10312094" y="223019"/>
                </a:cubicBezTo>
                <a:cubicBezTo>
                  <a:pt x="10350058" y="228863"/>
                  <a:pt x="10355996" y="210915"/>
                  <a:pt x="10406238" y="197367"/>
                </a:cubicBezTo>
                <a:cubicBezTo>
                  <a:pt x="10428293" y="204913"/>
                  <a:pt x="10445031" y="198533"/>
                  <a:pt x="10461019" y="187607"/>
                </a:cubicBezTo>
                <a:cubicBezTo>
                  <a:pt x="10510788" y="185205"/>
                  <a:pt x="10554867" y="166653"/>
                  <a:pt x="10610128" y="155478"/>
                </a:cubicBezTo>
                <a:cubicBezTo>
                  <a:pt x="10671246" y="160428"/>
                  <a:pt x="10700011" y="130963"/>
                  <a:pt x="10759076" y="119129"/>
                </a:cubicBezTo>
                <a:cubicBezTo>
                  <a:pt x="10819961" y="137781"/>
                  <a:pt x="10794860" y="78286"/>
                  <a:pt x="10845042" y="74065"/>
                </a:cubicBezTo>
                <a:cubicBezTo>
                  <a:pt x="10928398" y="87674"/>
                  <a:pt x="10841343" y="53794"/>
                  <a:pt x="10967723" y="46727"/>
                </a:cubicBezTo>
                <a:cubicBezTo>
                  <a:pt x="10975162" y="49785"/>
                  <a:pt x="10990024" y="43883"/>
                  <a:pt x="10987923" y="38704"/>
                </a:cubicBezTo>
                <a:cubicBezTo>
                  <a:pt x="10996039" y="39383"/>
                  <a:pt x="11016028" y="47336"/>
                  <a:pt x="11017061" y="38489"/>
                </a:cubicBezTo>
                <a:cubicBezTo>
                  <a:pt x="11056935" y="32489"/>
                  <a:pt x="11097197" y="32564"/>
                  <a:pt x="11133965" y="38707"/>
                </a:cubicBezTo>
                <a:cubicBezTo>
                  <a:pt x="11209462" y="14327"/>
                  <a:pt x="11171756" y="59695"/>
                  <a:pt x="11227034" y="48621"/>
                </a:cubicBezTo>
                <a:cubicBezTo>
                  <a:pt x="11269928" y="26101"/>
                  <a:pt x="11331025" y="64767"/>
                  <a:pt x="11381469" y="47048"/>
                </a:cubicBezTo>
                <a:cubicBezTo>
                  <a:pt x="11431262" y="54287"/>
                  <a:pt x="11475911" y="74960"/>
                  <a:pt x="11525790" y="92054"/>
                </a:cubicBezTo>
                <a:cubicBezTo>
                  <a:pt x="11581601" y="78831"/>
                  <a:pt x="11602575" y="94798"/>
                  <a:pt x="11637767" y="122688"/>
                </a:cubicBezTo>
                <a:cubicBezTo>
                  <a:pt x="11640117" y="108886"/>
                  <a:pt x="11675437" y="118495"/>
                  <a:pt x="11708024" y="116533"/>
                </a:cubicBezTo>
                <a:cubicBezTo>
                  <a:pt x="11719968" y="108057"/>
                  <a:pt x="11774043" y="111679"/>
                  <a:pt x="11801763" y="117985"/>
                </a:cubicBezTo>
                <a:cubicBezTo>
                  <a:pt x="11834050" y="123209"/>
                  <a:pt x="11911971" y="45893"/>
                  <a:pt x="11948668" y="55392"/>
                </a:cubicBezTo>
                <a:cubicBezTo>
                  <a:pt x="11991643" y="35820"/>
                  <a:pt x="12026671" y="895"/>
                  <a:pt x="12059612" y="553"/>
                </a:cubicBezTo>
                <a:cubicBezTo>
                  <a:pt x="12068341" y="10357"/>
                  <a:pt x="12076771" y="8609"/>
                  <a:pt x="12090585" y="689"/>
                </a:cubicBezTo>
                <a:lnTo>
                  <a:pt x="12115558" y="0"/>
                </a:lnTo>
                <a:lnTo>
                  <a:pt x="12547487" y="1880654"/>
                </a:lnTo>
                <a:lnTo>
                  <a:pt x="664852" y="4609730"/>
                </a:lnTo>
                <a:lnTo>
                  <a:pt x="0" y="1714905"/>
                </a:lnTo>
                <a:lnTo>
                  <a:pt x="8160" y="1717140"/>
                </a:lnTo>
                <a:cubicBezTo>
                  <a:pt x="26620" y="1724058"/>
                  <a:pt x="43697" y="1731040"/>
                  <a:pt x="62595" y="1734714"/>
                </a:cubicBezTo>
                <a:cubicBezTo>
                  <a:pt x="80686" y="1757273"/>
                  <a:pt x="169887" y="1724889"/>
                  <a:pt x="191892" y="1725794"/>
                </a:cubicBezTo>
                <a:cubicBezTo>
                  <a:pt x="218708" y="1710607"/>
                  <a:pt x="209980" y="1714402"/>
                  <a:pt x="238860" y="1702169"/>
                </a:cubicBezTo>
                <a:cubicBezTo>
                  <a:pt x="244289" y="1670915"/>
                  <a:pt x="300595" y="1671961"/>
                  <a:pt x="329365" y="1660633"/>
                </a:cubicBezTo>
                <a:cubicBezTo>
                  <a:pt x="329915" y="1633718"/>
                  <a:pt x="348313" y="1622821"/>
                  <a:pt x="396208" y="1588889"/>
                </a:cubicBezTo>
                <a:cubicBezTo>
                  <a:pt x="395790" y="1558661"/>
                  <a:pt x="470162" y="1579883"/>
                  <a:pt x="480537" y="1530535"/>
                </a:cubicBezTo>
                <a:cubicBezTo>
                  <a:pt x="484579" y="1531278"/>
                  <a:pt x="488803" y="1531573"/>
                  <a:pt x="493078" y="1531413"/>
                </a:cubicBezTo>
                <a:cubicBezTo>
                  <a:pt x="517910" y="1530488"/>
                  <a:pt x="539020" y="1514723"/>
                  <a:pt x="540222" y="1496202"/>
                </a:cubicBezTo>
                <a:cubicBezTo>
                  <a:pt x="563545" y="1422752"/>
                  <a:pt x="630984" y="1443838"/>
                  <a:pt x="674083" y="1398944"/>
                </a:cubicBezTo>
                <a:cubicBezTo>
                  <a:pt x="726810" y="1351276"/>
                  <a:pt x="712134" y="1384172"/>
                  <a:pt x="749648" y="1302435"/>
                </a:cubicBezTo>
                <a:cubicBezTo>
                  <a:pt x="771538" y="1307700"/>
                  <a:pt x="786734" y="1268205"/>
                  <a:pt x="795249" y="1251068"/>
                </a:cubicBezTo>
                <a:cubicBezTo>
                  <a:pt x="821931" y="1228744"/>
                  <a:pt x="855400" y="1258590"/>
                  <a:pt x="862097" y="1220007"/>
                </a:cubicBezTo>
                <a:cubicBezTo>
                  <a:pt x="865620" y="1224763"/>
                  <a:pt x="871148" y="1224972"/>
                  <a:pt x="877569" y="1223011"/>
                </a:cubicBezTo>
                <a:lnTo>
                  <a:pt x="883467" y="1220174"/>
                </a:lnTo>
                <a:lnTo>
                  <a:pt x="884185" y="1220424"/>
                </a:lnTo>
                <a:lnTo>
                  <a:pt x="885322" y="1219281"/>
                </a:lnTo>
                <a:lnTo>
                  <a:pt x="898394" y="1212995"/>
                </a:lnTo>
                <a:cubicBezTo>
                  <a:pt x="912576" y="1205143"/>
                  <a:pt x="925875" y="1198120"/>
                  <a:pt x="929382" y="1210940"/>
                </a:cubicBezTo>
                <a:cubicBezTo>
                  <a:pt x="938276" y="1210907"/>
                  <a:pt x="935277" y="1214411"/>
                  <a:pt x="947390" y="1206207"/>
                </a:cubicBezTo>
                <a:cubicBezTo>
                  <a:pt x="959502" y="1198003"/>
                  <a:pt x="997310" y="1166421"/>
                  <a:pt x="1002063" y="1161717"/>
                </a:cubicBezTo>
                <a:lnTo>
                  <a:pt x="1054722" y="1133875"/>
                </a:lnTo>
                <a:lnTo>
                  <a:pt x="1247130" y="1151215"/>
                </a:lnTo>
                <a:lnTo>
                  <a:pt x="1413947" y="1110908"/>
                </a:lnTo>
                <a:lnTo>
                  <a:pt x="1770156" y="108427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40CA47-3DEA-0D75-C591-0C15E7AF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01" y="4736805"/>
            <a:ext cx="9414344" cy="10267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No sudeste: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723D30-D26A-154D-37CD-F07115F17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13" r="-5" b="11072"/>
          <a:stretch/>
        </p:blipFill>
        <p:spPr>
          <a:xfrm>
            <a:off x="1208283" y="1272143"/>
            <a:ext cx="2247960" cy="1970211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2EFEE5-B24E-7AF3-C378-EFE3466444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42" b="-4"/>
          <a:stretch/>
        </p:blipFill>
        <p:spPr>
          <a:xfrm>
            <a:off x="3716815" y="1272151"/>
            <a:ext cx="2247960" cy="19701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14965E-02BE-3382-5691-8AFFB046BF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7" r="8" b="8"/>
          <a:stretch/>
        </p:blipFill>
        <p:spPr>
          <a:xfrm>
            <a:off x="6236020" y="1272147"/>
            <a:ext cx="2247960" cy="19702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D8087B-14E9-9C09-D7B7-D492CB364F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96" r="-6" b="-6"/>
          <a:stretch/>
        </p:blipFill>
        <p:spPr>
          <a:xfrm>
            <a:off x="8759689" y="1272146"/>
            <a:ext cx="2247960" cy="19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F29B9E-B69F-4531-518E-8EB194EE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5" y="4779335"/>
            <a:ext cx="9602582" cy="103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No sul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6654AF-ECA8-F0C6-6808-ACE1C9B5C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202" y="1811836"/>
            <a:ext cx="2726795" cy="1567907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321E92B-D03D-E8B3-4F7A-9A9BA9DC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35767" y="1479665"/>
            <a:ext cx="2730579" cy="223224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8484D1-BE21-589C-73B0-BCC1E9301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148" y="1571822"/>
            <a:ext cx="2730579" cy="20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0E01EA-F89C-997B-F7C8-1642DBE3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5" y="4779335"/>
            <a:ext cx="9602582" cy="103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No centro-oeste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AA7AE2-53A9-B05E-CDD5-8DA034D20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202" y="1323519"/>
            <a:ext cx="2726795" cy="2544541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F21BFC-3B0B-5C2D-016A-C280BE47B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767" y="1107735"/>
            <a:ext cx="2730579" cy="297610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F957EBC9-47A4-87C1-2381-487DB14ED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036148" y="1305590"/>
            <a:ext cx="2730579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2D0F83-4B03-DFCE-8F2C-30DF37A4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5097439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200" dirty="0"/>
              <a:t>Norte: a polarização entre Roraima e amazonas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05919A-3D58-ABC3-95B2-98DF306DA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769" y="964146"/>
            <a:ext cx="3601431" cy="372385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E6FE3BB-92D1-E019-6B73-9E38E42F5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92704" y="964146"/>
            <a:ext cx="4820529" cy="37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6029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4B837"/>
      </a:accent1>
      <a:accent2>
        <a:srgbClr val="71B32A"/>
      </a:accent2>
      <a:accent3>
        <a:srgbClr val="A0A832"/>
      </a:accent3>
      <a:accent4>
        <a:srgbClr val="BF8C2D"/>
      </a:accent4>
      <a:accent5>
        <a:srgbClr val="D1613F"/>
      </a:accent5>
      <a:accent6>
        <a:srgbClr val="BF2D47"/>
      </a:accent6>
      <a:hlink>
        <a:srgbClr val="B76E3D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Bembo</vt:lpstr>
      <vt:lpstr>ArchiveVTI</vt:lpstr>
      <vt:lpstr>As bases eleitorais de Bolsonaro</vt:lpstr>
      <vt:lpstr>Bolsonaro venceu em 13 Estados</vt:lpstr>
      <vt:lpstr>Um primeiro olhar</vt:lpstr>
      <vt:lpstr>Um olhar mais detalhado</vt:lpstr>
      <vt:lpstr>No sudeste:</vt:lpstr>
      <vt:lpstr>No sul</vt:lpstr>
      <vt:lpstr>No centro-oeste</vt:lpstr>
      <vt:lpstr>Norte: a polarização entre Roraima e amazonas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bases eleitorais de Bolsonaro</dc:title>
  <dc:creator>Rudá Ricci</dc:creator>
  <cp:lastModifiedBy>Rudá Ricci</cp:lastModifiedBy>
  <cp:revision>1</cp:revision>
  <dcterms:created xsi:type="dcterms:W3CDTF">2024-02-09T09:25:15Z</dcterms:created>
  <dcterms:modified xsi:type="dcterms:W3CDTF">2024-02-09T11:31:53Z</dcterms:modified>
</cp:coreProperties>
</file>