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á Ricci" userId="fd4d6abc9f047792" providerId="LiveId" clId="{EAE85FA0-1738-411D-88B6-CA6A18372751}"/>
    <pc:docChg chg="undo custSel addSld modSld">
      <pc:chgData name="Rudá Ricci" userId="fd4d6abc9f047792" providerId="LiveId" clId="{EAE85FA0-1738-411D-88B6-CA6A18372751}" dt="2024-02-04T09:22:47.446" v="23" actId="26606"/>
      <pc:docMkLst>
        <pc:docMk/>
      </pc:docMkLst>
      <pc:sldChg chg="addSp delSp modSp new mod setBg setClrOvrMap">
        <pc:chgData name="Rudá Ricci" userId="fd4d6abc9f047792" providerId="LiveId" clId="{EAE85FA0-1738-411D-88B6-CA6A18372751}" dt="2024-02-04T09:22:47.446" v="23" actId="26606"/>
        <pc:sldMkLst>
          <pc:docMk/>
          <pc:sldMk cId="2474046641" sldId="261"/>
        </pc:sldMkLst>
        <pc:spChg chg="mod">
          <ac:chgData name="Rudá Ricci" userId="fd4d6abc9f047792" providerId="LiveId" clId="{EAE85FA0-1738-411D-88B6-CA6A18372751}" dt="2024-02-04T09:22:47.446" v="23" actId="26606"/>
          <ac:spMkLst>
            <pc:docMk/>
            <pc:sldMk cId="2474046641" sldId="261"/>
            <ac:spMk id="2" creationId="{5E816A44-1D46-2B32-B1A0-00D1F2E3FC2D}"/>
          </ac:spMkLst>
        </pc:spChg>
        <pc:spChg chg="mod">
          <ac:chgData name="Rudá Ricci" userId="fd4d6abc9f047792" providerId="LiveId" clId="{EAE85FA0-1738-411D-88B6-CA6A18372751}" dt="2024-02-04T09:22:47.446" v="23" actId="26606"/>
          <ac:spMkLst>
            <pc:docMk/>
            <pc:sldMk cId="2474046641" sldId="261"/>
            <ac:spMk id="3" creationId="{27AA7228-286B-FC65-0BBC-9396F30B0DAD}"/>
          </ac:spMkLst>
        </pc:spChg>
        <pc:spChg chg="add del">
          <ac:chgData name="Rudá Ricci" userId="fd4d6abc9f047792" providerId="LiveId" clId="{EAE85FA0-1738-411D-88B6-CA6A18372751}" dt="2024-02-04T09:22:35.511" v="20" actId="26606"/>
          <ac:spMkLst>
            <pc:docMk/>
            <pc:sldMk cId="2474046641" sldId="261"/>
            <ac:spMk id="8" creationId="{90F08744-9D7B-4693-B8D6-2A5210AE96F6}"/>
          </ac:spMkLst>
        </pc:spChg>
        <pc:spChg chg="add del">
          <ac:chgData name="Rudá Ricci" userId="fd4d6abc9f047792" providerId="LiveId" clId="{EAE85FA0-1738-411D-88B6-CA6A18372751}" dt="2024-02-04T09:22:35.511" v="20" actId="26606"/>
          <ac:spMkLst>
            <pc:docMk/>
            <pc:sldMk cId="2474046641" sldId="261"/>
            <ac:spMk id="10" creationId="{5B2E630F-F386-44FA-B1A1-C10A9BF4346C}"/>
          </ac:spMkLst>
        </pc:spChg>
        <pc:spChg chg="add del">
          <ac:chgData name="Rudá Ricci" userId="fd4d6abc9f047792" providerId="LiveId" clId="{EAE85FA0-1738-411D-88B6-CA6A18372751}" dt="2024-02-04T09:22:35.511" v="20" actId="26606"/>
          <ac:spMkLst>
            <pc:docMk/>
            <pc:sldMk cId="2474046641" sldId="261"/>
            <ac:spMk id="12" creationId="{73567C09-8B4D-49A6-A711-C44C5807D8DD}"/>
          </ac:spMkLst>
        </pc:spChg>
        <pc:spChg chg="add del">
          <ac:chgData name="Rudá Ricci" userId="fd4d6abc9f047792" providerId="LiveId" clId="{EAE85FA0-1738-411D-88B6-CA6A18372751}" dt="2024-02-04T09:22:47.426" v="22" actId="26606"/>
          <ac:spMkLst>
            <pc:docMk/>
            <pc:sldMk cId="2474046641" sldId="261"/>
            <ac:spMk id="34" creationId="{6132F700-8CFB-4C6C-B542-E0126AFD2ADE}"/>
          </ac:spMkLst>
        </pc:spChg>
        <pc:spChg chg="add del">
          <ac:chgData name="Rudá Ricci" userId="fd4d6abc9f047792" providerId="LiveId" clId="{EAE85FA0-1738-411D-88B6-CA6A18372751}" dt="2024-02-04T09:22:47.426" v="22" actId="26606"/>
          <ac:spMkLst>
            <pc:docMk/>
            <pc:sldMk cId="2474046641" sldId="261"/>
            <ac:spMk id="36" creationId="{590E0492-A063-4322-A6F6-50EBE38B58F2}"/>
          </ac:spMkLst>
        </pc:spChg>
        <pc:spChg chg="add del">
          <ac:chgData name="Rudá Ricci" userId="fd4d6abc9f047792" providerId="LiveId" clId="{EAE85FA0-1738-411D-88B6-CA6A18372751}" dt="2024-02-04T09:22:47.426" v="22" actId="26606"/>
          <ac:spMkLst>
            <pc:docMk/>
            <pc:sldMk cId="2474046641" sldId="261"/>
            <ac:spMk id="38" creationId="{8811F053-65BC-463F-A052-15EDF07DDC62}"/>
          </ac:spMkLst>
        </pc:spChg>
        <pc:spChg chg="add">
          <ac:chgData name="Rudá Ricci" userId="fd4d6abc9f047792" providerId="LiveId" clId="{EAE85FA0-1738-411D-88B6-CA6A18372751}" dt="2024-02-04T09:22:47.446" v="23" actId="26606"/>
          <ac:spMkLst>
            <pc:docMk/>
            <pc:sldMk cId="2474046641" sldId="261"/>
            <ac:spMk id="57" creationId="{E4BAAF5C-577F-43DB-8ACD-EDAB5A54E6C0}"/>
          </ac:spMkLst>
        </pc:spChg>
        <pc:spChg chg="add">
          <ac:chgData name="Rudá Ricci" userId="fd4d6abc9f047792" providerId="LiveId" clId="{EAE85FA0-1738-411D-88B6-CA6A18372751}" dt="2024-02-04T09:22:47.446" v="23" actId="26606"/>
          <ac:spMkLst>
            <pc:docMk/>
            <pc:sldMk cId="2474046641" sldId="261"/>
            <ac:spMk id="59" creationId="{78B6E08A-861F-4A1A-BCF0-69429C5A281C}"/>
          </ac:spMkLst>
        </pc:spChg>
        <pc:spChg chg="add">
          <ac:chgData name="Rudá Ricci" userId="fd4d6abc9f047792" providerId="LiveId" clId="{EAE85FA0-1738-411D-88B6-CA6A18372751}" dt="2024-02-04T09:22:47.446" v="23" actId="26606"/>
          <ac:spMkLst>
            <pc:docMk/>
            <pc:sldMk cId="2474046641" sldId="261"/>
            <ac:spMk id="82" creationId="{62704ED4-17AD-4155-82BF-349125232CE9}"/>
          </ac:spMkLst>
        </pc:spChg>
        <pc:grpChg chg="add del">
          <ac:chgData name="Rudá Ricci" userId="fd4d6abc9f047792" providerId="LiveId" clId="{EAE85FA0-1738-411D-88B6-CA6A18372751}" dt="2024-02-04T09:22:47.426" v="22" actId="26606"/>
          <ac:grpSpMkLst>
            <pc:docMk/>
            <pc:sldMk cId="2474046641" sldId="261"/>
            <ac:grpSpMk id="28" creationId="{84DB7353-7D7A-431B-A5B6-A3845E6F2BB2}"/>
          </ac:grpSpMkLst>
        </pc:grpChg>
        <pc:grpChg chg="add del">
          <ac:chgData name="Rudá Ricci" userId="fd4d6abc9f047792" providerId="LiveId" clId="{EAE85FA0-1738-411D-88B6-CA6A18372751}" dt="2024-02-04T09:22:47.426" v="22" actId="26606"/>
          <ac:grpSpMkLst>
            <pc:docMk/>
            <pc:sldMk cId="2474046641" sldId="261"/>
            <ac:grpSpMk id="29" creationId="{1B24766B-81CA-44C7-BF11-77A12BA42411}"/>
          </ac:grpSpMkLst>
        </pc:grpChg>
        <pc:grpChg chg="add">
          <ac:chgData name="Rudá Ricci" userId="fd4d6abc9f047792" providerId="LiveId" clId="{EAE85FA0-1738-411D-88B6-CA6A18372751}" dt="2024-02-04T09:22:47.446" v="23" actId="26606"/>
          <ac:grpSpMkLst>
            <pc:docMk/>
            <pc:sldMk cId="2474046641" sldId="261"/>
            <ac:grpSpMk id="56" creationId="{84DB7353-7D7A-431B-A5B6-A3845E6F2BB2}"/>
          </ac:grpSpMkLst>
        </pc:grpChg>
        <pc:grpChg chg="add">
          <ac:chgData name="Rudá Ricci" userId="fd4d6abc9f047792" providerId="LiveId" clId="{EAE85FA0-1738-411D-88B6-CA6A18372751}" dt="2024-02-04T09:22:47.446" v="23" actId="26606"/>
          <ac:grpSpMkLst>
            <pc:docMk/>
            <pc:sldMk cId="2474046641" sldId="261"/>
            <ac:grpSpMk id="78" creationId="{1B24766B-81CA-44C7-BF11-77A12BA42411}"/>
          </ac:grpSpMkLst>
        </pc:grpChg>
        <pc:grpChg chg="add">
          <ac:chgData name="Rudá Ricci" userId="fd4d6abc9f047792" providerId="LiveId" clId="{EAE85FA0-1738-411D-88B6-CA6A18372751}" dt="2024-02-04T09:22:47.446" v="23" actId="26606"/>
          <ac:grpSpMkLst>
            <pc:docMk/>
            <pc:sldMk cId="2474046641" sldId="261"/>
            <ac:grpSpMk id="83" creationId="{94030ADA-F758-4871-82A9-A900D3A1CF27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57E0CF6C-748E-4B7A-BC8B-3011EF78ED13}" type="datetime1">
              <a:rPr lang="en-US" smtClean="0"/>
              <a:pPr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015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74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7E0CF6C-748E-4B7A-BC8B-3011EF78ED13}" type="datetime1">
              <a:rPr lang="en-US" smtClean="0"/>
              <a:pPr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6955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6403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7E0CF6C-748E-4B7A-BC8B-3011EF78ED13}" type="datetime1">
              <a:rPr lang="en-US" smtClean="0"/>
              <a:pPr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1556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7E0CF6C-748E-4B7A-BC8B-3011EF78ED13}" type="datetime1">
              <a:rPr lang="en-US" smtClean="0"/>
              <a:pPr/>
              <a:t>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938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7E0CF6C-748E-4B7A-BC8B-3011EF78ED13}" type="datetime1">
              <a:rPr lang="en-US" smtClean="0"/>
              <a:pPr/>
              <a:t>2/4/2024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022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2/4/2024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059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7E0CF6C-748E-4B7A-BC8B-3011EF78ED13}" type="datetime1">
              <a:rPr lang="en-US" smtClean="0"/>
              <a:pPr/>
              <a:t>2/4/2024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6406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487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7E0CF6C-748E-4B7A-BC8B-3011EF78ED13}" type="datetime1">
              <a:rPr lang="en-US" smtClean="0"/>
              <a:pPr/>
              <a:t>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810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3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0C9789-8898-4FEC-BED9-27A7D6375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153D07-52E5-4D47-B7D3-59D3AEB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27BE9E0-BC0A-4047-A9F3-FEE382941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8516BE5-9FF5-4AEB-A961-87CAA86D7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D9AC01B-ED21-4897-8502-6C9F3C837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02488C1-A326-4736-9090-A782CE184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A19BF381-8A69-4838-985C-B6A75AB9E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174A2B7-42B9-4604-ADB8-C0390ABD5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5597E73-3E99-4AA6-95B7-CCC340643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EC32C20-5ED7-4B71-84A2-33F1928DE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CEB02A33-615B-47C2-A3A1-79CEFCE38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A817D172-34FE-44A0-8FE7-2DE53F951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15DF00F-1666-4048-817A-9598EB324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2CC138E0-9CAE-42D1-AEC0-4905ABBAF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84BD67A0-AD60-4697-9B64-60CD44B22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F80EDFB0-2145-435B-90B7-DA5F2B635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A4E59382-4DEE-4AC7-8446-2416D176C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55D26D19-6E95-4DBB-9C93-34AF9AD16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EE5A8A25-AF2F-45A2-8C83-777501F6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5165BC0D-45A1-45A5-AAC9-6EEC27CF7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4F1DD539-EB18-4BEC-BF0D-106B762AE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1EBA8BE-4139-DD37-64E5-638D04E91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63" r="-1" b="19185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11F8D4F-0F0F-4E68-80C6-05F8FC8B1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C88A4A2-49A3-4B71-89F7-FBB6CDFE3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9">
              <a:extLst>
                <a:ext uri="{FF2B5EF4-FFF2-40B4-BE49-F238E27FC236}">
                  <a16:creationId xmlns:a16="http://schemas.microsoft.com/office/drawing/2014/main" id="{D9655F80-B020-45DF-8854-E66FE5CE8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F147E35-2CC4-4188-845B-72F2A29C8A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6831FE5-DF8F-F91D-7751-386BC504C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>
            <a:normAutofit/>
          </a:bodyPr>
          <a:lstStyle/>
          <a:p>
            <a:r>
              <a:rPr lang="pt-BR"/>
              <a:t>Balanço da primeira semana de fevereiro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141190-065E-0332-9FB1-BB55E4067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>
            <a:normAutofit/>
          </a:bodyPr>
          <a:lstStyle/>
          <a:p>
            <a:r>
              <a:rPr lang="pt-BR"/>
              <a:t>4 de fevereiro de 2024</a:t>
            </a:r>
          </a:p>
        </p:txBody>
      </p:sp>
    </p:spTree>
    <p:extLst>
      <p:ext uri="{BB962C8B-B14F-4D97-AF65-F5344CB8AC3E}">
        <p14:creationId xmlns:p14="http://schemas.microsoft.com/office/powerpoint/2010/main" val="106152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957367F-0D64-42F0-A033-660B417F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74C980A-5321-4E88-B6F7-572A3327E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C29411DD-732B-4883-8431-BF67EA064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0802BDA8-DBFD-4424-9577-4CECD39667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3A4651DB-CA25-45C9-BB5B-490E75E109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2561519A-19C4-4FAE-B4D2-9967A0285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D7536EEC-CD2D-4F8D-8FCE-1B57B67C1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F06D071C-EBE9-493C-B2FF-C290E80E63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AE43943F-3505-4459-B105-5ADD87A9B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DCFA8E01-9AAA-4377-B145-D4C3BC938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D0F9B300-29E8-4013-9610-4C98C20F5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D80DC548-7776-4F62-9150-EE50775DC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FB47EB33-C045-4382-BB34-C409FBFAB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9799171D-9C80-4F36-854F-272AB4CB7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36853A3D-C5F1-4325-ABDD-D82962719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F36C52C5-A8E2-4FDD-8C82-0B0A36ED2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EAB04D6F-5C3B-4BC8-A8D0-F0F70C33F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337A064D-A403-4F71-A373-F748D44C1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408954A6-C2C2-455F-8AB9-EF03ED0E7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98954187-FB8C-4673-8481-D251884C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DE674D7-0925-4935-B299-98744B419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D7AF2ED-2D49-4A69-BAB2-CF989B3B8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67F02011-466C-4790-B052-0CB804250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A1FAD6E-B62A-435F-B914-503F8B950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DCBF1B1-B0BB-40C4-9870-227A638C1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22">
              <a:extLst>
                <a:ext uri="{FF2B5EF4-FFF2-40B4-BE49-F238E27FC236}">
                  <a16:creationId xmlns:a16="http://schemas.microsoft.com/office/drawing/2014/main" id="{C7D2A079-0082-43E4-9253-BA8D43378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EDFDFEF-7A52-497B-AE56-46D446902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FA37EC9-9CDA-3AA5-0039-7691E542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pt-BR"/>
              <a:t>Para onde aponta Lula?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390199-2AD1-9431-4639-A710C7434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797595"/>
            <a:ext cx="6281873" cy="1812876"/>
          </a:xfrm>
        </p:spPr>
        <p:txBody>
          <a:bodyPr>
            <a:normAutofit/>
          </a:bodyPr>
          <a:lstStyle/>
          <a:p>
            <a:r>
              <a:rPr lang="pt-BR"/>
              <a:t>Comemora a volta de Marta Suplicy ao PT</a:t>
            </a:r>
          </a:p>
          <a:p>
            <a:r>
              <a:rPr lang="pt-BR"/>
              <a:t>Critica o identitarismo e o hiperindividualismo</a:t>
            </a:r>
          </a:p>
          <a:p>
            <a:r>
              <a:rPr lang="pt-BR"/>
              <a:t>Critica Lemann, mas mantém Camilo Santana e Izolda Cela no MEC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4037D55-95FF-ACE1-42CC-C9D278078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21" r="-3" b="22965"/>
          <a:stretch/>
        </p:blipFill>
        <p:spPr>
          <a:xfrm>
            <a:off x="5115908" y="3100159"/>
            <a:ext cx="6274561" cy="2957451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839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8">
            <a:extLst>
              <a:ext uri="{FF2B5EF4-FFF2-40B4-BE49-F238E27FC236}">
                <a16:creationId xmlns:a16="http://schemas.microsoft.com/office/drawing/2014/main" id="{2957367F-0D64-42F0-A033-660B417F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10">
            <a:extLst>
              <a:ext uri="{FF2B5EF4-FFF2-40B4-BE49-F238E27FC236}">
                <a16:creationId xmlns:a16="http://schemas.microsoft.com/office/drawing/2014/main" id="{A74C980A-5321-4E88-B6F7-572A3327E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C29411DD-732B-4883-8431-BF67EA064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0802BDA8-DBFD-4424-9577-4CECD39667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3A4651DB-CA25-45C9-BB5B-490E75E109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2561519A-19C4-4FAE-B4D2-9967A0285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D7536EEC-CD2D-4F8D-8FCE-1B57B67C1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F06D071C-EBE9-493C-B2FF-C290E80E63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AE43943F-3505-4459-B105-5ADD87A9B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DCFA8E01-9AAA-4377-B145-D4C3BC938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D0F9B300-29E8-4013-9610-4C98C20F5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D80DC548-7776-4F62-9150-EE50775DC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FB47EB33-C045-4382-BB34-C409FBFAB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9799171D-9C80-4F36-854F-272AB4CB7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36853A3D-C5F1-4325-ABDD-D82962719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F36C52C5-A8E2-4FDD-8C82-0B0A36ED2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EAB04D6F-5C3B-4BC8-A8D0-F0F70C33F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337A064D-A403-4F71-A373-F748D44C1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408954A6-C2C2-455F-8AB9-EF03ED0E7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98954187-FB8C-4673-8481-D251884C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5DE674D7-0925-4935-B299-98744B419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id="{0D7AF2ED-2D49-4A69-BAB2-CF989B3B8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id="{67F02011-466C-4790-B052-0CB804250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Group 33">
            <a:extLst>
              <a:ext uri="{FF2B5EF4-FFF2-40B4-BE49-F238E27FC236}">
                <a16:creationId xmlns:a16="http://schemas.microsoft.com/office/drawing/2014/main" id="{0A1FAD6E-B62A-435F-B914-503F8B950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DCBF1B1-B0BB-40C4-9870-227A638C1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22">
              <a:extLst>
                <a:ext uri="{FF2B5EF4-FFF2-40B4-BE49-F238E27FC236}">
                  <a16:creationId xmlns:a16="http://schemas.microsoft.com/office/drawing/2014/main" id="{C7D2A079-0082-43E4-9253-BA8D43378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EDFDFEF-7A52-497B-AE56-46D446902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1B0B22A-7550-D3E5-4469-FF11D29C2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pt-BR" sz="3700"/>
              <a:t>Crise na Abin revela governo ocupado por bolsonaristas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2BC33D-9909-9640-376B-1A56A821F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797595"/>
            <a:ext cx="6281873" cy="18128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/>
              <a:t>Parece não haver controle interno para expurgar bolsonaristas em cargos de destaque na inteligência e segurança</a:t>
            </a:r>
          </a:p>
          <a:p>
            <a:pPr>
              <a:lnSpc>
                <a:spcPct val="110000"/>
              </a:lnSpc>
            </a:pPr>
            <a:r>
              <a:rPr lang="pt-BR"/>
              <a:t>Governo fatiado aumenta pressão sobre núcleo político do governo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88AA42C-90F0-322A-2668-E6D12EF3DD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08" r="-3" b="15277"/>
          <a:stretch/>
        </p:blipFill>
        <p:spPr>
          <a:xfrm>
            <a:off x="5115908" y="3100159"/>
            <a:ext cx="6274561" cy="2957451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0317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A5F6E72-D280-4378-9184-B3BD1C943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540CED-E6EA-4CBC-94D8-58B480A4C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4CB71325-9978-4AC4-B4A5-3F7BA43CB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85CB534-4CD2-4A9F-BB0E-AEDF1C11D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71D5BFCD-8A04-44F8-A4E7-B0F45341ED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E0EF8D87-13CF-4E59-817A-D57BAEB3A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4A3EBD83-BEC7-40FC-9C78-2F7A5C176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28A35D19-FF4E-4534-B259-6966686F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B9AB4D06-B35E-4531-8D79-EFDB19C81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6663EB51-D3A6-48F1-A715-5A2BBAC0A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B994B4C9-F2C8-4DE6-985C-A7B738112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69640057-2472-4D9C-B94F-340763406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BBF60652-1724-4AF2-84DE-6DF7756A0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954A73C9-1F2B-49DD-B060-39774F2B3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57404E9A-8E08-413D-AE43-D9A5D0EDD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2F3B461B-FD1C-47E8-BB08-B4D2BD206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818D4F48-F3AA-48DB-A218-D5B82CB86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6A72C6CB-E710-4EA3-99BC-86582158C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9F3B12E2-FB3F-4885-97AA-C5D40FFC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F512C952-985C-4933-A875-5B4A17364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094107D2-9554-42D4-AAA1-584E50B2D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5D0F7CE3-97DE-4486-9A20-5612A1F06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706"/>
            <a:ext cx="6097366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Mapa&#10;&#10;Descrição gerada automaticamente">
            <a:extLst>
              <a:ext uri="{FF2B5EF4-FFF2-40B4-BE49-F238E27FC236}">
                <a16:creationId xmlns:a16="http://schemas.microsoft.com/office/drawing/2014/main" id="{CAB23910-39A9-43F2-A072-AA608F596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567705"/>
            <a:ext cx="5457659" cy="5714824"/>
          </a:xfrm>
          <a:prstGeom prst="rect">
            <a:avLst/>
          </a:prstGeom>
          <a:ln w="9525">
            <a:noFill/>
          </a:ln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5D2E902C-22E9-4CD7-ADB1-3B30D93C5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12791" y="1186483"/>
            <a:ext cx="4473771" cy="4477933"/>
            <a:chOff x="807084" y="1186483"/>
            <a:chExt cx="4473771" cy="447793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17519C5-A08B-40ED-8FA9-CA53913D5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607" y="1186483"/>
              <a:ext cx="4472724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39">
              <a:extLst>
                <a:ext uri="{FF2B5EF4-FFF2-40B4-BE49-F238E27FC236}">
                  <a16:creationId xmlns:a16="http://schemas.microsoft.com/office/drawing/2014/main" id="{45A42243-4CAD-4B0E-9007-6920D78F9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840353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74F07BC-3700-4835-953B-9ED04C50F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4473771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DDD7BD8-7B9D-50B2-82C0-141C7F30C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122" y="2074730"/>
            <a:ext cx="4299456" cy="2053921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/>
              <a:t>Brasileiro vai ao Paraíso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6D92FF-643E-2392-1A32-89AE83E2E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1123" y="4210684"/>
            <a:ext cx="4299455" cy="1019937"/>
          </a:xfrm>
        </p:spPr>
        <p:txBody>
          <a:bodyPr vert="horz" lIns="91440" tIns="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rgbClr val="FFFEFF"/>
                </a:solidFill>
              </a:rPr>
              <a:t>580 mil templos, mas com concentração onde o Estado está mais ausente</a:t>
            </a:r>
          </a:p>
        </p:txBody>
      </p:sp>
    </p:spTree>
    <p:extLst>
      <p:ext uri="{BB962C8B-B14F-4D97-AF65-F5344CB8AC3E}">
        <p14:creationId xmlns:p14="http://schemas.microsoft.com/office/powerpoint/2010/main" val="416000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A6F6BB-D5E6-4D0C-8C97-6C1DF3200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8B65B2A-CDFC-FC62-7B21-0D67EF654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28" r="-1" b="-1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E5D053-1682-470E-B948-7624856C1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763" y="0"/>
            <a:ext cx="6102351" cy="6858000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94F07FC-EC36-4701-96EF-B44831F9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13861" y="1699589"/>
            <a:ext cx="3669240" cy="3470420"/>
            <a:chOff x="703119" y="1816768"/>
            <a:chExt cx="3669240" cy="34704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451C6C-9E51-49CD-8CF6-1A2AC06D2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3119" y="1816768"/>
              <a:ext cx="3669239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22">
              <a:extLst>
                <a:ext uri="{FF2B5EF4-FFF2-40B4-BE49-F238E27FC236}">
                  <a16:creationId xmlns:a16="http://schemas.microsoft.com/office/drawing/2014/main" id="{33384E5B-DA8F-4EFD-8D91-C0EB98813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1975"/>
              <a:ext cx="315988" cy="27521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D7B272-1D73-43C4-B9B3-E10EE60A1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7FE8B4-7E52-4AB2-AC47-8C4BEEF17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F32042B8-0D8F-435E-8000-5046C2554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33566F21-01AD-41BF-BDB3-A6920C1B7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5D96FE25-4CDD-4A27-8CDE-617987DBA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F133C66D-97A8-48F5-A9FD-015B04485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10E393DD-1398-4C1C-BCCD-E5C6012BC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DF21F68D-A131-46FC-8A08-F2388E429E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390241A-2DF2-440C-80D0-DE31DEDB1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213FCE5-EA54-4B9E-8422-712993FCC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E6296B1B-3E83-4F36-B722-B3ABEE14B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D9E34F14-CB4C-4DCF-B648-B86081819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D93803F7-2082-4C14-9C41-4E1EA73C1D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084D5A9F-4A8A-4240-AFCB-811291FA3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409D9525-1278-4D2B-8671-881A6A709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BCEDA8ED-BD9E-46F0-BF2C-B234263DB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B01C84E7-8749-4296-8B12-531C4203A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BBBF8FA7-F2B9-47D3-8A28-82796389F9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24A2760A-DA0A-4726-B702-5D5A6C6B5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CFB50890-5301-48AB-B1D8-B5707975D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6184DFFF-3C6F-4682-BFC4-A98B27467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5501D5FA-E0E4-453B-A56A-0405EF9C9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064E58B1-8832-4242-9018-16BC225C5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4BD77D6-5CB6-FE99-CA1E-ECAC4D8A5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6374" y="2358391"/>
            <a:ext cx="3498979" cy="2453676"/>
          </a:xfrm>
        </p:spPr>
        <p:txBody>
          <a:bodyPr>
            <a:normAutofit/>
          </a:bodyPr>
          <a:lstStyle/>
          <a:p>
            <a:r>
              <a:rPr lang="pt-BR"/>
              <a:t>A disputa entre empresários e professores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8BFC60-1238-5639-FBC3-4A9CE7093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120" y="803186"/>
            <a:ext cx="4498789" cy="5248622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E"/>
                </a:solidFill>
              </a:rPr>
              <a:t>Conferência Nacional de Educação terminou na terça</a:t>
            </a:r>
          </a:p>
          <a:p>
            <a:r>
              <a:rPr lang="pt-BR">
                <a:solidFill>
                  <a:srgbClr val="FFFFFE"/>
                </a:solidFill>
              </a:rPr>
              <a:t>3 mil delegados aprovam teses do campo progressista e isolam propostas de empresários, MEC e extrema-direita</a:t>
            </a:r>
          </a:p>
          <a:p>
            <a:r>
              <a:rPr lang="pt-BR">
                <a:solidFill>
                  <a:srgbClr val="FFFFFE"/>
                </a:solidFill>
              </a:rPr>
              <a:t>A disputa vai, agora, ao Congresso Nacional</a:t>
            </a:r>
          </a:p>
        </p:txBody>
      </p:sp>
    </p:spTree>
    <p:extLst>
      <p:ext uri="{BB962C8B-B14F-4D97-AF65-F5344CB8AC3E}">
        <p14:creationId xmlns:p14="http://schemas.microsoft.com/office/powerpoint/2010/main" val="988880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7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58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8" name="Group 28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80" name="Isosceles Triangle 30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81" name="Rectangle 31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 useBgFill="1">
        <p:nvSpPr>
          <p:cNvPr id="82" name="Rectangle 33">
            <a:extLst>
              <a:ext uri="{FF2B5EF4-FFF2-40B4-BE49-F238E27FC236}">
                <a16:creationId xmlns:a16="http://schemas.microsoft.com/office/drawing/2014/main" id="{62704ED4-17AD-4155-82BF-349125232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35">
            <a:extLst>
              <a:ext uri="{FF2B5EF4-FFF2-40B4-BE49-F238E27FC236}">
                <a16:creationId xmlns:a16="http://schemas.microsoft.com/office/drawing/2014/main" id="{94030ADA-F758-4871-82A9-A900D3A1C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C03A5D77-B569-4446-A13F-5F2B66B89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1910AFDB-600F-419E-B8A2-C910C91CC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8BA9642D-E707-4E5C-AD56-5B4201F77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6BE43368-BE27-4B0F-996B-F8020ECC8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1C2AFC90-DCD5-4CC4-B572-09469E8927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EEC73C1F-7C9B-41BF-A454-152B90AF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B9387A9D-115C-4CC5-9107-97827EFF8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69CF2257-1227-45F2-8310-EF03857E0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914D598B-12C8-4050-872B-AB3C4790A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43441426-0436-4C62-93CB-7B2312119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8174AF5F-E0DA-457B-9C6D-B6793C36A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40D36E6D-6BFF-4FB5-9EEB-3A36B7956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5159A95D-574D-4341-8A5B-5EB05EF2C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CC2519B6-9E4D-48AA-8E1D-413BEEEEE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91EFD00E-D9BB-4F8F-9652-1514A200A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78EDA1A4-47D4-4C8C-94C1-20520CA08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EF948F9B-2B64-4D46-B645-564490CD5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95BA89D9-B358-4064-A9B6-44592BB97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B1D008F9-9A52-429E-9615-0BB796945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E4BAAF5C-577F-43DB-8ACD-EDAB5A54E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alpha val="38000"/>
                </a:schemeClr>
              </a:gs>
              <a:gs pos="0">
                <a:schemeClr val="bg1">
                  <a:lumMod val="95000"/>
                  <a:alpha val="12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816A44-1D46-2B32-B1A0-00D1F2E3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1" y="760830"/>
            <a:ext cx="6884244" cy="5336340"/>
          </a:xfrm>
        </p:spPr>
        <p:txBody>
          <a:bodyPr vert="horz" lIns="228600" tIns="228600" rIns="228600" bIns="0" rtlCol="0" anchor="ctr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8800">
                <a:solidFill>
                  <a:schemeClr val="tx1"/>
                </a:solidFill>
              </a:rPr>
              <a:t>Falando em MEC...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AA7228-286B-FC65-0BBC-9396F30B0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688" y="760830"/>
            <a:ext cx="3065591" cy="5336340"/>
          </a:xfrm>
        </p:spPr>
        <p:txBody>
          <a:bodyPr vert="horz" lIns="91440" tIns="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/>
              <a:t>MEC admite erro na divulgação de resultados do Sisu, e candidatos querem entrar na Justiça</a:t>
            </a:r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78B6E08A-861F-4A1A-BCF0-69429C5A2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025316" y="3342776"/>
            <a:ext cx="200040" cy="17244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04664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23</TotalTime>
  <Words>151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 Light</vt:lpstr>
      <vt:lpstr>Rockwell</vt:lpstr>
      <vt:lpstr>Wingdings</vt:lpstr>
      <vt:lpstr>Atlas</vt:lpstr>
      <vt:lpstr>Balanço da primeira semana de fevereiro</vt:lpstr>
      <vt:lpstr>Para onde aponta Lula?</vt:lpstr>
      <vt:lpstr>Crise na Abin revela governo ocupado por bolsonaristas</vt:lpstr>
      <vt:lpstr>Brasileiro vai ao Paraíso</vt:lpstr>
      <vt:lpstr>A disputa entre empresários e professores</vt:lpstr>
      <vt:lpstr>Falando em MEC...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Balanço da primeira semana de fevereiro</dc:title>
  <dc:creator>Rudá Ricci</dc:creator>
  <cp:lastModifiedBy>Rudá Ricci</cp:lastModifiedBy>
  <cp:revision>1</cp:revision>
  <dcterms:created xsi:type="dcterms:W3CDTF">2024-02-04T08:59:26Z</dcterms:created>
  <dcterms:modified xsi:type="dcterms:W3CDTF">2024-02-04T09:22:58Z</dcterms:modified>
</cp:coreProperties>
</file>