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5" r:id="rId7"/>
    <p:sldId id="261" r:id="rId8"/>
    <p:sldId id="263" r:id="rId9"/>
    <p:sldId id="264" r:id="rId10"/>
    <p:sldId id="26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6AEC7-BFC3-4651-A72C-E9F9F6B4BE2C}" v="132" dt="2024-02-20T11:08:34.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á Ricci" userId="fd4d6abc9f047792" providerId="LiveId" clId="{D516AEC7-BFC3-4651-A72C-E9F9F6B4BE2C}"/>
    <pc:docChg chg="undo custSel addSld modSld">
      <pc:chgData name="Rudá Ricci" userId="fd4d6abc9f047792" providerId="LiveId" clId="{D516AEC7-BFC3-4651-A72C-E9F9F6B4BE2C}" dt="2024-02-20T11:09:01.998" v="289" actId="26606"/>
      <pc:docMkLst>
        <pc:docMk/>
      </pc:docMkLst>
      <pc:sldChg chg="addSp modSp mod setBg setClrOvrMap">
        <pc:chgData name="Rudá Ricci" userId="fd4d6abc9f047792" providerId="LiveId" clId="{D516AEC7-BFC3-4651-A72C-E9F9F6B4BE2C}" dt="2024-02-20T10:59:47.972" v="15" actId="26606"/>
        <pc:sldMkLst>
          <pc:docMk/>
          <pc:sldMk cId="3081771980" sldId="260"/>
        </pc:sldMkLst>
        <pc:spChg chg="mod">
          <ac:chgData name="Rudá Ricci" userId="fd4d6abc9f047792" providerId="LiveId" clId="{D516AEC7-BFC3-4651-A72C-E9F9F6B4BE2C}" dt="2024-02-20T10:59:47.972" v="15" actId="26606"/>
          <ac:spMkLst>
            <pc:docMk/>
            <pc:sldMk cId="3081771980" sldId="260"/>
            <ac:spMk id="2" creationId="{14CE1F37-CDC4-C919-5BE1-D434524FFA33}"/>
          </ac:spMkLst>
        </pc:spChg>
        <pc:spChg chg="mod">
          <ac:chgData name="Rudá Ricci" userId="fd4d6abc9f047792" providerId="LiveId" clId="{D516AEC7-BFC3-4651-A72C-E9F9F6B4BE2C}" dt="2024-02-20T10:59:47.972" v="15" actId="26606"/>
          <ac:spMkLst>
            <pc:docMk/>
            <pc:sldMk cId="3081771980" sldId="260"/>
            <ac:spMk id="3" creationId="{04CD54C0-9C81-FB2C-009E-AA39CE3CC72E}"/>
          </ac:spMkLst>
        </pc:spChg>
        <pc:spChg chg="add">
          <ac:chgData name="Rudá Ricci" userId="fd4d6abc9f047792" providerId="LiveId" clId="{D516AEC7-BFC3-4651-A72C-E9F9F6B4BE2C}" dt="2024-02-20T10:59:47.972" v="15" actId="26606"/>
          <ac:spMkLst>
            <pc:docMk/>
            <pc:sldMk cId="3081771980" sldId="260"/>
            <ac:spMk id="13" creationId="{9DD3589A-DB65-424B-ACF1-5C8155F1C3A8}"/>
          </ac:spMkLst>
        </pc:spChg>
        <pc:spChg chg="add">
          <ac:chgData name="Rudá Ricci" userId="fd4d6abc9f047792" providerId="LiveId" clId="{D516AEC7-BFC3-4651-A72C-E9F9F6B4BE2C}" dt="2024-02-20T10:59:47.972" v="15" actId="26606"/>
          <ac:spMkLst>
            <pc:docMk/>
            <pc:sldMk cId="3081771980" sldId="260"/>
            <ac:spMk id="15" creationId="{9F784D76-D302-4160-A2D4-C2F4AB76D478}"/>
          </ac:spMkLst>
        </pc:spChg>
        <pc:spChg chg="add">
          <ac:chgData name="Rudá Ricci" userId="fd4d6abc9f047792" providerId="LiveId" clId="{D516AEC7-BFC3-4651-A72C-E9F9F6B4BE2C}" dt="2024-02-20T10:59:47.972" v="15" actId="26606"/>
          <ac:spMkLst>
            <pc:docMk/>
            <pc:sldMk cId="3081771980" sldId="260"/>
            <ac:spMk id="19" creationId="{2B57E7D2-A94B-4A8D-B58F-D3E30C2353DE}"/>
          </ac:spMkLst>
        </pc:spChg>
        <pc:picChg chg="mod">
          <ac:chgData name="Rudá Ricci" userId="fd4d6abc9f047792" providerId="LiveId" clId="{D516AEC7-BFC3-4651-A72C-E9F9F6B4BE2C}" dt="2024-02-20T10:59:47.972" v="15" actId="26606"/>
          <ac:picMkLst>
            <pc:docMk/>
            <pc:sldMk cId="3081771980" sldId="260"/>
            <ac:picMk id="4" creationId="{6076BEEF-49A4-7C82-79E2-0007D80ED6E7}"/>
          </ac:picMkLst>
        </pc:picChg>
        <pc:picChg chg="add">
          <ac:chgData name="Rudá Ricci" userId="fd4d6abc9f047792" providerId="LiveId" clId="{D516AEC7-BFC3-4651-A72C-E9F9F6B4BE2C}" dt="2024-02-20T10:59:47.972" v="15" actId="26606"/>
          <ac:picMkLst>
            <pc:docMk/>
            <pc:sldMk cId="3081771980" sldId="260"/>
            <ac:picMk id="9" creationId="{D8DF5C3E-BDAB-40E6-A40B-8C05D8CD3F52}"/>
          </ac:picMkLst>
        </pc:picChg>
        <pc:picChg chg="add">
          <ac:chgData name="Rudá Ricci" userId="fd4d6abc9f047792" providerId="LiveId" clId="{D516AEC7-BFC3-4651-A72C-E9F9F6B4BE2C}" dt="2024-02-20T10:59:47.972" v="15" actId="26606"/>
          <ac:picMkLst>
            <pc:docMk/>
            <pc:sldMk cId="3081771980" sldId="260"/>
            <ac:picMk id="11" creationId="{9D90C31A-86E3-472B-B929-496667598EFF}"/>
          </ac:picMkLst>
        </pc:picChg>
        <pc:picChg chg="add">
          <ac:chgData name="Rudá Ricci" userId="fd4d6abc9f047792" providerId="LiveId" clId="{D516AEC7-BFC3-4651-A72C-E9F9F6B4BE2C}" dt="2024-02-20T10:59:47.972" v="15" actId="26606"/>
          <ac:picMkLst>
            <pc:docMk/>
            <pc:sldMk cId="3081771980" sldId="260"/>
            <ac:picMk id="17" creationId="{608D9710-1A5F-4D24-B654-F2081DE6014C}"/>
          </ac:picMkLst>
        </pc:picChg>
      </pc:sldChg>
      <pc:sldChg chg="modSp mod">
        <pc:chgData name="Rudá Ricci" userId="fd4d6abc9f047792" providerId="LiveId" clId="{D516AEC7-BFC3-4651-A72C-E9F9F6B4BE2C}" dt="2024-02-20T11:05:33.664" v="214" actId="6549"/>
        <pc:sldMkLst>
          <pc:docMk/>
          <pc:sldMk cId="3417400395" sldId="261"/>
        </pc:sldMkLst>
        <pc:spChg chg="mod">
          <ac:chgData name="Rudá Ricci" userId="fd4d6abc9f047792" providerId="LiveId" clId="{D516AEC7-BFC3-4651-A72C-E9F9F6B4BE2C}" dt="2024-02-20T11:05:33.664" v="214" actId="6549"/>
          <ac:spMkLst>
            <pc:docMk/>
            <pc:sldMk cId="3417400395" sldId="261"/>
            <ac:spMk id="3" creationId="{72C6A290-80A6-1D90-6237-69B7B9347765}"/>
          </ac:spMkLst>
        </pc:spChg>
      </pc:sldChg>
      <pc:sldChg chg="modSp mod">
        <pc:chgData name="Rudá Ricci" userId="fd4d6abc9f047792" providerId="LiveId" clId="{D516AEC7-BFC3-4651-A72C-E9F9F6B4BE2C}" dt="2024-02-19T21:15:50.466" v="6" actId="255"/>
        <pc:sldMkLst>
          <pc:docMk/>
          <pc:sldMk cId="1357257871" sldId="264"/>
        </pc:sldMkLst>
        <pc:spChg chg="mod">
          <ac:chgData name="Rudá Ricci" userId="fd4d6abc9f047792" providerId="LiveId" clId="{D516AEC7-BFC3-4651-A72C-E9F9F6B4BE2C}" dt="2024-02-19T21:15:50.466" v="6" actId="255"/>
          <ac:spMkLst>
            <pc:docMk/>
            <pc:sldMk cId="1357257871" sldId="264"/>
            <ac:spMk id="3" creationId="{964141C8-76EA-D086-771E-CBD9A4A2C31B}"/>
          </ac:spMkLst>
        </pc:spChg>
      </pc:sldChg>
      <pc:sldChg chg="addSp delSp modSp new mod setBg">
        <pc:chgData name="Rudá Ricci" userId="fd4d6abc9f047792" providerId="LiveId" clId="{D516AEC7-BFC3-4651-A72C-E9F9F6B4BE2C}" dt="2024-02-20T11:04:51.410" v="203" actId="26606"/>
        <pc:sldMkLst>
          <pc:docMk/>
          <pc:sldMk cId="3958803744" sldId="265"/>
        </pc:sldMkLst>
        <pc:spChg chg="mod">
          <ac:chgData name="Rudá Ricci" userId="fd4d6abc9f047792" providerId="LiveId" clId="{D516AEC7-BFC3-4651-A72C-E9F9F6B4BE2C}" dt="2024-02-20T11:04:51.410" v="203" actId="26606"/>
          <ac:spMkLst>
            <pc:docMk/>
            <pc:sldMk cId="3958803744" sldId="265"/>
            <ac:spMk id="2" creationId="{F6DFE1A4-3B9D-F69D-3886-E3DDD884CD4C}"/>
          </ac:spMkLst>
        </pc:spChg>
        <pc:spChg chg="add del mod">
          <ac:chgData name="Rudá Ricci" userId="fd4d6abc9f047792" providerId="LiveId" clId="{D516AEC7-BFC3-4651-A72C-E9F9F6B4BE2C}" dt="2024-02-20T11:01:18.247" v="72" actId="26606"/>
          <ac:spMkLst>
            <pc:docMk/>
            <pc:sldMk cId="3958803744" sldId="265"/>
            <ac:spMk id="3" creationId="{E704F078-D950-5BB2-B440-6F52A4CA85DB}"/>
          </ac:spMkLst>
        </pc:spChg>
        <pc:spChg chg="add del">
          <ac:chgData name="Rudá Ricci" userId="fd4d6abc9f047792" providerId="LiveId" clId="{D516AEC7-BFC3-4651-A72C-E9F9F6B4BE2C}" dt="2024-02-20T11:01:18.208" v="71" actId="26606"/>
          <ac:spMkLst>
            <pc:docMk/>
            <pc:sldMk cId="3958803744" sldId="265"/>
            <ac:spMk id="9" creationId="{B2A773CA-28F4-49C2-BFA3-49A5867C7AFB}"/>
          </ac:spMkLst>
        </pc:spChg>
        <pc:spChg chg="add del">
          <ac:chgData name="Rudá Ricci" userId="fd4d6abc9f047792" providerId="LiveId" clId="{D516AEC7-BFC3-4651-A72C-E9F9F6B4BE2C}" dt="2024-02-20T11:01:18.208" v="71" actId="26606"/>
          <ac:spMkLst>
            <pc:docMk/>
            <pc:sldMk cId="3958803744" sldId="265"/>
            <ac:spMk id="13" creationId="{3009A16D-868B-4145-BBC6-555098537EC2}"/>
          </ac:spMkLst>
        </pc:spChg>
        <pc:spChg chg="add del">
          <ac:chgData name="Rudá Ricci" userId="fd4d6abc9f047792" providerId="LiveId" clId="{D516AEC7-BFC3-4651-A72C-E9F9F6B4BE2C}" dt="2024-02-20T11:01:18.208" v="71" actId="26606"/>
          <ac:spMkLst>
            <pc:docMk/>
            <pc:sldMk cId="3958803744" sldId="265"/>
            <ac:spMk id="17" creationId="{2DCAE5CF-5D29-4779-83E1-BDB64E4F30E5}"/>
          </ac:spMkLst>
        </pc:spChg>
        <pc:spChg chg="add">
          <ac:chgData name="Rudá Ricci" userId="fd4d6abc9f047792" providerId="LiveId" clId="{D516AEC7-BFC3-4651-A72C-E9F9F6B4BE2C}" dt="2024-02-20T11:04:51.410" v="203" actId="26606"/>
          <ac:spMkLst>
            <pc:docMk/>
            <pc:sldMk cId="3958803744" sldId="265"/>
            <ac:spMk id="24" creationId="{5CCD89DF-A084-43AD-9824-83BBBFC81EA5}"/>
          </ac:spMkLst>
        </pc:spChg>
        <pc:spChg chg="add">
          <ac:chgData name="Rudá Ricci" userId="fd4d6abc9f047792" providerId="LiveId" clId="{D516AEC7-BFC3-4651-A72C-E9F9F6B4BE2C}" dt="2024-02-20T11:04:51.410" v="203" actId="26606"/>
          <ac:spMkLst>
            <pc:docMk/>
            <pc:sldMk cId="3958803744" sldId="265"/>
            <ac:spMk id="28" creationId="{11767E27-DCFE-4AA0-B1A2-E019108D7A3E}"/>
          </ac:spMkLst>
        </pc:spChg>
        <pc:spChg chg="add">
          <ac:chgData name="Rudá Ricci" userId="fd4d6abc9f047792" providerId="LiveId" clId="{D516AEC7-BFC3-4651-A72C-E9F9F6B4BE2C}" dt="2024-02-20T11:04:51.410" v="203" actId="26606"/>
          <ac:spMkLst>
            <pc:docMk/>
            <pc:sldMk cId="3958803744" sldId="265"/>
            <ac:spMk id="30" creationId="{1C61BEF9-DC90-4AC9-8E25-ED5509D7A1DC}"/>
          </ac:spMkLst>
        </pc:spChg>
        <pc:spChg chg="add">
          <ac:chgData name="Rudá Ricci" userId="fd4d6abc9f047792" providerId="LiveId" clId="{D516AEC7-BFC3-4651-A72C-E9F9F6B4BE2C}" dt="2024-02-20T11:04:51.410" v="203" actId="26606"/>
          <ac:spMkLst>
            <pc:docMk/>
            <pc:sldMk cId="3958803744" sldId="265"/>
            <ac:spMk id="32" creationId="{D64306F4-D304-4F4E-9B08-A8036AF82123}"/>
          </ac:spMkLst>
        </pc:spChg>
        <pc:graphicFrameChg chg="add del">
          <ac:chgData name="Rudá Ricci" userId="fd4d6abc9f047792" providerId="LiveId" clId="{D516AEC7-BFC3-4651-A72C-E9F9F6B4BE2C}" dt="2024-02-20T11:01:18.208" v="71" actId="26606"/>
          <ac:graphicFrameMkLst>
            <pc:docMk/>
            <pc:sldMk cId="3958803744" sldId="265"/>
            <ac:graphicFrameMk id="5" creationId="{DF29C045-E5B5-9994-504C-7826C070F4B4}"/>
          </ac:graphicFrameMkLst>
        </pc:graphicFrameChg>
        <pc:graphicFrameChg chg="add mod modGraphic">
          <ac:chgData name="Rudá Ricci" userId="fd4d6abc9f047792" providerId="LiveId" clId="{D516AEC7-BFC3-4651-A72C-E9F9F6B4BE2C}" dt="2024-02-20T11:04:51.410" v="203" actId="26606"/>
          <ac:graphicFrameMkLst>
            <pc:docMk/>
            <pc:sldMk cId="3958803744" sldId="265"/>
            <ac:graphicFrameMk id="19" creationId="{4D7CBD6F-E0FA-0D25-4163-CDD9567945A5}"/>
          </ac:graphicFrameMkLst>
        </pc:graphicFrameChg>
        <pc:picChg chg="add del">
          <ac:chgData name="Rudá Ricci" userId="fd4d6abc9f047792" providerId="LiveId" clId="{D516AEC7-BFC3-4651-A72C-E9F9F6B4BE2C}" dt="2024-02-20T11:01:18.208" v="71" actId="26606"/>
          <ac:picMkLst>
            <pc:docMk/>
            <pc:sldMk cId="3958803744" sldId="265"/>
            <ac:picMk id="11" creationId="{5D7C72BA-4476-4E4B-BC37-9A75FD0C5951}"/>
          </ac:picMkLst>
        </pc:picChg>
        <pc:picChg chg="add del">
          <ac:chgData name="Rudá Ricci" userId="fd4d6abc9f047792" providerId="LiveId" clId="{D516AEC7-BFC3-4651-A72C-E9F9F6B4BE2C}" dt="2024-02-20T11:01:18.208" v="71" actId="26606"/>
          <ac:picMkLst>
            <pc:docMk/>
            <pc:sldMk cId="3958803744" sldId="265"/>
            <ac:picMk id="15" creationId="{3992EB33-38E1-4175-8EE2-9BB8CC159C7B}"/>
          </ac:picMkLst>
        </pc:picChg>
        <pc:picChg chg="add">
          <ac:chgData name="Rudá Ricci" userId="fd4d6abc9f047792" providerId="LiveId" clId="{D516AEC7-BFC3-4651-A72C-E9F9F6B4BE2C}" dt="2024-02-20T11:04:51.410" v="203" actId="26606"/>
          <ac:picMkLst>
            <pc:docMk/>
            <pc:sldMk cId="3958803744" sldId="265"/>
            <ac:picMk id="26" creationId="{842DB508-57AC-4491-A95B-0A00DE260814}"/>
          </ac:picMkLst>
        </pc:picChg>
        <pc:picChg chg="add">
          <ac:chgData name="Rudá Ricci" userId="fd4d6abc9f047792" providerId="LiveId" clId="{D516AEC7-BFC3-4651-A72C-E9F9F6B4BE2C}" dt="2024-02-20T11:04:51.410" v="203" actId="26606"/>
          <ac:picMkLst>
            <pc:docMk/>
            <pc:sldMk cId="3958803744" sldId="265"/>
            <ac:picMk id="34" creationId="{8FACC571-ABDB-4C1F-8A8B-53E362E11388}"/>
          </ac:picMkLst>
        </pc:picChg>
        <pc:picChg chg="add">
          <ac:chgData name="Rudá Ricci" userId="fd4d6abc9f047792" providerId="LiveId" clId="{D516AEC7-BFC3-4651-A72C-E9F9F6B4BE2C}" dt="2024-02-20T11:04:51.410" v="203" actId="26606"/>
          <ac:picMkLst>
            <pc:docMk/>
            <pc:sldMk cId="3958803744" sldId="265"/>
            <ac:picMk id="36" creationId="{F486E5BD-1557-41D9-A119-D5F62647ABB1}"/>
          </ac:picMkLst>
        </pc:picChg>
      </pc:sldChg>
      <pc:sldChg chg="addSp delSp modSp new mod setBg addAnim delAnim">
        <pc:chgData name="Rudá Ricci" userId="fd4d6abc9f047792" providerId="LiveId" clId="{D516AEC7-BFC3-4651-A72C-E9F9F6B4BE2C}" dt="2024-02-20T11:09:01.998" v="289" actId="26606"/>
        <pc:sldMkLst>
          <pc:docMk/>
          <pc:sldMk cId="1001741242" sldId="266"/>
        </pc:sldMkLst>
        <pc:spChg chg="mod">
          <ac:chgData name="Rudá Ricci" userId="fd4d6abc9f047792" providerId="LiveId" clId="{D516AEC7-BFC3-4651-A72C-E9F9F6B4BE2C}" dt="2024-02-20T11:09:01.998" v="289" actId="26606"/>
          <ac:spMkLst>
            <pc:docMk/>
            <pc:sldMk cId="1001741242" sldId="266"/>
            <ac:spMk id="2" creationId="{8F51205B-3CC2-114E-590E-51EFCF7EF930}"/>
          </ac:spMkLst>
        </pc:spChg>
        <pc:spChg chg="del mod">
          <ac:chgData name="Rudá Ricci" userId="fd4d6abc9f047792" providerId="LiveId" clId="{D516AEC7-BFC3-4651-A72C-E9F9F6B4BE2C}" dt="2024-02-20T11:08:23.221" v="220"/>
          <ac:spMkLst>
            <pc:docMk/>
            <pc:sldMk cId="1001741242" sldId="266"/>
            <ac:spMk id="3" creationId="{8707C55E-66E5-20BE-3E13-74ED05680CF7}"/>
          </ac:spMkLst>
        </pc:spChg>
        <pc:spChg chg="add del">
          <ac:chgData name="Rudá Ricci" userId="fd4d6abc9f047792" providerId="LiveId" clId="{D516AEC7-BFC3-4651-A72C-E9F9F6B4BE2C}" dt="2024-02-20T11:08:57.021" v="285" actId="478"/>
          <ac:spMkLst>
            <pc:docMk/>
            <pc:sldMk cId="1001741242" sldId="266"/>
            <ac:spMk id="9" creationId="{8087BE4B-736B-891F-27EB-225703C0702D}"/>
          </ac:spMkLst>
        </pc:spChg>
        <pc:spChg chg="add del">
          <ac:chgData name="Rudá Ricci" userId="fd4d6abc9f047792" providerId="LiveId" clId="{D516AEC7-BFC3-4651-A72C-E9F9F6B4BE2C}" dt="2024-02-20T11:09:01.998" v="289" actId="26606"/>
          <ac:spMkLst>
            <pc:docMk/>
            <pc:sldMk cId="1001741242" sldId="266"/>
            <ac:spMk id="16" creationId="{F1AACF4D-AF22-463C-97CE-C34F0783C086}"/>
          </ac:spMkLst>
        </pc:spChg>
        <pc:spChg chg="add del">
          <ac:chgData name="Rudá Ricci" userId="fd4d6abc9f047792" providerId="LiveId" clId="{D516AEC7-BFC3-4651-A72C-E9F9F6B4BE2C}" dt="2024-02-20T11:09:01.956" v="288" actId="26606"/>
          <ac:spMkLst>
            <pc:docMk/>
            <pc:sldMk cId="1001741242" sldId="266"/>
            <ac:spMk id="29" creationId="{C2A1BCF2-2977-4E81-8823-91321793F16E}"/>
          </ac:spMkLst>
        </pc:spChg>
        <pc:spChg chg="add del">
          <ac:chgData name="Rudá Ricci" userId="fd4d6abc9f047792" providerId="LiveId" clId="{D516AEC7-BFC3-4651-A72C-E9F9F6B4BE2C}" dt="2024-02-20T11:09:01.956" v="288" actId="26606"/>
          <ac:spMkLst>
            <pc:docMk/>
            <pc:sldMk cId="1001741242" sldId="266"/>
            <ac:spMk id="31" creationId="{687BE72E-2DA8-42F0-8ACA-D7572BFA7C91}"/>
          </ac:spMkLst>
        </pc:spChg>
        <pc:spChg chg="add del">
          <ac:chgData name="Rudá Ricci" userId="fd4d6abc9f047792" providerId="LiveId" clId="{D516AEC7-BFC3-4651-A72C-E9F9F6B4BE2C}" dt="2024-02-20T11:09:01.956" v="288" actId="26606"/>
          <ac:spMkLst>
            <pc:docMk/>
            <pc:sldMk cId="1001741242" sldId="266"/>
            <ac:spMk id="37" creationId="{B8F31EF5-7BFE-42A8-A874-E14D5DD46DB6}"/>
          </ac:spMkLst>
        </pc:spChg>
        <pc:spChg chg="add del">
          <ac:chgData name="Rudá Ricci" userId="fd4d6abc9f047792" providerId="LiveId" clId="{D516AEC7-BFC3-4651-A72C-E9F9F6B4BE2C}" dt="2024-02-20T11:09:01.956" v="288" actId="26606"/>
          <ac:spMkLst>
            <pc:docMk/>
            <pc:sldMk cId="1001741242" sldId="266"/>
            <ac:spMk id="39" creationId="{565ED392-7278-4AAA-BC0F-C47497DBCAEC}"/>
          </ac:spMkLst>
        </pc:spChg>
        <pc:spChg chg="add del">
          <ac:chgData name="Rudá Ricci" userId="fd4d6abc9f047792" providerId="LiveId" clId="{D516AEC7-BFC3-4651-A72C-E9F9F6B4BE2C}" dt="2024-02-20T11:09:01.956" v="288" actId="26606"/>
          <ac:spMkLst>
            <pc:docMk/>
            <pc:sldMk cId="1001741242" sldId="266"/>
            <ac:spMk id="41" creationId="{CBBB09EE-90EA-4D35-B0FF-63B6EE97CF19}"/>
          </ac:spMkLst>
        </pc:spChg>
        <pc:spChg chg="add del">
          <ac:chgData name="Rudá Ricci" userId="fd4d6abc9f047792" providerId="LiveId" clId="{D516AEC7-BFC3-4651-A72C-E9F9F6B4BE2C}" dt="2024-02-20T11:09:01.956" v="288" actId="26606"/>
          <ac:spMkLst>
            <pc:docMk/>
            <pc:sldMk cId="1001741242" sldId="266"/>
            <ac:spMk id="43" creationId="{80C677B7-3768-43DD-955D-D2BE3B84EB5E}"/>
          </ac:spMkLst>
        </pc:spChg>
        <pc:spChg chg="add">
          <ac:chgData name="Rudá Ricci" userId="fd4d6abc9f047792" providerId="LiveId" clId="{D516AEC7-BFC3-4651-A72C-E9F9F6B4BE2C}" dt="2024-02-20T11:09:01.998" v="289" actId="26606"/>
          <ac:spMkLst>
            <pc:docMk/>
            <pc:sldMk cId="1001741242" sldId="266"/>
            <ac:spMk id="45" creationId="{CF26CDD1-21FC-474C-A2C9-7B8DB767ECE2}"/>
          </ac:spMkLst>
        </pc:spChg>
        <pc:spChg chg="add">
          <ac:chgData name="Rudá Ricci" userId="fd4d6abc9f047792" providerId="LiveId" clId="{D516AEC7-BFC3-4651-A72C-E9F9F6B4BE2C}" dt="2024-02-20T11:09:01.998" v="289" actId="26606"/>
          <ac:spMkLst>
            <pc:docMk/>
            <pc:sldMk cId="1001741242" sldId="266"/>
            <ac:spMk id="49" creationId="{3717E301-9A1C-441F-BCE3-A7978A1C31F2}"/>
          </ac:spMkLst>
        </pc:spChg>
        <pc:spChg chg="add">
          <ac:chgData name="Rudá Ricci" userId="fd4d6abc9f047792" providerId="LiveId" clId="{D516AEC7-BFC3-4651-A72C-E9F9F6B4BE2C}" dt="2024-02-20T11:09:01.998" v="289" actId="26606"/>
          <ac:spMkLst>
            <pc:docMk/>
            <pc:sldMk cId="1001741242" sldId="266"/>
            <ac:spMk id="50" creationId="{4C92FBE1-7876-42B4-BB11-46FF68221E5C}"/>
          </ac:spMkLst>
        </pc:spChg>
        <pc:spChg chg="add">
          <ac:chgData name="Rudá Ricci" userId="fd4d6abc9f047792" providerId="LiveId" clId="{D516AEC7-BFC3-4651-A72C-E9F9F6B4BE2C}" dt="2024-02-20T11:09:01.998" v="289" actId="26606"/>
          <ac:spMkLst>
            <pc:docMk/>
            <pc:sldMk cId="1001741242" sldId="266"/>
            <ac:spMk id="51" creationId="{A71C8C4C-B917-4631-9FDE-FC3A5FA267D8}"/>
          </ac:spMkLst>
        </pc:spChg>
        <pc:spChg chg="add">
          <ac:chgData name="Rudá Ricci" userId="fd4d6abc9f047792" providerId="LiveId" clId="{D516AEC7-BFC3-4651-A72C-E9F9F6B4BE2C}" dt="2024-02-20T11:09:01.998" v="289" actId="26606"/>
          <ac:spMkLst>
            <pc:docMk/>
            <pc:sldMk cId="1001741242" sldId="266"/>
            <ac:spMk id="52" creationId="{A53A2C4A-7938-4419-8904-6D245334660A}"/>
          </ac:spMkLst>
        </pc:spChg>
        <pc:spChg chg="add">
          <ac:chgData name="Rudá Ricci" userId="fd4d6abc9f047792" providerId="LiveId" clId="{D516AEC7-BFC3-4651-A72C-E9F9F6B4BE2C}" dt="2024-02-20T11:09:01.998" v="289" actId="26606"/>
          <ac:spMkLst>
            <pc:docMk/>
            <pc:sldMk cId="1001741242" sldId="266"/>
            <ac:spMk id="53" creationId="{78AC2FA8-410E-4F7D-8A38-988297147DE0}"/>
          </ac:spMkLst>
        </pc:spChg>
        <pc:spChg chg="add">
          <ac:chgData name="Rudá Ricci" userId="fd4d6abc9f047792" providerId="LiveId" clId="{D516AEC7-BFC3-4651-A72C-E9F9F6B4BE2C}" dt="2024-02-20T11:09:01.998" v="289" actId="26606"/>
          <ac:spMkLst>
            <pc:docMk/>
            <pc:sldMk cId="1001741242" sldId="266"/>
            <ac:spMk id="54" creationId="{B8ABD5F6-C0F5-4646-B17F-8CDF751EAA0C}"/>
          </ac:spMkLst>
        </pc:spChg>
        <pc:spChg chg="add">
          <ac:chgData name="Rudá Ricci" userId="fd4d6abc9f047792" providerId="LiveId" clId="{D516AEC7-BFC3-4651-A72C-E9F9F6B4BE2C}" dt="2024-02-20T11:09:01.998" v="289" actId="26606"/>
          <ac:spMkLst>
            <pc:docMk/>
            <pc:sldMk cId="1001741242" sldId="266"/>
            <ac:spMk id="55" creationId="{DA7F6F6D-DC70-44FC-9DB5-E57814E15369}"/>
          </ac:spMkLst>
        </pc:spChg>
        <pc:grpChg chg="add del">
          <ac:chgData name="Rudá Ricci" userId="fd4d6abc9f047792" providerId="LiveId" clId="{D516AEC7-BFC3-4651-A72C-E9F9F6B4BE2C}" dt="2024-02-20T11:09:01.998" v="289" actId="26606"/>
          <ac:grpSpMkLst>
            <pc:docMk/>
            <pc:sldMk cId="1001741242" sldId="266"/>
            <ac:grpSpMk id="12" creationId="{7D0669C1-CDCE-41C7-A9AB-65D9119F8388}"/>
          </ac:grpSpMkLst>
        </pc:grpChg>
        <pc:grpChg chg="add del">
          <ac:chgData name="Rudá Ricci" userId="fd4d6abc9f047792" providerId="LiveId" clId="{D516AEC7-BFC3-4651-A72C-E9F9F6B4BE2C}" dt="2024-02-20T11:09:01.956" v="288" actId="26606"/>
          <ac:grpSpMkLst>
            <pc:docMk/>
            <pc:sldMk cId="1001741242" sldId="266"/>
            <ac:grpSpMk id="33" creationId="{E44AD07A-A369-48B1-9476-EF07FAA53E61}"/>
          </ac:grpSpMkLst>
        </pc:grpChg>
        <pc:picChg chg="add mod ord">
          <ac:chgData name="Rudá Ricci" userId="fd4d6abc9f047792" providerId="LiveId" clId="{D516AEC7-BFC3-4651-A72C-E9F9F6B4BE2C}" dt="2024-02-20T11:09:01.998" v="289" actId="26606"/>
          <ac:picMkLst>
            <pc:docMk/>
            <pc:sldMk cId="1001741242" sldId="266"/>
            <ac:picMk id="4" creationId="{451770A8-6843-52AC-3203-2FDD1802CC36}"/>
          </ac:picMkLst>
        </pc:picChg>
        <pc:picChg chg="add mod ord">
          <ac:chgData name="Rudá Ricci" userId="fd4d6abc9f047792" providerId="LiveId" clId="{D516AEC7-BFC3-4651-A72C-E9F9F6B4BE2C}" dt="2024-02-20T11:09:01.998" v="289" actId="26606"/>
          <ac:picMkLst>
            <pc:docMk/>
            <pc:sldMk cId="1001741242" sldId="266"/>
            <ac:picMk id="5" creationId="{13F4BC8B-E018-15CE-E4DA-4FEE70650A82}"/>
          </ac:picMkLst>
        </pc:picChg>
        <pc:picChg chg="add del">
          <ac:chgData name="Rudá Ricci" userId="fd4d6abc9f047792" providerId="LiveId" clId="{D516AEC7-BFC3-4651-A72C-E9F9F6B4BE2C}" dt="2024-02-20T11:09:01.998" v="289" actId="26606"/>
          <ac:picMkLst>
            <pc:docMk/>
            <pc:sldMk cId="1001741242" sldId="266"/>
            <ac:picMk id="18" creationId="{6524329A-37E7-4025-B6E9-A97D40536894}"/>
          </ac:picMkLst>
        </pc:picChg>
        <pc:picChg chg="add del">
          <ac:chgData name="Rudá Ricci" userId="fd4d6abc9f047792" providerId="LiveId" clId="{D516AEC7-BFC3-4651-A72C-E9F9F6B4BE2C}" dt="2024-02-20T11:09:01.956" v="288" actId="26606"/>
          <ac:picMkLst>
            <pc:docMk/>
            <pc:sldMk cId="1001741242" sldId="266"/>
            <ac:picMk id="23" creationId="{0E93D5FC-63A0-47A4-A8C7-365881F64539}"/>
          </ac:picMkLst>
        </pc:picChg>
        <pc:picChg chg="add del">
          <ac:chgData name="Rudá Ricci" userId="fd4d6abc9f047792" providerId="LiveId" clId="{D516AEC7-BFC3-4651-A72C-E9F9F6B4BE2C}" dt="2024-02-20T11:09:01.956" v="288" actId="26606"/>
          <ac:picMkLst>
            <pc:docMk/>
            <pc:sldMk cId="1001741242" sldId="266"/>
            <ac:picMk id="25" creationId="{AEC8E9B6-3D7A-4F5B-9DEC-7C109D10F85D}"/>
          </ac:picMkLst>
        </pc:picChg>
        <pc:picChg chg="add del">
          <ac:chgData name="Rudá Ricci" userId="fd4d6abc9f047792" providerId="LiveId" clId="{D516AEC7-BFC3-4651-A72C-E9F9F6B4BE2C}" dt="2024-02-20T11:09:01.956" v="288" actId="26606"/>
          <ac:picMkLst>
            <pc:docMk/>
            <pc:sldMk cId="1001741242" sldId="266"/>
            <ac:picMk id="27" creationId="{B46DE350-A6F7-48F8-BC26-39BE38D1DBFB}"/>
          </ac:picMkLst>
        </pc:picChg>
        <pc:picChg chg="add">
          <ac:chgData name="Rudá Ricci" userId="fd4d6abc9f047792" providerId="LiveId" clId="{D516AEC7-BFC3-4651-A72C-E9F9F6B4BE2C}" dt="2024-02-20T11:09:01.998" v="289" actId="26606"/>
          <ac:picMkLst>
            <pc:docMk/>
            <pc:sldMk cId="1001741242" sldId="266"/>
            <ac:picMk id="35" creationId="{CEBFA857-F019-4043-8918-992AED80C81C}"/>
          </ac:picMkLst>
        </pc:picChg>
        <pc:picChg chg="add">
          <ac:chgData name="Rudá Ricci" userId="fd4d6abc9f047792" providerId="LiveId" clId="{D516AEC7-BFC3-4651-A72C-E9F9F6B4BE2C}" dt="2024-02-20T11:09:01.998" v="289" actId="26606"/>
          <ac:picMkLst>
            <pc:docMk/>
            <pc:sldMk cId="1001741242" sldId="266"/>
            <ac:picMk id="46" creationId="{01A3CA1B-1530-4046-A299-90F41FE7FBFA}"/>
          </ac:picMkLst>
        </pc:picChg>
        <pc:picChg chg="add">
          <ac:chgData name="Rudá Ricci" userId="fd4d6abc9f047792" providerId="LiveId" clId="{D516AEC7-BFC3-4651-A72C-E9F9F6B4BE2C}" dt="2024-02-20T11:09:01.998" v="289" actId="26606"/>
          <ac:picMkLst>
            <pc:docMk/>
            <pc:sldMk cId="1001741242" sldId="266"/>
            <ac:picMk id="47" creationId="{785DE991-651A-4067-9345-354591453204}"/>
          </ac:picMkLst>
        </pc:picChg>
        <pc:picChg chg="add">
          <ac:chgData name="Rudá Ricci" userId="fd4d6abc9f047792" providerId="LiveId" clId="{D516AEC7-BFC3-4651-A72C-E9F9F6B4BE2C}" dt="2024-02-20T11:09:01.998" v="289" actId="26606"/>
          <ac:picMkLst>
            <pc:docMk/>
            <pc:sldMk cId="1001741242" sldId="266"/>
            <ac:picMk id="48" creationId="{B1A7D09E-FC38-41AC-AD2B-A9DCCFCBE68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1E478-B706-44BD-8F0A-6A18FF257996}"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62471E60-5961-43D1-B872-79D7E2B15F32}">
      <dgm:prSet/>
      <dgm:spPr/>
      <dgm:t>
        <a:bodyPr/>
        <a:lstStyle/>
        <a:p>
          <a:r>
            <a:rPr lang="pt-BR" dirty="0"/>
            <a:t>40 milhões de civis perderam a vida no conflito, que durou de 1939 a 1945. Cerca de 20 milhões de soldados, quase metade deles russos, também perderam a vida.</a:t>
          </a:r>
          <a:endParaRPr lang="en-US" dirty="0"/>
        </a:p>
      </dgm:t>
    </dgm:pt>
    <dgm:pt modelId="{166454BF-971F-493E-9629-957736D6D4A0}" type="parTrans" cxnId="{BEABE00C-8A0A-4EFA-80B9-9FE86CF1D4B1}">
      <dgm:prSet/>
      <dgm:spPr/>
      <dgm:t>
        <a:bodyPr/>
        <a:lstStyle/>
        <a:p>
          <a:endParaRPr lang="en-US"/>
        </a:p>
      </dgm:t>
    </dgm:pt>
    <dgm:pt modelId="{D280A9A6-5FBA-4388-A973-98EFBF6D7691}" type="sibTrans" cxnId="{BEABE00C-8A0A-4EFA-80B9-9FE86CF1D4B1}">
      <dgm:prSet/>
      <dgm:spPr/>
      <dgm:t>
        <a:bodyPr/>
        <a:lstStyle/>
        <a:p>
          <a:endParaRPr lang="en-US"/>
        </a:p>
      </dgm:t>
    </dgm:pt>
    <dgm:pt modelId="{DD9DFD4C-5E35-4F03-86D3-20FD55E07DE6}">
      <dgm:prSet/>
      <dgm:spPr/>
      <dgm:t>
        <a:bodyPr/>
        <a:lstStyle/>
        <a:p>
          <a:r>
            <a:rPr lang="pt-BR" dirty="0"/>
            <a:t>Hoje, na Faixa de Gaza, mais de 25 mil pessoas morreram em função dos ataques de Israel, sendo que 90% são reconhecidamente civis</a:t>
          </a:r>
          <a:endParaRPr lang="en-US" dirty="0"/>
        </a:p>
      </dgm:t>
    </dgm:pt>
    <dgm:pt modelId="{E3CB30A4-A62A-4073-8F10-8F642AE420FA}" type="parTrans" cxnId="{2557E656-BAE4-4204-938B-835BDD635CEF}">
      <dgm:prSet/>
      <dgm:spPr/>
      <dgm:t>
        <a:bodyPr/>
        <a:lstStyle/>
        <a:p>
          <a:endParaRPr lang="en-US"/>
        </a:p>
      </dgm:t>
    </dgm:pt>
    <dgm:pt modelId="{7BDD9EB0-6D2A-4C93-B632-345E8B844394}" type="sibTrans" cxnId="{2557E656-BAE4-4204-938B-835BDD635CEF}">
      <dgm:prSet/>
      <dgm:spPr/>
      <dgm:t>
        <a:bodyPr/>
        <a:lstStyle/>
        <a:p>
          <a:endParaRPr lang="en-US"/>
        </a:p>
      </dgm:t>
    </dgm:pt>
    <dgm:pt modelId="{5C714631-6F5B-4028-BB30-2BBAAA0DA779}" type="pres">
      <dgm:prSet presAssocID="{FC21E478-B706-44BD-8F0A-6A18FF257996}" presName="hierChild1" presStyleCnt="0">
        <dgm:presLayoutVars>
          <dgm:orgChart val="1"/>
          <dgm:chPref val="1"/>
          <dgm:dir/>
          <dgm:animOne val="branch"/>
          <dgm:animLvl val="lvl"/>
          <dgm:resizeHandles/>
        </dgm:presLayoutVars>
      </dgm:prSet>
      <dgm:spPr/>
    </dgm:pt>
    <dgm:pt modelId="{95D4BA69-8171-48C6-A7DB-6B5B56BA2BA6}" type="pres">
      <dgm:prSet presAssocID="{62471E60-5961-43D1-B872-79D7E2B15F32}" presName="hierRoot1" presStyleCnt="0">
        <dgm:presLayoutVars>
          <dgm:hierBranch val="init"/>
        </dgm:presLayoutVars>
      </dgm:prSet>
      <dgm:spPr/>
    </dgm:pt>
    <dgm:pt modelId="{E6198703-0401-45C4-9B13-379536C5870E}" type="pres">
      <dgm:prSet presAssocID="{62471E60-5961-43D1-B872-79D7E2B15F32}" presName="rootComposite1" presStyleCnt="0"/>
      <dgm:spPr/>
    </dgm:pt>
    <dgm:pt modelId="{852E39CA-D8E8-40D3-9613-A55BA0712E4E}" type="pres">
      <dgm:prSet presAssocID="{62471E60-5961-43D1-B872-79D7E2B15F32}" presName="rootText1" presStyleLbl="node0" presStyleIdx="0" presStyleCnt="2">
        <dgm:presLayoutVars>
          <dgm:chPref val="3"/>
        </dgm:presLayoutVars>
      </dgm:prSet>
      <dgm:spPr/>
    </dgm:pt>
    <dgm:pt modelId="{FCB19940-B73A-4E69-8CE0-B913D0F2317A}" type="pres">
      <dgm:prSet presAssocID="{62471E60-5961-43D1-B872-79D7E2B15F32}" presName="rootConnector1" presStyleLbl="node1" presStyleIdx="0" presStyleCnt="0"/>
      <dgm:spPr/>
    </dgm:pt>
    <dgm:pt modelId="{23E987F0-1A99-43A7-B24C-841D379C2483}" type="pres">
      <dgm:prSet presAssocID="{62471E60-5961-43D1-B872-79D7E2B15F32}" presName="hierChild2" presStyleCnt="0"/>
      <dgm:spPr/>
    </dgm:pt>
    <dgm:pt modelId="{16F5FE50-F385-4658-A921-A1FFF771A2D2}" type="pres">
      <dgm:prSet presAssocID="{62471E60-5961-43D1-B872-79D7E2B15F32}" presName="hierChild3" presStyleCnt="0"/>
      <dgm:spPr/>
    </dgm:pt>
    <dgm:pt modelId="{C7F7948E-4CD7-444D-972D-CEA7079BA41A}" type="pres">
      <dgm:prSet presAssocID="{DD9DFD4C-5E35-4F03-86D3-20FD55E07DE6}" presName="hierRoot1" presStyleCnt="0">
        <dgm:presLayoutVars>
          <dgm:hierBranch val="init"/>
        </dgm:presLayoutVars>
      </dgm:prSet>
      <dgm:spPr/>
    </dgm:pt>
    <dgm:pt modelId="{A62A79E8-10FE-4801-AA84-45C9D82156E3}" type="pres">
      <dgm:prSet presAssocID="{DD9DFD4C-5E35-4F03-86D3-20FD55E07DE6}" presName="rootComposite1" presStyleCnt="0"/>
      <dgm:spPr/>
    </dgm:pt>
    <dgm:pt modelId="{2C1FE14A-6844-4831-9BD7-499051DA119F}" type="pres">
      <dgm:prSet presAssocID="{DD9DFD4C-5E35-4F03-86D3-20FD55E07DE6}" presName="rootText1" presStyleLbl="node0" presStyleIdx="1" presStyleCnt="2">
        <dgm:presLayoutVars>
          <dgm:chPref val="3"/>
        </dgm:presLayoutVars>
      </dgm:prSet>
      <dgm:spPr/>
    </dgm:pt>
    <dgm:pt modelId="{B93833A6-9A3E-4195-8321-C5FB1E344C7B}" type="pres">
      <dgm:prSet presAssocID="{DD9DFD4C-5E35-4F03-86D3-20FD55E07DE6}" presName="rootConnector1" presStyleLbl="node1" presStyleIdx="0" presStyleCnt="0"/>
      <dgm:spPr/>
    </dgm:pt>
    <dgm:pt modelId="{A7B3D7A8-F76B-43E2-B1DF-FDFA4FD44001}" type="pres">
      <dgm:prSet presAssocID="{DD9DFD4C-5E35-4F03-86D3-20FD55E07DE6}" presName="hierChild2" presStyleCnt="0"/>
      <dgm:spPr/>
    </dgm:pt>
    <dgm:pt modelId="{2AEF5114-141D-45B9-B8C4-6BD5262276F2}" type="pres">
      <dgm:prSet presAssocID="{DD9DFD4C-5E35-4F03-86D3-20FD55E07DE6}" presName="hierChild3" presStyleCnt="0"/>
      <dgm:spPr/>
    </dgm:pt>
  </dgm:ptLst>
  <dgm:cxnLst>
    <dgm:cxn modelId="{BEABE00C-8A0A-4EFA-80B9-9FE86CF1D4B1}" srcId="{FC21E478-B706-44BD-8F0A-6A18FF257996}" destId="{62471E60-5961-43D1-B872-79D7E2B15F32}" srcOrd="0" destOrd="0" parTransId="{166454BF-971F-493E-9629-957736D6D4A0}" sibTransId="{D280A9A6-5FBA-4388-A973-98EFBF6D7691}"/>
    <dgm:cxn modelId="{05BAA52B-A26F-427D-9179-7A479D765986}" type="presOf" srcId="{62471E60-5961-43D1-B872-79D7E2B15F32}" destId="{FCB19940-B73A-4E69-8CE0-B913D0F2317A}" srcOrd="1" destOrd="0" presId="urn:microsoft.com/office/officeart/2005/8/layout/orgChart1"/>
    <dgm:cxn modelId="{2557E656-BAE4-4204-938B-835BDD635CEF}" srcId="{FC21E478-B706-44BD-8F0A-6A18FF257996}" destId="{DD9DFD4C-5E35-4F03-86D3-20FD55E07DE6}" srcOrd="1" destOrd="0" parTransId="{E3CB30A4-A62A-4073-8F10-8F642AE420FA}" sibTransId="{7BDD9EB0-6D2A-4C93-B632-345E8B844394}"/>
    <dgm:cxn modelId="{764650B1-B551-42B0-A48F-BB6ED62F2FB6}" type="presOf" srcId="{DD9DFD4C-5E35-4F03-86D3-20FD55E07DE6}" destId="{B93833A6-9A3E-4195-8321-C5FB1E344C7B}" srcOrd="1" destOrd="0" presId="urn:microsoft.com/office/officeart/2005/8/layout/orgChart1"/>
    <dgm:cxn modelId="{8B483DB4-B6DE-442F-B882-3DBEC1A804FC}" type="presOf" srcId="{62471E60-5961-43D1-B872-79D7E2B15F32}" destId="{852E39CA-D8E8-40D3-9613-A55BA0712E4E}" srcOrd="0" destOrd="0" presId="urn:microsoft.com/office/officeart/2005/8/layout/orgChart1"/>
    <dgm:cxn modelId="{579B66D2-1883-441B-BCBA-8546BFABB61D}" type="presOf" srcId="{FC21E478-B706-44BD-8F0A-6A18FF257996}" destId="{5C714631-6F5B-4028-BB30-2BBAAA0DA779}" srcOrd="0" destOrd="0" presId="urn:microsoft.com/office/officeart/2005/8/layout/orgChart1"/>
    <dgm:cxn modelId="{A002C9D9-6407-46AE-A5D4-56AA4142F484}" type="presOf" srcId="{DD9DFD4C-5E35-4F03-86D3-20FD55E07DE6}" destId="{2C1FE14A-6844-4831-9BD7-499051DA119F}" srcOrd="0" destOrd="0" presId="urn:microsoft.com/office/officeart/2005/8/layout/orgChart1"/>
    <dgm:cxn modelId="{826C8DCA-2635-479A-B3D5-CD88E1ABC7E9}" type="presParOf" srcId="{5C714631-6F5B-4028-BB30-2BBAAA0DA779}" destId="{95D4BA69-8171-48C6-A7DB-6B5B56BA2BA6}" srcOrd="0" destOrd="0" presId="urn:microsoft.com/office/officeart/2005/8/layout/orgChart1"/>
    <dgm:cxn modelId="{105DC1C5-7816-46CF-A993-DBF87861A112}" type="presParOf" srcId="{95D4BA69-8171-48C6-A7DB-6B5B56BA2BA6}" destId="{E6198703-0401-45C4-9B13-379536C5870E}" srcOrd="0" destOrd="0" presId="urn:microsoft.com/office/officeart/2005/8/layout/orgChart1"/>
    <dgm:cxn modelId="{3B536FBA-C359-41F2-8E90-B64591CA7F1E}" type="presParOf" srcId="{E6198703-0401-45C4-9B13-379536C5870E}" destId="{852E39CA-D8E8-40D3-9613-A55BA0712E4E}" srcOrd="0" destOrd="0" presId="urn:microsoft.com/office/officeart/2005/8/layout/orgChart1"/>
    <dgm:cxn modelId="{1FDD1BE1-C182-4574-B606-059B5E5E4BB8}" type="presParOf" srcId="{E6198703-0401-45C4-9B13-379536C5870E}" destId="{FCB19940-B73A-4E69-8CE0-B913D0F2317A}" srcOrd="1" destOrd="0" presId="urn:microsoft.com/office/officeart/2005/8/layout/orgChart1"/>
    <dgm:cxn modelId="{7FDBA170-C394-49B5-9AAA-C5CCFCFA66AC}" type="presParOf" srcId="{95D4BA69-8171-48C6-A7DB-6B5B56BA2BA6}" destId="{23E987F0-1A99-43A7-B24C-841D379C2483}" srcOrd="1" destOrd="0" presId="urn:microsoft.com/office/officeart/2005/8/layout/orgChart1"/>
    <dgm:cxn modelId="{02D5D42D-F97B-4DF5-A424-F5DB85C5A45A}" type="presParOf" srcId="{95D4BA69-8171-48C6-A7DB-6B5B56BA2BA6}" destId="{16F5FE50-F385-4658-A921-A1FFF771A2D2}" srcOrd="2" destOrd="0" presId="urn:microsoft.com/office/officeart/2005/8/layout/orgChart1"/>
    <dgm:cxn modelId="{DE8D0C66-8BD1-4EEC-A322-F23C50AE34D5}" type="presParOf" srcId="{5C714631-6F5B-4028-BB30-2BBAAA0DA779}" destId="{C7F7948E-4CD7-444D-972D-CEA7079BA41A}" srcOrd="1" destOrd="0" presId="urn:microsoft.com/office/officeart/2005/8/layout/orgChart1"/>
    <dgm:cxn modelId="{A2B701B5-1E8B-4B22-A6F4-99498EA3285F}" type="presParOf" srcId="{C7F7948E-4CD7-444D-972D-CEA7079BA41A}" destId="{A62A79E8-10FE-4801-AA84-45C9D82156E3}" srcOrd="0" destOrd="0" presId="urn:microsoft.com/office/officeart/2005/8/layout/orgChart1"/>
    <dgm:cxn modelId="{150678EE-06BB-4646-9855-FEB3D9B6EB9D}" type="presParOf" srcId="{A62A79E8-10FE-4801-AA84-45C9D82156E3}" destId="{2C1FE14A-6844-4831-9BD7-499051DA119F}" srcOrd="0" destOrd="0" presId="urn:microsoft.com/office/officeart/2005/8/layout/orgChart1"/>
    <dgm:cxn modelId="{A7335EC0-9F4A-4D96-BE08-7636A9056055}" type="presParOf" srcId="{A62A79E8-10FE-4801-AA84-45C9D82156E3}" destId="{B93833A6-9A3E-4195-8321-C5FB1E344C7B}" srcOrd="1" destOrd="0" presId="urn:microsoft.com/office/officeart/2005/8/layout/orgChart1"/>
    <dgm:cxn modelId="{DE4B2E71-4ADC-4259-AD04-C0D6F00C4773}" type="presParOf" srcId="{C7F7948E-4CD7-444D-972D-CEA7079BA41A}" destId="{A7B3D7A8-F76B-43E2-B1DF-FDFA4FD44001}" srcOrd="1" destOrd="0" presId="urn:microsoft.com/office/officeart/2005/8/layout/orgChart1"/>
    <dgm:cxn modelId="{12B60B54-D737-43B2-9C82-AC0C2F15D2F3}" type="presParOf" srcId="{C7F7948E-4CD7-444D-972D-CEA7079BA41A}" destId="{2AEF5114-141D-45B9-B8C4-6BD5262276F2}"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39CA-D8E8-40D3-9613-A55BA0712E4E}">
      <dsp:nvSpPr>
        <dsp:cNvPr id="0" name=""/>
        <dsp:cNvSpPr/>
      </dsp:nvSpPr>
      <dsp:spPr>
        <a:xfrm>
          <a:off x="2274" y="513712"/>
          <a:ext cx="4266472" cy="21332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t-BR" sz="2500" kern="1200" dirty="0"/>
            <a:t>40 milhões de civis perderam a vida no conflito, que durou de 1939 a 1945. Cerca de 20 milhões de soldados, quase metade deles russos, também perderam a vida.</a:t>
          </a:r>
          <a:endParaRPr lang="en-US" sz="2500" kern="1200" dirty="0"/>
        </a:p>
      </dsp:txBody>
      <dsp:txXfrm>
        <a:off x="2274" y="513712"/>
        <a:ext cx="4266472" cy="2133236"/>
      </dsp:txXfrm>
    </dsp:sp>
    <dsp:sp modelId="{2C1FE14A-6844-4831-9BD7-499051DA119F}">
      <dsp:nvSpPr>
        <dsp:cNvPr id="0" name=""/>
        <dsp:cNvSpPr/>
      </dsp:nvSpPr>
      <dsp:spPr>
        <a:xfrm>
          <a:off x="5164706" y="513712"/>
          <a:ext cx="4266472" cy="21332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t-BR" sz="2500" kern="1200" dirty="0"/>
            <a:t>Hoje, na Faixa de Gaza, mais de 25 mil pessoas morreram em função dos ataques de Israel, sendo que 90% são reconhecidamente civis</a:t>
          </a:r>
          <a:endParaRPr lang="en-US" sz="2500" kern="1200" dirty="0"/>
        </a:p>
      </dsp:txBody>
      <dsp:txXfrm>
        <a:off x="5164706" y="513712"/>
        <a:ext cx="4266472" cy="21332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6494691-D06A-4800-9F37-F01EFB4CBE2F}" type="datetimeFigureOut">
              <a:rPr lang="pt-BR" smtClean="0"/>
              <a:t>20/02/2024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9255346" y="2750337"/>
            <a:ext cx="1171888" cy="1356442"/>
          </a:xfrm>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49741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309"/>
            <a:ext cx="1154151" cy="1090789"/>
          </a:xfrm>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334377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11615"/>
            <a:ext cx="1154151" cy="1090789"/>
          </a:xfrm>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56985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94E5D076-7B38-4EBE-BF57-629274CDA38D}" type="slidenum">
              <a:rPr lang="pt-BR" smtClean="0"/>
              <a:t>‹nº›</a:t>
            </a:fld>
            <a:endParaRPr lang="pt-B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1801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10729455" y="4709925"/>
            <a:ext cx="1154151" cy="1090789"/>
          </a:xfrm>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27745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6494691-D06A-4800-9F37-F01EFB4CBE2F}" type="datetimeFigureOut">
              <a:rPr lang="pt-BR" smtClean="0"/>
              <a:t>20/02/2024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144679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06494691-D06A-4800-9F37-F01EFB4CBE2F}" type="datetimeFigureOut">
              <a:rPr lang="pt-BR" smtClean="0"/>
              <a:t>20/02/2024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114891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6494691-D06A-4800-9F37-F01EFB4CBE2F}" type="datetimeFigureOut">
              <a:rPr lang="pt-BR" smtClean="0"/>
              <a:t>20/02/2024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97959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6494691-D06A-4800-9F37-F01EFB4CBE2F}" type="datetimeFigureOut">
              <a:rPr lang="pt-BR" smtClean="0"/>
              <a:t>20/02/2024</a:t>
            </a:fld>
            <a:endParaRPr lang="pt-BR"/>
          </a:p>
        </p:txBody>
      </p:sp>
      <p:sp>
        <p:nvSpPr>
          <p:cNvPr id="5" name="Footer Placeholder 4"/>
          <p:cNvSpPr>
            <a:spLocks noGrp="1"/>
          </p:cNvSpPr>
          <p:nvPr>
            <p:ph type="ftr" sz="quarter" idx="11"/>
          </p:nvPr>
        </p:nvSpPr>
        <p:spPr>
          <a:xfrm>
            <a:off x="680321" y="5936188"/>
            <a:ext cx="6126805" cy="365125"/>
          </a:xfrm>
        </p:spPr>
        <p:txBody>
          <a:bodyPr/>
          <a:lstStyle/>
          <a:p>
            <a:endParaRPr lang="pt-B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E5D076-7B38-4EBE-BF57-629274CDA38D}" type="slidenum">
              <a:rPr lang="pt-BR" smtClean="0"/>
              <a:t>‹nº›</a:t>
            </a:fld>
            <a:endParaRPr lang="pt-BR"/>
          </a:p>
        </p:txBody>
      </p:sp>
    </p:spTree>
    <p:extLst>
      <p:ext uri="{BB962C8B-B14F-4D97-AF65-F5344CB8AC3E}">
        <p14:creationId xmlns:p14="http://schemas.microsoft.com/office/powerpoint/2010/main" val="42293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6494691-D06A-4800-9F37-F01EFB4CBE2F}" type="datetimeFigureOut">
              <a:rPr lang="pt-BR" smtClean="0"/>
              <a:t>20/02/2024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33714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06494691-D06A-4800-9F37-F01EFB4CBE2F}" type="datetimeFigureOut">
              <a:rPr lang="pt-BR" smtClean="0"/>
              <a:t>20/02/2024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729455" y="2869895"/>
            <a:ext cx="1154151" cy="1090789"/>
          </a:xfrm>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169732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84162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6494691-D06A-4800-9F37-F01EFB4CBE2F}" type="datetimeFigureOut">
              <a:rPr lang="pt-BR" smtClean="0"/>
              <a:t>20/02/2024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106906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6494691-D06A-4800-9F37-F01EFB4CBE2F}" type="datetimeFigureOut">
              <a:rPr lang="pt-BR" smtClean="0"/>
              <a:t>20/02/2024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387904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6494691-D06A-4800-9F37-F01EFB4CBE2F}" type="datetimeFigureOut">
              <a:rPr lang="pt-BR" smtClean="0"/>
              <a:t>20/02/2024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9939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227311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06494691-D06A-4800-9F37-F01EFB4CBE2F}" type="datetimeFigureOut">
              <a:rPr lang="pt-BR" smtClean="0"/>
              <a:t>20/02/2024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4E5D076-7B38-4EBE-BF57-629274CDA38D}" type="slidenum">
              <a:rPr lang="pt-BR" smtClean="0"/>
              <a:t>‹nº›</a:t>
            </a:fld>
            <a:endParaRPr lang="pt-BR"/>
          </a:p>
        </p:txBody>
      </p:sp>
    </p:spTree>
    <p:extLst>
      <p:ext uri="{BB962C8B-B14F-4D97-AF65-F5344CB8AC3E}">
        <p14:creationId xmlns:p14="http://schemas.microsoft.com/office/powerpoint/2010/main" val="32375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494691-D06A-4800-9F37-F01EFB4CBE2F}" type="datetimeFigureOut">
              <a:rPr lang="pt-BR" smtClean="0"/>
              <a:t>20/02/2024</a:t>
            </a:fld>
            <a:endParaRPr lang="pt-B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E5D076-7B38-4EBE-BF57-629274CDA38D}" type="slidenum">
              <a:rPr lang="pt-BR" smtClean="0"/>
              <a:t>‹nº›</a:t>
            </a:fld>
            <a:endParaRPr lang="pt-BR"/>
          </a:p>
        </p:txBody>
      </p:sp>
    </p:spTree>
    <p:extLst>
      <p:ext uri="{BB962C8B-B14F-4D97-AF65-F5344CB8AC3E}">
        <p14:creationId xmlns:p14="http://schemas.microsoft.com/office/powerpoint/2010/main" val="262325880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 name="Rectangle 1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D4CC2BDA-F197-F38D-8D44-557FD80CE1A2}"/>
              </a:ext>
            </a:extLst>
          </p:cNvPr>
          <p:cNvSpPr>
            <a:spLocks noGrp="1"/>
          </p:cNvSpPr>
          <p:nvPr>
            <p:ph type="ctrTitle"/>
          </p:nvPr>
        </p:nvSpPr>
        <p:spPr>
          <a:xfrm>
            <a:off x="680322" y="2063262"/>
            <a:ext cx="3739278" cy="2661138"/>
          </a:xfrm>
        </p:spPr>
        <p:txBody>
          <a:bodyPr anchor="ctr">
            <a:normAutofit/>
          </a:bodyPr>
          <a:lstStyle/>
          <a:p>
            <a:r>
              <a:rPr lang="pt-BR" sz="3800"/>
              <a:t>Lula lidera a ofensiva contra o massacre na Faixa de Gaza</a:t>
            </a:r>
          </a:p>
        </p:txBody>
      </p:sp>
      <p:sp>
        <p:nvSpPr>
          <p:cNvPr id="3" name="Subtítulo 2">
            <a:extLst>
              <a:ext uri="{FF2B5EF4-FFF2-40B4-BE49-F238E27FC236}">
                <a16:creationId xmlns:a16="http://schemas.microsoft.com/office/drawing/2014/main" id="{DEF14A24-0595-823B-3BCE-0AB245A5197E}"/>
              </a:ext>
            </a:extLst>
          </p:cNvPr>
          <p:cNvSpPr>
            <a:spLocks noGrp="1"/>
          </p:cNvSpPr>
          <p:nvPr>
            <p:ph type="subTitle" idx="1"/>
          </p:nvPr>
        </p:nvSpPr>
        <p:spPr>
          <a:xfrm>
            <a:off x="680323" y="5101298"/>
            <a:ext cx="3739277" cy="1116622"/>
          </a:xfrm>
        </p:spPr>
        <p:txBody>
          <a:bodyPr>
            <a:normAutofit/>
          </a:bodyPr>
          <a:lstStyle/>
          <a:p>
            <a:r>
              <a:rPr lang="pt-BR"/>
              <a:t>21 de fevereiro de 2024</a:t>
            </a:r>
          </a:p>
        </p:txBody>
      </p:sp>
      <p:pic>
        <p:nvPicPr>
          <p:cNvPr id="4" name="Imagem 3">
            <a:extLst>
              <a:ext uri="{FF2B5EF4-FFF2-40B4-BE49-F238E27FC236}">
                <a16:creationId xmlns:a16="http://schemas.microsoft.com/office/drawing/2014/main" id="{CBE6FD88-5FD3-FF9D-E59E-45790957298C}"/>
              </a:ext>
            </a:extLst>
          </p:cNvPr>
          <p:cNvPicPr>
            <a:picLocks noChangeAspect="1"/>
          </p:cNvPicPr>
          <p:nvPr/>
        </p:nvPicPr>
        <p:blipFill rotWithShape="1">
          <a:blip r:embed="rId4"/>
          <a:srcRect t="34536" b="9214"/>
          <a:stretch/>
        </p:blipFill>
        <p:spPr>
          <a:xfrm>
            <a:off x="5284606" y="1668104"/>
            <a:ext cx="6260963" cy="352179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3236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1E0A3-7FDB-C480-0290-F37B54CFC8C6}"/>
              </a:ext>
            </a:extLst>
          </p:cNvPr>
          <p:cNvSpPr>
            <a:spLocks noGrp="1"/>
          </p:cNvSpPr>
          <p:nvPr>
            <p:ph type="title"/>
          </p:nvPr>
        </p:nvSpPr>
        <p:spPr>
          <a:xfrm>
            <a:off x="913795" y="609600"/>
            <a:ext cx="3078749" cy="970450"/>
          </a:xfrm>
        </p:spPr>
        <p:txBody>
          <a:bodyPr anchor="b">
            <a:normAutofit/>
          </a:bodyPr>
          <a:lstStyle/>
          <a:p>
            <a:pPr algn="l"/>
            <a:r>
              <a:rPr lang="pt-BR" sz="2800">
                <a:ln>
                  <a:solidFill>
                    <a:srgbClr val="404040">
                      <a:alpha val="10000"/>
                    </a:srgbClr>
                  </a:solidFill>
                </a:ln>
                <a:solidFill>
                  <a:srgbClr val="DADADA"/>
                </a:solidFill>
              </a:rPr>
              <a:t>A repercussão nas redes sociais</a:t>
            </a:r>
          </a:p>
        </p:txBody>
      </p:sp>
      <p:sp>
        <p:nvSpPr>
          <p:cNvPr id="8" name="Content Placeholder 7">
            <a:extLst>
              <a:ext uri="{FF2B5EF4-FFF2-40B4-BE49-F238E27FC236}">
                <a16:creationId xmlns:a16="http://schemas.microsoft.com/office/drawing/2014/main" id="{43E2B475-1400-E6ED-DC61-E5707F2D53F7}"/>
              </a:ext>
            </a:extLst>
          </p:cNvPr>
          <p:cNvSpPr>
            <a:spLocks noGrp="1"/>
          </p:cNvSpPr>
          <p:nvPr>
            <p:ph idx="1"/>
          </p:nvPr>
        </p:nvSpPr>
        <p:spPr>
          <a:xfrm>
            <a:off x="913795" y="1732449"/>
            <a:ext cx="3078749" cy="4482084"/>
          </a:xfrm>
        </p:spPr>
        <p:txBody>
          <a:bodyPr anchor="t">
            <a:normAutofit/>
          </a:bodyPr>
          <a:lstStyle/>
          <a:p>
            <a:r>
              <a:rPr lang="en-US" sz="1600">
                <a:ln>
                  <a:solidFill>
                    <a:srgbClr val="404040">
                      <a:alpha val="10000"/>
                    </a:srgbClr>
                  </a:solidFill>
                </a:ln>
                <a:solidFill>
                  <a:srgbClr val="DADADA"/>
                </a:solidFill>
              </a:rPr>
              <a:t>Levantamento realizado pela Quaest indica o investimento forte da direita e extrema-direita nas redes sociais</a:t>
            </a:r>
          </a:p>
          <a:p>
            <a:r>
              <a:rPr lang="en-US" sz="1600">
                <a:ln>
                  <a:solidFill>
                    <a:srgbClr val="404040">
                      <a:alpha val="10000"/>
                    </a:srgbClr>
                  </a:solidFill>
                </a:ln>
                <a:solidFill>
                  <a:srgbClr val="DADADA"/>
                </a:solidFill>
              </a:rPr>
              <a:t>Contudo, estimulam, mas não conseguem manter a ofensiva na manhã de segunda-feira</a:t>
            </a:r>
          </a:p>
        </p:txBody>
      </p:sp>
      <p:pic>
        <p:nvPicPr>
          <p:cNvPr id="4" name="Espaço Reservado para Conteúdo 3">
            <a:extLst>
              <a:ext uri="{FF2B5EF4-FFF2-40B4-BE49-F238E27FC236}">
                <a16:creationId xmlns:a16="http://schemas.microsoft.com/office/drawing/2014/main" id="{89EE5EA4-DCCD-C8A0-D4DC-88BA8AD34B16}"/>
              </a:ext>
            </a:extLst>
          </p:cNvPr>
          <p:cNvPicPr>
            <a:picLocks noChangeAspect="1"/>
          </p:cNvPicPr>
          <p:nvPr/>
        </p:nvPicPr>
        <p:blipFill>
          <a:blip r:embed="rId2"/>
          <a:stretch>
            <a:fillRect/>
          </a:stretch>
        </p:blipFill>
        <p:spPr>
          <a:xfrm>
            <a:off x="4906339" y="1876387"/>
            <a:ext cx="6642193" cy="3105225"/>
          </a:xfrm>
          <a:prstGeom prst="rect">
            <a:avLst/>
          </a:prstGeom>
        </p:spPr>
      </p:pic>
    </p:spTree>
    <p:extLst>
      <p:ext uri="{BB962C8B-B14F-4D97-AF65-F5344CB8AC3E}">
        <p14:creationId xmlns:p14="http://schemas.microsoft.com/office/powerpoint/2010/main" val="239735792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6" name="Picture 22">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7" name="Picture 24">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8" name="Picture 26">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9" name="Rectangle 28">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50" name="Rectangle 30">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useBgFill="1">
        <p:nvSpPr>
          <p:cNvPr id="51" name="Rectangle 32">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52" name="Rectangle 36">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8">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8F51205B-3CC2-114E-590E-51EFCF7EF930}"/>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000"/>
              <a:t>Após avalanche de ataques à fala de Lula...</a:t>
            </a:r>
          </a:p>
        </p:txBody>
      </p:sp>
      <p:pic>
        <p:nvPicPr>
          <p:cNvPr id="5" name="Imagem 4">
            <a:extLst>
              <a:ext uri="{FF2B5EF4-FFF2-40B4-BE49-F238E27FC236}">
                <a16:creationId xmlns:a16="http://schemas.microsoft.com/office/drawing/2014/main" id="{13F4BC8B-E018-15CE-E4DA-4FEE70650A82}"/>
              </a:ext>
            </a:extLst>
          </p:cNvPr>
          <p:cNvPicPr>
            <a:picLocks noChangeAspect="1"/>
          </p:cNvPicPr>
          <p:nvPr/>
        </p:nvPicPr>
        <p:blipFill rotWithShape="1">
          <a:blip r:embed="rId5"/>
          <a:srcRect r="4" b="17122"/>
          <a:stretch/>
        </p:blipFill>
        <p:spPr>
          <a:xfrm>
            <a:off x="634277" y="1063990"/>
            <a:ext cx="5300857" cy="3185229"/>
          </a:xfrm>
          <a:prstGeom prst="rect">
            <a:avLst/>
          </a:prstGeom>
          <a:ln>
            <a:noFill/>
          </a:ln>
          <a:effectLst/>
        </p:spPr>
      </p:pic>
      <p:pic>
        <p:nvPicPr>
          <p:cNvPr id="4" name="Espaço Reservado para Conteúdo 3">
            <a:extLst>
              <a:ext uri="{FF2B5EF4-FFF2-40B4-BE49-F238E27FC236}">
                <a16:creationId xmlns:a16="http://schemas.microsoft.com/office/drawing/2014/main" id="{451770A8-6843-52AC-3203-2FDD1802CC36}"/>
              </a:ext>
            </a:extLst>
          </p:cNvPr>
          <p:cNvPicPr>
            <a:picLocks noChangeAspect="1"/>
          </p:cNvPicPr>
          <p:nvPr/>
        </p:nvPicPr>
        <p:blipFill rotWithShape="1">
          <a:blip r:embed="rId6"/>
          <a:srcRect l="4215" r="16647" b="-3"/>
          <a:stretch/>
        </p:blipFill>
        <p:spPr>
          <a:xfrm>
            <a:off x="6256866" y="1167936"/>
            <a:ext cx="5300858" cy="3081283"/>
          </a:xfrm>
          <a:prstGeom prst="rect">
            <a:avLst/>
          </a:prstGeom>
          <a:ln>
            <a:noFill/>
          </a:ln>
          <a:effectLst/>
        </p:spPr>
      </p:pic>
      <p:sp>
        <p:nvSpPr>
          <p:cNvPr id="54" name="Rectangle 40">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55" name="Rectangle 42">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74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8">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1" name="Picture 10">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12">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245E6EA2-A30E-EF60-3DC6-A7B9B34968A0}"/>
              </a:ext>
            </a:extLst>
          </p:cNvPr>
          <p:cNvSpPr>
            <a:spLocks noGrp="1"/>
          </p:cNvSpPr>
          <p:nvPr>
            <p:ph type="title"/>
          </p:nvPr>
        </p:nvSpPr>
        <p:spPr>
          <a:xfrm>
            <a:off x="680321" y="753228"/>
            <a:ext cx="5584677" cy="1080938"/>
          </a:xfrm>
        </p:spPr>
        <p:txBody>
          <a:bodyPr>
            <a:normAutofit/>
          </a:bodyPr>
          <a:lstStyle/>
          <a:p>
            <a:r>
              <a:rPr lang="pt-BR">
                <a:ln>
                  <a:solidFill>
                    <a:srgbClr val="404040">
                      <a:alpha val="10000"/>
                    </a:srgbClr>
                  </a:solidFill>
                </a:ln>
                <a:solidFill>
                  <a:srgbClr val="FFFFFF"/>
                </a:solidFill>
              </a:rPr>
              <a:t>O peso do comércio do Brasil com Israel</a:t>
            </a:r>
          </a:p>
        </p:txBody>
      </p:sp>
      <p:pic>
        <p:nvPicPr>
          <p:cNvPr id="24" name="Picture 16">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Espaço Reservado para Conteúdo 2">
            <a:extLst>
              <a:ext uri="{FF2B5EF4-FFF2-40B4-BE49-F238E27FC236}">
                <a16:creationId xmlns:a16="http://schemas.microsoft.com/office/drawing/2014/main" id="{288640CD-81C8-9C21-1FD6-1A960B0DCD51}"/>
              </a:ext>
            </a:extLst>
          </p:cNvPr>
          <p:cNvSpPr>
            <a:spLocks noGrp="1"/>
          </p:cNvSpPr>
          <p:nvPr>
            <p:ph idx="1"/>
          </p:nvPr>
        </p:nvSpPr>
        <p:spPr>
          <a:xfrm>
            <a:off x="680321" y="2336873"/>
            <a:ext cx="5104843" cy="3599316"/>
          </a:xfrm>
        </p:spPr>
        <p:txBody>
          <a:bodyPr>
            <a:normAutofit/>
          </a:bodyPr>
          <a:lstStyle/>
          <a:p>
            <a:r>
              <a:rPr lang="pt-BR" sz="2000">
                <a:ln>
                  <a:solidFill>
                    <a:srgbClr val="404040">
                      <a:alpha val="10000"/>
                    </a:srgbClr>
                  </a:solidFill>
                </a:ln>
                <a:solidFill>
                  <a:srgbClr val="FFFFFF"/>
                </a:solidFill>
              </a:rPr>
              <a:t>Israel está em 52% lugar no ranking das exportações brasileiras e em 34% nas importações</a:t>
            </a:r>
          </a:p>
          <a:p>
            <a:r>
              <a:rPr lang="pt-BR" sz="2000">
                <a:ln>
                  <a:solidFill>
                    <a:srgbClr val="404040">
                      <a:alpha val="10000"/>
                    </a:srgbClr>
                  </a:solidFill>
                </a:ln>
                <a:solidFill>
                  <a:srgbClr val="FFFFFF"/>
                </a:solidFill>
              </a:rPr>
              <a:t>Entre janeiro e setembro do ano passado, o principal produto exportado para Israel foi petróleo (US$ 139 milhões), seguido de carne bovina (US$ 118 milhões) e soja (US$ 106 milhões)</a:t>
            </a:r>
          </a:p>
          <a:p>
            <a:endParaRPr lang="pt-BR" sz="2000">
              <a:ln>
                <a:solidFill>
                  <a:srgbClr val="404040">
                    <a:alpha val="10000"/>
                  </a:srgbClr>
                </a:solidFill>
              </a:ln>
              <a:solidFill>
                <a:srgbClr val="FFFFFF"/>
              </a:solidFill>
            </a:endParaRPr>
          </a:p>
        </p:txBody>
      </p:sp>
      <p:sp useBgFill="1">
        <p:nvSpPr>
          <p:cNvPr id="19" name="Rectangle 18">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AB48E277-CAB6-CB77-D661-CE9221904F68}"/>
              </a:ext>
            </a:extLst>
          </p:cNvPr>
          <p:cNvPicPr>
            <a:picLocks noChangeAspect="1"/>
          </p:cNvPicPr>
          <p:nvPr/>
        </p:nvPicPr>
        <p:blipFill>
          <a:blip r:embed="rId4"/>
          <a:stretch>
            <a:fillRect/>
          </a:stretch>
        </p:blipFill>
        <p:spPr>
          <a:xfrm>
            <a:off x="7043933" y="2145962"/>
            <a:ext cx="4178419" cy="2559281"/>
          </a:xfrm>
          <a:prstGeom prst="rect">
            <a:avLst/>
          </a:prstGeom>
          <a:ln>
            <a:noFill/>
          </a:ln>
          <a:effectLst/>
        </p:spPr>
      </p:pic>
    </p:spTree>
    <p:extLst>
      <p:ext uri="{BB962C8B-B14F-4D97-AF65-F5344CB8AC3E}">
        <p14:creationId xmlns:p14="http://schemas.microsoft.com/office/powerpoint/2010/main" val="22890382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Espaço Reservado para Conteúdo 2">
            <a:extLst>
              <a:ext uri="{FF2B5EF4-FFF2-40B4-BE49-F238E27FC236}">
                <a16:creationId xmlns:a16="http://schemas.microsoft.com/office/drawing/2014/main" id="{AA667B0A-E941-D43A-6342-57E03628FF97}"/>
              </a:ext>
            </a:extLst>
          </p:cNvPr>
          <p:cNvSpPr>
            <a:spLocks noGrp="1"/>
          </p:cNvSpPr>
          <p:nvPr>
            <p:ph idx="1"/>
          </p:nvPr>
        </p:nvSpPr>
        <p:spPr>
          <a:xfrm>
            <a:off x="680322" y="2336873"/>
            <a:ext cx="5041628" cy="3599316"/>
          </a:xfrm>
        </p:spPr>
        <p:txBody>
          <a:bodyPr>
            <a:normAutofit/>
          </a:bodyPr>
          <a:lstStyle/>
          <a:p>
            <a:r>
              <a:rPr lang="pt-BR" sz="2000">
                <a:ln>
                  <a:solidFill>
                    <a:srgbClr val="404040">
                      <a:alpha val="10000"/>
                    </a:srgbClr>
                  </a:solidFill>
                </a:ln>
              </a:rPr>
              <a:t>Os judeus correspondem atualmente a cerca de 120 mil pessoas no Brasil</a:t>
            </a:r>
          </a:p>
          <a:p>
            <a:r>
              <a:rPr lang="pt-BR" sz="2000">
                <a:ln>
                  <a:solidFill>
                    <a:srgbClr val="404040">
                      <a:alpha val="10000"/>
                    </a:srgbClr>
                  </a:solidFill>
                </a:ln>
              </a:rPr>
              <a:t>A comunidade judaica brasileira é a segunda maior e a mais antiga da América Latina</a:t>
            </a:r>
          </a:p>
          <a:p>
            <a:r>
              <a:rPr lang="pt-BR" sz="2000">
                <a:ln>
                  <a:solidFill>
                    <a:srgbClr val="404040">
                      <a:alpha val="10000"/>
                    </a:srgbClr>
                  </a:solidFill>
                </a:ln>
              </a:rPr>
              <a:t>A maior parte dos judeus está na região sul e sudeste, principalmente em São Paulo e no Rio de Janeiro</a:t>
            </a:r>
          </a:p>
        </p:txBody>
      </p:sp>
      <p:pic>
        <p:nvPicPr>
          <p:cNvPr id="4" name="Imagem 3">
            <a:extLst>
              <a:ext uri="{FF2B5EF4-FFF2-40B4-BE49-F238E27FC236}">
                <a16:creationId xmlns:a16="http://schemas.microsoft.com/office/drawing/2014/main" id="{63F4946D-E2D7-F8DF-54DB-3CB6CFE6F065}"/>
              </a:ext>
            </a:extLst>
          </p:cNvPr>
          <p:cNvPicPr>
            <a:picLocks noChangeAspect="1"/>
          </p:cNvPicPr>
          <p:nvPr/>
        </p:nvPicPr>
        <p:blipFill rotWithShape="1">
          <a:blip r:embed="rId3"/>
          <a:srcRect r="11137" b="1"/>
          <a:stretch/>
        </p:blipFill>
        <p:spPr>
          <a:xfrm>
            <a:off x="6096000" y="10"/>
            <a:ext cx="6092823"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38409542-5193-F4A0-3867-FC0E0552C3EA}"/>
              </a:ext>
            </a:extLst>
          </p:cNvPr>
          <p:cNvSpPr>
            <a:spLocks noGrp="1"/>
          </p:cNvSpPr>
          <p:nvPr>
            <p:ph type="title"/>
          </p:nvPr>
        </p:nvSpPr>
        <p:spPr>
          <a:xfrm>
            <a:off x="680321" y="753228"/>
            <a:ext cx="5041629" cy="1080938"/>
          </a:xfrm>
        </p:spPr>
        <p:txBody>
          <a:bodyPr>
            <a:normAutofit/>
          </a:bodyPr>
          <a:lstStyle/>
          <a:p>
            <a:r>
              <a:rPr lang="pt-BR">
                <a:ln>
                  <a:solidFill>
                    <a:srgbClr val="404040">
                      <a:alpha val="10000"/>
                    </a:srgbClr>
                  </a:solidFill>
                </a:ln>
              </a:rPr>
              <a:t>O peso da comunidade no Brasil</a:t>
            </a:r>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51780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8">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2" name="Picture 10">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12">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A3D2AE1D-45E2-97D2-2951-5A34CF5A0357}"/>
              </a:ext>
            </a:extLst>
          </p:cNvPr>
          <p:cNvSpPr>
            <a:spLocks noGrp="1"/>
          </p:cNvSpPr>
          <p:nvPr>
            <p:ph type="title"/>
          </p:nvPr>
        </p:nvSpPr>
        <p:spPr>
          <a:xfrm>
            <a:off x="680321" y="753228"/>
            <a:ext cx="4136123" cy="1080938"/>
          </a:xfrm>
        </p:spPr>
        <p:txBody>
          <a:bodyPr>
            <a:normAutofit/>
          </a:bodyPr>
          <a:lstStyle/>
          <a:p>
            <a:r>
              <a:rPr lang="pt-BR" sz="2400">
                <a:ln>
                  <a:solidFill>
                    <a:srgbClr val="404040">
                      <a:alpha val="10000"/>
                    </a:srgbClr>
                  </a:solidFill>
                </a:ln>
                <a:solidFill>
                  <a:srgbClr val="FFFFFF"/>
                </a:solidFill>
              </a:rPr>
              <a:t>O peso da população árabe no Brasil</a:t>
            </a:r>
          </a:p>
        </p:txBody>
      </p:sp>
      <p:pic>
        <p:nvPicPr>
          <p:cNvPr id="25" name="Picture 16">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Espaço Reservado para Conteúdo 2">
            <a:extLst>
              <a:ext uri="{FF2B5EF4-FFF2-40B4-BE49-F238E27FC236}">
                <a16:creationId xmlns:a16="http://schemas.microsoft.com/office/drawing/2014/main" id="{79EE7DDF-C032-7599-184B-81E0C230162B}"/>
              </a:ext>
            </a:extLst>
          </p:cNvPr>
          <p:cNvSpPr>
            <a:spLocks noGrp="1"/>
          </p:cNvSpPr>
          <p:nvPr>
            <p:ph idx="1"/>
          </p:nvPr>
        </p:nvSpPr>
        <p:spPr>
          <a:xfrm>
            <a:off x="680321" y="2336873"/>
            <a:ext cx="3656289" cy="3599316"/>
          </a:xfrm>
        </p:spPr>
        <p:txBody>
          <a:bodyPr>
            <a:normAutofit/>
          </a:bodyPr>
          <a:lstStyle/>
          <a:p>
            <a:pPr>
              <a:buClr>
                <a:srgbClr val="E84C25"/>
              </a:buClr>
            </a:pPr>
            <a:r>
              <a:rPr lang="pt-BR" sz="1400">
                <a:ln>
                  <a:solidFill>
                    <a:srgbClr val="404040">
                      <a:alpha val="10000"/>
                    </a:srgbClr>
                  </a:solidFill>
                </a:ln>
                <a:solidFill>
                  <a:srgbClr val="FFFFFF"/>
                </a:solidFill>
              </a:rPr>
              <a:t>De acordo com dados da Câmara de Comércio Árabe Brasileira, cerca de 12 milhões de árabes e descendentes vivem no Brasil e correspondem a 6% da população brasileira</a:t>
            </a:r>
          </a:p>
          <a:p>
            <a:pPr>
              <a:buClr>
                <a:srgbClr val="E84C25"/>
              </a:buClr>
            </a:pPr>
            <a:endParaRPr lang="pt-BR" sz="1400">
              <a:ln>
                <a:solidFill>
                  <a:srgbClr val="404040">
                    <a:alpha val="10000"/>
                  </a:srgbClr>
                </a:solidFill>
              </a:ln>
              <a:solidFill>
                <a:srgbClr val="FFFFFF"/>
              </a:solidFill>
            </a:endParaRPr>
          </a:p>
        </p:txBody>
      </p:sp>
      <p:sp useBgFill="1">
        <p:nvSpPr>
          <p:cNvPr id="26" name="Rectangle 18">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Diagrama&#10;&#10;Descrição gerada automaticamente">
            <a:extLst>
              <a:ext uri="{FF2B5EF4-FFF2-40B4-BE49-F238E27FC236}">
                <a16:creationId xmlns:a16="http://schemas.microsoft.com/office/drawing/2014/main" id="{448BB6E3-1CD7-AB68-14C1-E05F10D74065}"/>
              </a:ext>
            </a:extLst>
          </p:cNvPr>
          <p:cNvPicPr>
            <a:picLocks noChangeAspect="1"/>
          </p:cNvPicPr>
          <p:nvPr/>
        </p:nvPicPr>
        <p:blipFill rotWithShape="1">
          <a:blip r:embed="rId4"/>
          <a:srcRect t="5332" r="2" b="7825"/>
          <a:stretch/>
        </p:blipFill>
        <p:spPr>
          <a:xfrm>
            <a:off x="5593085" y="1280675"/>
            <a:ext cx="5629268" cy="4289855"/>
          </a:xfrm>
          <a:prstGeom prst="rect">
            <a:avLst/>
          </a:prstGeom>
          <a:ln>
            <a:noFill/>
          </a:ln>
          <a:effectLst/>
        </p:spPr>
      </p:pic>
    </p:spTree>
    <p:extLst>
      <p:ext uri="{BB962C8B-B14F-4D97-AF65-F5344CB8AC3E}">
        <p14:creationId xmlns:p14="http://schemas.microsoft.com/office/powerpoint/2010/main" val="23755027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1" name="Picture 10">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14CE1F37-CDC4-C919-5BE1-D434524FFA33}"/>
              </a:ext>
            </a:extLst>
          </p:cNvPr>
          <p:cNvSpPr>
            <a:spLocks noGrp="1"/>
          </p:cNvSpPr>
          <p:nvPr>
            <p:ph type="title"/>
          </p:nvPr>
        </p:nvSpPr>
        <p:spPr>
          <a:xfrm>
            <a:off x="680321" y="753228"/>
            <a:ext cx="5584677" cy="1080938"/>
          </a:xfrm>
        </p:spPr>
        <p:txBody>
          <a:bodyPr>
            <a:normAutofit/>
          </a:bodyPr>
          <a:lstStyle/>
          <a:p>
            <a:r>
              <a:rPr lang="pt-BR">
                <a:ln>
                  <a:solidFill>
                    <a:srgbClr val="404040">
                      <a:alpha val="10000"/>
                    </a:srgbClr>
                  </a:solidFill>
                </a:ln>
                <a:solidFill>
                  <a:srgbClr val="FFFFFF"/>
                </a:solidFill>
              </a:rPr>
              <a:t>Sobre os ataques a civis na Faixa de Gaza</a:t>
            </a:r>
          </a:p>
        </p:txBody>
      </p:sp>
      <p:pic>
        <p:nvPicPr>
          <p:cNvPr id="17" name="Picture 16">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Espaço Reservado para Conteúdo 2">
            <a:extLst>
              <a:ext uri="{FF2B5EF4-FFF2-40B4-BE49-F238E27FC236}">
                <a16:creationId xmlns:a16="http://schemas.microsoft.com/office/drawing/2014/main" id="{04CD54C0-9C81-FB2C-009E-AA39CE3CC72E}"/>
              </a:ext>
            </a:extLst>
          </p:cNvPr>
          <p:cNvSpPr>
            <a:spLocks noGrp="1"/>
          </p:cNvSpPr>
          <p:nvPr>
            <p:ph idx="1"/>
          </p:nvPr>
        </p:nvSpPr>
        <p:spPr>
          <a:xfrm>
            <a:off x="680321" y="2336873"/>
            <a:ext cx="5104843" cy="3599316"/>
          </a:xfrm>
        </p:spPr>
        <p:txBody>
          <a:bodyPr>
            <a:normAutofit/>
          </a:bodyPr>
          <a:lstStyle/>
          <a:p>
            <a:r>
              <a:rPr lang="pt-BR" sz="2000" dirty="0">
                <a:ln>
                  <a:solidFill>
                    <a:srgbClr val="404040">
                      <a:alpha val="10000"/>
                    </a:srgbClr>
                  </a:solidFill>
                </a:ln>
                <a:solidFill>
                  <a:srgbClr val="FFFFFF"/>
                </a:solidFill>
              </a:rPr>
              <a:t>A Segunda Guerra Mundial foi o conflito militar mais mortal da história. Um total estimado de 70 a 85 milhões de pessoas pereceram, o que representou cerca de 3% da população mundial de 1940</a:t>
            </a:r>
          </a:p>
          <a:p>
            <a:r>
              <a:rPr lang="pt-BR" sz="2000" dirty="0">
                <a:ln>
                  <a:solidFill>
                    <a:srgbClr val="404040">
                      <a:alpha val="10000"/>
                    </a:srgbClr>
                  </a:solidFill>
                </a:ln>
                <a:solidFill>
                  <a:srgbClr val="FFFFFF"/>
                </a:solidFill>
              </a:rPr>
              <a:t>A escala de morte na Faixa de Gaza se aproxima dos 3% da população de Gaza. </a:t>
            </a:r>
          </a:p>
        </p:txBody>
      </p:sp>
      <p:sp useBgFill="1">
        <p:nvSpPr>
          <p:cNvPr id="19" name="Rectangle 18">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6076BEEF-49A4-7C82-79E2-0007D80ED6E7}"/>
              </a:ext>
            </a:extLst>
          </p:cNvPr>
          <p:cNvPicPr>
            <a:picLocks noChangeAspect="1"/>
          </p:cNvPicPr>
          <p:nvPr/>
        </p:nvPicPr>
        <p:blipFill>
          <a:blip r:embed="rId4"/>
          <a:stretch>
            <a:fillRect/>
          </a:stretch>
        </p:blipFill>
        <p:spPr>
          <a:xfrm>
            <a:off x="7043933" y="2135516"/>
            <a:ext cx="4178419" cy="2580173"/>
          </a:xfrm>
          <a:prstGeom prst="rect">
            <a:avLst/>
          </a:prstGeom>
          <a:ln>
            <a:noFill/>
          </a:ln>
          <a:effectLst/>
        </p:spPr>
      </p:pic>
    </p:spTree>
    <p:extLst>
      <p:ext uri="{BB962C8B-B14F-4D97-AF65-F5344CB8AC3E}">
        <p14:creationId xmlns:p14="http://schemas.microsoft.com/office/powerpoint/2010/main" val="30817719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F6DFE1A4-3B9D-F69D-3886-E3DDD884CD4C}"/>
              </a:ext>
            </a:extLst>
          </p:cNvPr>
          <p:cNvSpPr>
            <a:spLocks noGrp="1"/>
          </p:cNvSpPr>
          <p:nvPr>
            <p:ph type="title"/>
          </p:nvPr>
        </p:nvSpPr>
        <p:spPr>
          <a:xfrm>
            <a:off x="680321" y="753228"/>
            <a:ext cx="9613861" cy="1080938"/>
          </a:xfrm>
        </p:spPr>
        <p:txBody>
          <a:bodyPr>
            <a:normAutofit/>
          </a:bodyPr>
          <a:lstStyle/>
          <a:p>
            <a:r>
              <a:rPr lang="pt-BR" dirty="0"/>
              <a:t>Morte de civis</a:t>
            </a:r>
          </a:p>
        </p:txBody>
      </p:sp>
      <p:sp>
        <p:nvSpPr>
          <p:cNvPr id="30" name="Rectangle 29">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32" name="Rectangle 31">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pic>
        <p:nvPicPr>
          <p:cNvPr id="34" name="Picture 33">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19" name="Espaço Reservado para Conteúdo 2">
            <a:extLst>
              <a:ext uri="{FF2B5EF4-FFF2-40B4-BE49-F238E27FC236}">
                <a16:creationId xmlns:a16="http://schemas.microsoft.com/office/drawing/2014/main" id="{4D7CBD6F-E0FA-0D25-4163-CDD9567945A5}"/>
              </a:ext>
            </a:extLst>
          </p:cNvPr>
          <p:cNvGraphicFramePr>
            <a:graphicFrameLocks noGrp="1"/>
          </p:cNvGraphicFramePr>
          <p:nvPr>
            <p:ph idx="1"/>
            <p:extLst>
              <p:ext uri="{D42A27DB-BD31-4B8C-83A1-F6EECF244321}">
                <p14:modId xmlns:p14="http://schemas.microsoft.com/office/powerpoint/2010/main" val="1969203213"/>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5880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5A8FE99E-0F34-5BA7-9C30-743B50593B8C}"/>
              </a:ext>
            </a:extLst>
          </p:cNvPr>
          <p:cNvSpPr>
            <a:spLocks noGrp="1"/>
          </p:cNvSpPr>
          <p:nvPr>
            <p:ph type="title"/>
          </p:nvPr>
        </p:nvSpPr>
        <p:spPr>
          <a:xfrm>
            <a:off x="680321" y="753228"/>
            <a:ext cx="4136123" cy="1080938"/>
          </a:xfrm>
        </p:spPr>
        <p:txBody>
          <a:bodyPr>
            <a:normAutofit/>
          </a:bodyPr>
          <a:lstStyle/>
          <a:p>
            <a:r>
              <a:rPr lang="pt-BR" sz="2400">
                <a:ln>
                  <a:solidFill>
                    <a:srgbClr val="404040">
                      <a:alpha val="10000"/>
                    </a:srgbClr>
                  </a:solidFill>
                </a:ln>
              </a:rPr>
              <a:t>Crianças e mulheres assassinadas</a:t>
            </a:r>
          </a:p>
        </p:txBody>
      </p:sp>
      <p:pic>
        <p:nvPicPr>
          <p:cNvPr id="15" name="Picture 14">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Espaço Reservado para Conteúdo 2">
            <a:extLst>
              <a:ext uri="{FF2B5EF4-FFF2-40B4-BE49-F238E27FC236}">
                <a16:creationId xmlns:a16="http://schemas.microsoft.com/office/drawing/2014/main" id="{72C6A290-80A6-1D90-6237-69B7B9347765}"/>
              </a:ext>
            </a:extLst>
          </p:cNvPr>
          <p:cNvSpPr>
            <a:spLocks noGrp="1"/>
          </p:cNvSpPr>
          <p:nvPr>
            <p:ph idx="1"/>
          </p:nvPr>
        </p:nvSpPr>
        <p:spPr>
          <a:xfrm>
            <a:off x="680321" y="2336873"/>
            <a:ext cx="4136123" cy="3599316"/>
          </a:xfrm>
        </p:spPr>
        <p:txBody>
          <a:bodyPr>
            <a:normAutofit/>
          </a:bodyPr>
          <a:lstStyle/>
          <a:p>
            <a:r>
              <a:rPr lang="pt-BR" sz="1700" dirty="0">
                <a:ln>
                  <a:solidFill>
                    <a:srgbClr val="404040">
                      <a:alpha val="10000"/>
                    </a:srgbClr>
                  </a:solidFill>
                </a:ln>
              </a:rPr>
              <a:t>O número de crianças mortas na Faixa de </a:t>
            </a:r>
            <a:r>
              <a:rPr lang="pt-BR" sz="1700">
                <a:ln>
                  <a:solidFill>
                    <a:srgbClr val="404040">
                      <a:alpha val="10000"/>
                    </a:srgbClr>
                  </a:solidFill>
                </a:ln>
              </a:rPr>
              <a:t>Gaza é proporcionalmente </a:t>
            </a:r>
            <a:r>
              <a:rPr lang="pt-BR" sz="1700" dirty="0">
                <a:ln>
                  <a:solidFill>
                    <a:srgbClr val="404040">
                      <a:alpha val="10000"/>
                    </a:srgbClr>
                  </a:solidFill>
                </a:ln>
              </a:rPr>
              <a:t>236 vezes a quantidade durante a 2ª Guerra Mundial</a:t>
            </a:r>
          </a:p>
          <a:p>
            <a:r>
              <a:rPr lang="pt-BR" sz="1700" dirty="0">
                <a:ln>
                  <a:solidFill>
                    <a:srgbClr val="404040">
                      <a:alpha val="10000"/>
                    </a:srgbClr>
                  </a:solidFill>
                </a:ln>
              </a:rPr>
              <a:t>Morreram 1 criança para cada 1 milhão de habitantes do mundo nas guerras realizadas entre 2019 a 2022. Em Gaza, morrem 7.337 crianças por 1 milhão de habitantes</a:t>
            </a:r>
          </a:p>
          <a:p>
            <a:r>
              <a:rPr lang="pt-BR" sz="1700" dirty="0">
                <a:ln>
                  <a:solidFill>
                    <a:srgbClr val="404040">
                      <a:alpha val="10000"/>
                    </a:srgbClr>
                  </a:solidFill>
                </a:ln>
              </a:rPr>
              <a:t>As crianças mortas pelo Estado de Israel correspondem a 45% do total de mortos na Faixa de Gaza. As mulheres, perto de 25%</a:t>
            </a:r>
          </a:p>
        </p:txBody>
      </p:sp>
      <p:pic>
        <p:nvPicPr>
          <p:cNvPr id="4" name="Imagem 3">
            <a:extLst>
              <a:ext uri="{FF2B5EF4-FFF2-40B4-BE49-F238E27FC236}">
                <a16:creationId xmlns:a16="http://schemas.microsoft.com/office/drawing/2014/main" id="{6EC5C635-5E05-BE3A-7378-6833EDB584AE}"/>
              </a:ext>
            </a:extLst>
          </p:cNvPr>
          <p:cNvPicPr>
            <a:picLocks noChangeAspect="1"/>
          </p:cNvPicPr>
          <p:nvPr/>
        </p:nvPicPr>
        <p:blipFill>
          <a:blip r:embed="rId4"/>
          <a:stretch>
            <a:fillRect/>
          </a:stretch>
        </p:blipFill>
        <p:spPr>
          <a:xfrm>
            <a:off x="5276090" y="1310089"/>
            <a:ext cx="6303134" cy="420734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1740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6" name="Picture 25">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29C7B213-AD0A-C4E7-A51C-A0F2400A88F1}"/>
              </a:ext>
            </a:extLst>
          </p:cNvPr>
          <p:cNvSpPr>
            <a:spLocks noGrp="1"/>
          </p:cNvSpPr>
          <p:nvPr>
            <p:ph type="title"/>
          </p:nvPr>
        </p:nvSpPr>
        <p:spPr>
          <a:xfrm>
            <a:off x="680321" y="753228"/>
            <a:ext cx="5584677" cy="1080938"/>
          </a:xfrm>
        </p:spPr>
        <p:txBody>
          <a:bodyPr>
            <a:normAutofit/>
          </a:bodyPr>
          <a:lstStyle/>
          <a:p>
            <a:r>
              <a:rPr lang="pt-BR">
                <a:ln>
                  <a:solidFill>
                    <a:srgbClr val="404040">
                      <a:alpha val="10000"/>
                    </a:srgbClr>
                  </a:solidFill>
                </a:ln>
                <a:solidFill>
                  <a:srgbClr val="FFFFFF"/>
                </a:solidFill>
              </a:rPr>
              <a:t>Quem é o governo de Israel?</a:t>
            </a:r>
          </a:p>
        </p:txBody>
      </p:sp>
      <p:pic>
        <p:nvPicPr>
          <p:cNvPr id="32" name="Picture 31">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Espaço Reservado para Conteúdo 2">
            <a:extLst>
              <a:ext uri="{FF2B5EF4-FFF2-40B4-BE49-F238E27FC236}">
                <a16:creationId xmlns:a16="http://schemas.microsoft.com/office/drawing/2014/main" id="{3E2D403E-6721-DA56-8F2C-57AE75BC98DA}"/>
              </a:ext>
            </a:extLst>
          </p:cNvPr>
          <p:cNvSpPr>
            <a:spLocks noGrp="1"/>
          </p:cNvSpPr>
          <p:nvPr>
            <p:ph idx="1"/>
          </p:nvPr>
        </p:nvSpPr>
        <p:spPr>
          <a:xfrm>
            <a:off x="680321" y="2336873"/>
            <a:ext cx="5104843" cy="3599316"/>
          </a:xfrm>
        </p:spPr>
        <p:txBody>
          <a:bodyPr>
            <a:normAutofit/>
          </a:bodyPr>
          <a:lstStyle/>
          <a:p>
            <a:r>
              <a:rPr lang="pt-BR" sz="2000" dirty="0">
                <a:ln>
                  <a:solidFill>
                    <a:srgbClr val="404040">
                      <a:alpha val="10000"/>
                    </a:srgbClr>
                  </a:solidFill>
                </a:ln>
                <a:solidFill>
                  <a:srgbClr val="FFFFFF"/>
                </a:solidFill>
              </a:rPr>
              <a:t>Nas eleições de 1996 e de 1999 o primeiro ministro foi eleito diretamente</a:t>
            </a:r>
          </a:p>
          <a:p>
            <a:r>
              <a:rPr lang="pt-BR" sz="2000" dirty="0">
                <a:ln>
                  <a:solidFill>
                    <a:srgbClr val="404040">
                      <a:alpha val="10000"/>
                    </a:srgbClr>
                  </a:solidFill>
                </a:ln>
                <a:solidFill>
                  <a:srgbClr val="FFFFFF"/>
                </a:solidFill>
              </a:rPr>
              <a:t>Este método foi revertido logo em seguida</a:t>
            </a:r>
          </a:p>
          <a:p>
            <a:r>
              <a:rPr lang="pt-BR" sz="2000" dirty="0">
                <a:ln>
                  <a:solidFill>
                    <a:srgbClr val="404040">
                      <a:alpha val="10000"/>
                    </a:srgbClr>
                  </a:solidFill>
                </a:ln>
                <a:solidFill>
                  <a:srgbClr val="FFFFFF"/>
                </a:solidFill>
              </a:rPr>
              <a:t>Atualmente o primeiro-ministro de Israel é Benjamin Netanyahu, do partido Likud</a:t>
            </a:r>
          </a:p>
          <a:p>
            <a:r>
              <a:rPr lang="pt-BR" sz="2000" dirty="0">
                <a:ln>
                  <a:solidFill>
                    <a:srgbClr val="404040">
                      <a:alpha val="10000"/>
                    </a:srgbClr>
                  </a:solidFill>
                </a:ln>
                <a:solidFill>
                  <a:srgbClr val="FFFFFF"/>
                </a:solidFill>
              </a:rPr>
              <a:t>O Likud foi criado em 1973 e foi fruto de uma coalizão que envolveu forças de direita, com correntes radicais xenófobas</a:t>
            </a:r>
          </a:p>
        </p:txBody>
      </p:sp>
      <p:sp useBgFill="1">
        <p:nvSpPr>
          <p:cNvPr id="34" name="Rectangle 33">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406A6259-D3A0-F28F-69A7-01D6EF61D663}"/>
              </a:ext>
            </a:extLst>
          </p:cNvPr>
          <p:cNvPicPr>
            <a:picLocks noChangeAspect="1"/>
          </p:cNvPicPr>
          <p:nvPr/>
        </p:nvPicPr>
        <p:blipFill>
          <a:blip r:embed="rId4"/>
          <a:stretch>
            <a:fillRect/>
          </a:stretch>
        </p:blipFill>
        <p:spPr>
          <a:xfrm>
            <a:off x="7043933" y="2250423"/>
            <a:ext cx="4178419" cy="2350360"/>
          </a:xfrm>
          <a:prstGeom prst="rect">
            <a:avLst/>
          </a:prstGeom>
          <a:ln>
            <a:noFill/>
          </a:ln>
          <a:effectLst/>
        </p:spPr>
      </p:pic>
    </p:spTree>
    <p:extLst>
      <p:ext uri="{BB962C8B-B14F-4D97-AF65-F5344CB8AC3E}">
        <p14:creationId xmlns:p14="http://schemas.microsoft.com/office/powerpoint/2010/main" val="16661858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Imagem 3">
            <a:extLst>
              <a:ext uri="{FF2B5EF4-FFF2-40B4-BE49-F238E27FC236}">
                <a16:creationId xmlns:a16="http://schemas.microsoft.com/office/drawing/2014/main" id="{2A8A9C6F-5BC6-F00F-064B-998DD8F86B88}"/>
              </a:ext>
            </a:extLst>
          </p:cNvPr>
          <p:cNvPicPr>
            <a:picLocks noChangeAspect="1"/>
          </p:cNvPicPr>
          <p:nvPr/>
        </p:nvPicPr>
        <p:blipFill rotWithShape="1">
          <a:blip r:embed="rId3"/>
          <a:srcRect l="37810" r="17007"/>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135FCE17-767C-C937-C9E8-89BB8FB8F9A0}"/>
              </a:ext>
            </a:extLst>
          </p:cNvPr>
          <p:cNvSpPr>
            <a:spLocks noGrp="1"/>
          </p:cNvSpPr>
          <p:nvPr>
            <p:ph type="title"/>
          </p:nvPr>
        </p:nvSpPr>
        <p:spPr>
          <a:xfrm>
            <a:off x="680321" y="753228"/>
            <a:ext cx="7087552" cy="1080938"/>
          </a:xfrm>
        </p:spPr>
        <p:txBody>
          <a:bodyPr>
            <a:normAutofit/>
          </a:bodyPr>
          <a:lstStyle/>
          <a:p>
            <a:r>
              <a:rPr lang="pt-BR" dirty="0"/>
              <a:t>Netanyahu</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Espaço Reservado para Conteúdo 2">
            <a:extLst>
              <a:ext uri="{FF2B5EF4-FFF2-40B4-BE49-F238E27FC236}">
                <a16:creationId xmlns:a16="http://schemas.microsoft.com/office/drawing/2014/main" id="{964141C8-76EA-D086-771E-CBD9A4A2C31B}"/>
              </a:ext>
            </a:extLst>
          </p:cNvPr>
          <p:cNvSpPr>
            <a:spLocks noGrp="1"/>
          </p:cNvSpPr>
          <p:nvPr>
            <p:ph idx="1"/>
          </p:nvPr>
        </p:nvSpPr>
        <p:spPr>
          <a:xfrm>
            <a:off x="680321" y="2336873"/>
            <a:ext cx="6423211" cy="3599316"/>
          </a:xfrm>
        </p:spPr>
        <p:txBody>
          <a:bodyPr>
            <a:normAutofit lnSpcReduction="10000"/>
          </a:bodyPr>
          <a:lstStyle/>
          <a:p>
            <a:r>
              <a:rPr lang="pt-BR" sz="1700" dirty="0"/>
              <a:t>Benjamin Netanyahu, de 73 anos, foi empossado em dezembro, pela sexta vez, primeiro-ministro de Israel</a:t>
            </a:r>
          </a:p>
          <a:p>
            <a:r>
              <a:rPr lang="pt-BR" sz="1700" dirty="0"/>
              <a:t>Trata-se do governo mais à direita desde a fundação do país, em 1948</a:t>
            </a:r>
          </a:p>
          <a:p>
            <a:r>
              <a:rPr lang="pt-BR" sz="1700" dirty="0"/>
              <a:t>Entre os principais aliados dele estão dois ultranacionalistas com um histórico de retórica extremista antiárabe: </a:t>
            </a:r>
            <a:r>
              <a:rPr lang="pt-BR" sz="1700" dirty="0" err="1"/>
              <a:t>Bezalel</a:t>
            </a:r>
            <a:r>
              <a:rPr lang="pt-BR" sz="1700" dirty="0"/>
              <a:t> </a:t>
            </a:r>
            <a:r>
              <a:rPr lang="pt-BR" sz="1700" dirty="0" err="1"/>
              <a:t>Smotrich</a:t>
            </a:r>
            <a:r>
              <a:rPr lang="pt-BR" sz="1700" dirty="0"/>
              <a:t>, que lidera o Partido Sionista Religioso, e Itamar Ben-</a:t>
            </a:r>
            <a:r>
              <a:rPr lang="pt-BR" sz="1700" dirty="0" err="1"/>
              <a:t>Gvir</a:t>
            </a:r>
            <a:r>
              <a:rPr lang="pt-BR" sz="1700" dirty="0"/>
              <a:t>, líder do partido Poder Judaico</a:t>
            </a:r>
          </a:p>
          <a:p>
            <a:r>
              <a:rPr lang="pt-BR" sz="1800" b="1" dirty="0"/>
              <a:t>Ben-</a:t>
            </a:r>
            <a:r>
              <a:rPr lang="pt-BR" sz="1800" b="1" dirty="0" err="1"/>
              <a:t>Gvir</a:t>
            </a:r>
            <a:r>
              <a:rPr lang="pt-BR" sz="1700" dirty="0"/>
              <a:t>, que é ministro da Segurança Nacional, já foi condenado por incitação ao racismo e, até alguns anos atrás, exibia em casa uma foto de um extremista judeu que matou 29 palestinos numa mesquita</a:t>
            </a:r>
          </a:p>
          <a:p>
            <a:r>
              <a:rPr lang="pt-BR" sz="1800" b="1" dirty="0" err="1"/>
              <a:t>Smotrich</a:t>
            </a:r>
            <a:r>
              <a:rPr lang="pt-BR" sz="1700" dirty="0"/>
              <a:t>, que já chamou a si mesmo de "homofóbico com orgulho"</a:t>
            </a:r>
          </a:p>
        </p:txBody>
      </p:sp>
    </p:spTree>
    <p:extLst>
      <p:ext uri="{BB962C8B-B14F-4D97-AF65-F5344CB8AC3E}">
        <p14:creationId xmlns:p14="http://schemas.microsoft.com/office/powerpoint/2010/main" val="1357257871"/>
      </p:ext>
    </p:extLst>
  </p:cSld>
  <p:clrMapOvr>
    <a:masterClrMapping/>
  </p:clrMapOvr>
</p:sld>
</file>

<file path=ppt/theme/theme1.xml><?xml version="1.0" encoding="utf-8"?>
<a:theme xmlns:a="http://schemas.openxmlformats.org/drawingml/2006/main" name="Berlim">
  <a:themeElements>
    <a:clrScheme name="Berlim">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Berlim</Template>
  <TotalTime>32</TotalTime>
  <Words>606</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11</vt:i4>
      </vt:variant>
    </vt:vector>
  </HeadingPairs>
  <TitlesOfParts>
    <vt:vector size="14" baseType="lpstr">
      <vt:lpstr>Arial</vt:lpstr>
      <vt:lpstr>Trebuchet MS</vt:lpstr>
      <vt:lpstr>Berlim</vt:lpstr>
      <vt:lpstr>Lula lidera a ofensiva contra o massacre na Faixa de Gaza</vt:lpstr>
      <vt:lpstr>O peso do comércio do Brasil com Israel</vt:lpstr>
      <vt:lpstr>O peso da comunidade no Brasil</vt:lpstr>
      <vt:lpstr>O peso da população árabe no Brasil</vt:lpstr>
      <vt:lpstr>Sobre os ataques a civis na Faixa de Gaza</vt:lpstr>
      <vt:lpstr>Morte de civis</vt:lpstr>
      <vt:lpstr>Crianças e mulheres assassinadas</vt:lpstr>
      <vt:lpstr>Quem é o governo de Israel?</vt:lpstr>
      <vt:lpstr>Netanyahu</vt:lpstr>
      <vt:lpstr>A repercussão nas redes sociais</vt:lpstr>
      <vt:lpstr>Após avalanche de ataques à fala de Lula...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Lula lidera a ofensiva contra o massacre na Faixa de Gaza</dc:title>
  <dc:creator>Rudá Ricci</dc:creator>
  <cp:lastModifiedBy>Rudá Ricci</cp:lastModifiedBy>
  <cp:revision>1</cp:revision>
  <dcterms:created xsi:type="dcterms:W3CDTF">2024-02-19T20:51:46Z</dcterms:created>
  <dcterms:modified xsi:type="dcterms:W3CDTF">2024-02-20T11:09:09Z</dcterms:modified>
</cp:coreProperties>
</file>