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AFCBB-584F-4E44-91C4-428A4658513C}" v="8" dt="2024-02-24T11:15:34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894AFCBB-584F-4E44-91C4-428A4658513C}"/>
    <pc:docChg chg="undo custSel addSld modSld">
      <pc:chgData name="Rudá Ricci" userId="fd4d6abc9f047792" providerId="LiveId" clId="{894AFCBB-584F-4E44-91C4-428A4658513C}" dt="2024-02-24T11:22:23.302" v="354" actId="26606"/>
      <pc:docMkLst>
        <pc:docMk/>
      </pc:docMkLst>
      <pc:sldChg chg="modSp mod">
        <pc:chgData name="Rudá Ricci" userId="fd4d6abc9f047792" providerId="LiveId" clId="{894AFCBB-584F-4E44-91C4-428A4658513C}" dt="2024-02-24T08:45:43.113" v="3" actId="255"/>
        <pc:sldMkLst>
          <pc:docMk/>
          <pc:sldMk cId="3805408562" sldId="257"/>
        </pc:sldMkLst>
        <pc:spChg chg="mod">
          <ac:chgData name="Rudá Ricci" userId="fd4d6abc9f047792" providerId="LiveId" clId="{894AFCBB-584F-4E44-91C4-428A4658513C}" dt="2024-02-24T08:45:43.113" v="3" actId="255"/>
          <ac:spMkLst>
            <pc:docMk/>
            <pc:sldMk cId="3805408562" sldId="257"/>
            <ac:spMk id="2" creationId="{446D128E-D630-8F54-C34B-C9B73DD13134}"/>
          </ac:spMkLst>
        </pc:spChg>
      </pc:sldChg>
      <pc:sldChg chg="modSp">
        <pc:chgData name="Rudá Ricci" userId="fd4d6abc9f047792" providerId="LiveId" clId="{894AFCBB-584F-4E44-91C4-428A4658513C}" dt="2024-02-24T08:46:21.602" v="4" actId="20577"/>
        <pc:sldMkLst>
          <pc:docMk/>
          <pc:sldMk cId="1792265193" sldId="259"/>
        </pc:sldMkLst>
        <pc:graphicFrameChg chg="mod">
          <ac:chgData name="Rudá Ricci" userId="fd4d6abc9f047792" providerId="LiveId" clId="{894AFCBB-584F-4E44-91C4-428A4658513C}" dt="2024-02-24T08:46:21.602" v="4" actId="20577"/>
          <ac:graphicFrameMkLst>
            <pc:docMk/>
            <pc:sldMk cId="1792265193" sldId="259"/>
            <ac:graphicFrameMk id="7" creationId="{E1E8CE96-9D28-2B1B-B193-69B85D42684A}"/>
          </ac:graphicFrameMkLst>
        </pc:graphicFrameChg>
      </pc:sldChg>
      <pc:sldChg chg="modSp">
        <pc:chgData name="Rudá Ricci" userId="fd4d6abc9f047792" providerId="LiveId" clId="{894AFCBB-584F-4E44-91C4-428A4658513C}" dt="2024-02-24T08:46:44.305" v="7" actId="20577"/>
        <pc:sldMkLst>
          <pc:docMk/>
          <pc:sldMk cId="1914346847" sldId="260"/>
        </pc:sldMkLst>
        <pc:graphicFrameChg chg="mod">
          <ac:chgData name="Rudá Ricci" userId="fd4d6abc9f047792" providerId="LiveId" clId="{894AFCBB-584F-4E44-91C4-428A4658513C}" dt="2024-02-24T08:46:44.305" v="7" actId="20577"/>
          <ac:graphicFrameMkLst>
            <pc:docMk/>
            <pc:sldMk cId="1914346847" sldId="260"/>
            <ac:graphicFrameMk id="7" creationId="{FC60BD14-0C4C-FEB5-50C4-8A44F5073938}"/>
          </ac:graphicFrameMkLst>
        </pc:graphicFrameChg>
      </pc:sldChg>
      <pc:sldChg chg="addSp delSp modSp new mod setBg setClrOvrMap">
        <pc:chgData name="Rudá Ricci" userId="fd4d6abc9f047792" providerId="LiveId" clId="{894AFCBB-584F-4E44-91C4-428A4658513C}" dt="2024-02-24T11:18:22.997" v="97" actId="26606"/>
        <pc:sldMkLst>
          <pc:docMk/>
          <pc:sldMk cId="3769856027" sldId="263"/>
        </pc:sldMkLst>
        <pc:spChg chg="mod">
          <ac:chgData name="Rudá Ricci" userId="fd4d6abc9f047792" providerId="LiveId" clId="{894AFCBB-584F-4E44-91C4-428A4658513C}" dt="2024-02-24T11:18:22.987" v="96" actId="26606"/>
          <ac:spMkLst>
            <pc:docMk/>
            <pc:sldMk cId="3769856027" sldId="263"/>
            <ac:spMk id="2" creationId="{728DCC85-71E2-D93F-4191-FDA97CD6DE8A}"/>
          </ac:spMkLst>
        </pc:spChg>
        <pc:spChg chg="del">
          <ac:chgData name="Rudá Ricci" userId="fd4d6abc9f047792" providerId="LiveId" clId="{894AFCBB-584F-4E44-91C4-428A4658513C}" dt="2024-02-24T11:15:34.145" v="9"/>
          <ac:spMkLst>
            <pc:docMk/>
            <pc:sldMk cId="3769856027" sldId="263"/>
            <ac:spMk id="3" creationId="{9A46DE0F-FA75-B1D5-07D4-73791580D321}"/>
          </ac:spMkLst>
        </pc:spChg>
        <pc:spChg chg="add del">
          <ac:chgData name="Rudá Ricci" userId="fd4d6abc9f047792" providerId="LiveId" clId="{894AFCBB-584F-4E44-91C4-428A4658513C}" dt="2024-02-24T11:15:51.220" v="29" actId="26606"/>
          <ac:spMkLst>
            <pc:docMk/>
            <pc:sldMk cId="3769856027" sldId="263"/>
            <ac:spMk id="8" creationId="{F5D7BD32-5311-C900-9CBE-9406C05D77BC}"/>
          </ac:spMkLst>
        </pc:spChg>
        <pc:spChg chg="add del">
          <ac:chgData name="Rudá Ricci" userId="fd4d6abc9f047792" providerId="LiveId" clId="{894AFCBB-584F-4E44-91C4-428A4658513C}" dt="2024-02-24T11:15:51.220" v="29" actId="26606"/>
          <ac:spMkLst>
            <pc:docMk/>
            <pc:sldMk cId="3769856027" sldId="263"/>
            <ac:spMk id="11" creationId="{1D868099-6145-4BC0-A5EA-74BEF1776BA9}"/>
          </ac:spMkLst>
        </pc:spChg>
        <pc:spChg chg="add del">
          <ac:chgData name="Rudá Ricci" userId="fd4d6abc9f047792" providerId="LiveId" clId="{894AFCBB-584F-4E44-91C4-428A4658513C}" dt="2024-02-24T11:15:51.220" v="29" actId="26606"/>
          <ac:spMkLst>
            <pc:docMk/>
            <pc:sldMk cId="3769856027" sldId="263"/>
            <ac:spMk id="13" creationId="{CC1026F7-DECB-49B4-A565-518BBA445471}"/>
          </ac:spMkLst>
        </pc:spChg>
        <pc:spChg chg="add del">
          <ac:chgData name="Rudá Ricci" userId="fd4d6abc9f047792" providerId="LiveId" clId="{894AFCBB-584F-4E44-91C4-428A4658513C}" dt="2024-02-24T11:18:22.997" v="97" actId="26606"/>
          <ac:spMkLst>
            <pc:docMk/>
            <pc:sldMk cId="3769856027" sldId="263"/>
            <ac:spMk id="15" creationId="{BEC9E7FA-3295-45ED-8253-D23F9E44E1DA}"/>
          </ac:spMkLst>
        </pc:spChg>
        <pc:spChg chg="add mod">
          <ac:chgData name="Rudá Ricci" userId="fd4d6abc9f047792" providerId="LiveId" clId="{894AFCBB-584F-4E44-91C4-428A4658513C}" dt="2024-02-24T11:18:22.997" v="97" actId="26606"/>
          <ac:spMkLst>
            <pc:docMk/>
            <pc:sldMk cId="3769856027" sldId="263"/>
            <ac:spMk id="16" creationId="{153D4510-5170-4836-0C93-7F0EFDE9B688}"/>
          </ac:spMkLst>
        </pc:spChg>
        <pc:spChg chg="add del">
          <ac:chgData name="Rudá Ricci" userId="fd4d6abc9f047792" providerId="LiveId" clId="{894AFCBB-584F-4E44-91C4-428A4658513C}" dt="2024-02-24T11:18:22.987" v="96" actId="26606"/>
          <ac:spMkLst>
            <pc:docMk/>
            <pc:sldMk cId="3769856027" sldId="263"/>
            <ac:spMk id="21" creationId="{1D868099-6145-4BC0-A5EA-74BEF1776BA9}"/>
          </ac:spMkLst>
        </pc:spChg>
        <pc:spChg chg="add del">
          <ac:chgData name="Rudá Ricci" userId="fd4d6abc9f047792" providerId="LiveId" clId="{894AFCBB-584F-4E44-91C4-428A4658513C}" dt="2024-02-24T11:18:22.987" v="96" actId="26606"/>
          <ac:spMkLst>
            <pc:docMk/>
            <pc:sldMk cId="3769856027" sldId="263"/>
            <ac:spMk id="23" creationId="{CC1026F7-DECB-49B4-A565-518BBA445471}"/>
          </ac:spMkLst>
        </pc:spChg>
        <pc:spChg chg="add">
          <ac:chgData name="Rudá Ricci" userId="fd4d6abc9f047792" providerId="LiveId" clId="{894AFCBB-584F-4E44-91C4-428A4658513C}" dt="2024-02-24T11:18:22.997" v="97" actId="26606"/>
          <ac:spMkLst>
            <pc:docMk/>
            <pc:sldMk cId="3769856027" sldId="263"/>
            <ac:spMk id="25" creationId="{BEC9E7FA-3295-45ED-8253-D23F9E44E1DA}"/>
          </ac:spMkLst>
        </pc:spChg>
        <pc:picChg chg="add mod">
          <ac:chgData name="Rudá Ricci" userId="fd4d6abc9f047792" providerId="LiveId" clId="{894AFCBB-584F-4E44-91C4-428A4658513C}" dt="2024-02-24T11:18:22.987" v="96" actId="26606"/>
          <ac:picMkLst>
            <pc:docMk/>
            <pc:sldMk cId="3769856027" sldId="263"/>
            <ac:picMk id="4" creationId="{9147AA14-873A-D28C-A9CB-E7A57A5654B9}"/>
          </ac:picMkLst>
        </pc:picChg>
      </pc:sldChg>
      <pc:sldChg chg="addSp modSp new mod setBg">
        <pc:chgData name="Rudá Ricci" userId="fd4d6abc9f047792" providerId="LiveId" clId="{894AFCBB-584F-4E44-91C4-428A4658513C}" dt="2024-02-24T11:22:23.302" v="354" actId="26606"/>
        <pc:sldMkLst>
          <pc:docMk/>
          <pc:sldMk cId="2097738895" sldId="264"/>
        </pc:sldMkLst>
        <pc:spChg chg="mod">
          <ac:chgData name="Rudá Ricci" userId="fd4d6abc9f047792" providerId="LiveId" clId="{894AFCBB-584F-4E44-91C4-428A4658513C}" dt="2024-02-24T11:22:23.302" v="354" actId="26606"/>
          <ac:spMkLst>
            <pc:docMk/>
            <pc:sldMk cId="2097738895" sldId="264"/>
            <ac:spMk id="2" creationId="{C4F6523B-B304-A412-9B0C-020BABBBA693}"/>
          </ac:spMkLst>
        </pc:spChg>
        <pc:spChg chg="mod">
          <ac:chgData name="Rudá Ricci" userId="fd4d6abc9f047792" providerId="LiveId" clId="{894AFCBB-584F-4E44-91C4-428A4658513C}" dt="2024-02-24T11:22:23.302" v="354" actId="26606"/>
          <ac:spMkLst>
            <pc:docMk/>
            <pc:sldMk cId="2097738895" sldId="264"/>
            <ac:spMk id="3" creationId="{9A2A135C-9FF5-77F2-667F-89BA6DF35649}"/>
          </ac:spMkLst>
        </pc:spChg>
        <pc:spChg chg="add">
          <ac:chgData name="Rudá Ricci" userId="fd4d6abc9f047792" providerId="LiveId" clId="{894AFCBB-584F-4E44-91C4-428A4658513C}" dt="2024-02-24T11:22:23.302" v="354" actId="26606"/>
          <ac:spMkLst>
            <pc:docMk/>
            <pc:sldMk cId="2097738895" sldId="264"/>
            <ac:spMk id="8" creationId="{3362DFFC-4DCC-48EE-B781-94D04B95F1E8}"/>
          </ac:spMkLst>
        </pc:spChg>
        <pc:spChg chg="add">
          <ac:chgData name="Rudá Ricci" userId="fd4d6abc9f047792" providerId="LiveId" clId="{894AFCBB-584F-4E44-91C4-428A4658513C}" dt="2024-02-24T11:22:23.302" v="354" actId="26606"/>
          <ac:spMkLst>
            <pc:docMk/>
            <pc:sldMk cId="2097738895" sldId="264"/>
            <ac:spMk id="10" creationId="{18B8B265-E68C-4B64-9238-781F0102C5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F5610-F98F-4280-8E99-8585A1A1A5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5E67C-9C6A-458B-8238-96ECF8BC24C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b="1" baseline="0"/>
            <a:t>o presidente do PL, Valdemar Costa Neto</a:t>
          </a:r>
          <a:endParaRPr lang="en-US"/>
        </a:p>
      </dgm:t>
    </dgm:pt>
    <dgm:pt modelId="{84EFFFE3-1369-45E7-9EF7-FD97914827DA}" type="parTrans" cxnId="{52C335F4-553C-4C25-9110-3166B2B0C126}">
      <dgm:prSet/>
      <dgm:spPr/>
      <dgm:t>
        <a:bodyPr/>
        <a:lstStyle/>
        <a:p>
          <a:endParaRPr lang="en-US"/>
        </a:p>
      </dgm:t>
    </dgm:pt>
    <dgm:pt modelId="{30A7A433-DC16-4139-B204-C11752E79ABF}" type="sibTrans" cxnId="{52C335F4-553C-4C25-9110-3166B2B0C126}">
      <dgm:prSet/>
      <dgm:spPr/>
      <dgm:t>
        <a:bodyPr/>
        <a:lstStyle/>
        <a:p>
          <a:endParaRPr lang="en-US"/>
        </a:p>
      </dgm:t>
    </dgm:pt>
    <dgm:pt modelId="{29D4AF38-0B42-4A19-9571-2C258140F2E4}">
      <dgm:prSet/>
      <dgm:spPr/>
      <dgm:t>
        <a:bodyPr/>
        <a:lstStyle/>
        <a:p>
          <a:r>
            <a:rPr lang="pt-BR" b="1" baseline="0"/>
            <a:t>o ex-chefe do Comando de Operações Terrestres do Exército, general Estevam Theophilo</a:t>
          </a:r>
          <a:endParaRPr lang="en-US"/>
        </a:p>
      </dgm:t>
    </dgm:pt>
    <dgm:pt modelId="{FB503BE2-F816-411D-AB4B-3B4DA6C03B15}" type="parTrans" cxnId="{FF077D45-A7FF-48C0-A626-D748D954070A}">
      <dgm:prSet/>
      <dgm:spPr/>
      <dgm:t>
        <a:bodyPr/>
        <a:lstStyle/>
        <a:p>
          <a:endParaRPr lang="en-US"/>
        </a:p>
      </dgm:t>
    </dgm:pt>
    <dgm:pt modelId="{33362A5A-91E0-42EE-9FFC-9AB172EFC28A}" type="sibTrans" cxnId="{FF077D45-A7FF-48C0-A626-D748D954070A}">
      <dgm:prSet/>
      <dgm:spPr/>
      <dgm:t>
        <a:bodyPr/>
        <a:lstStyle/>
        <a:p>
          <a:endParaRPr lang="en-US"/>
        </a:p>
      </dgm:t>
    </dgm:pt>
    <dgm:pt modelId="{8C088024-5CFB-41A0-A389-4F084CBD9F32}">
      <dgm:prSet/>
      <dgm:spPr/>
      <dgm:t>
        <a:bodyPr/>
        <a:lstStyle/>
        <a:p>
          <a:r>
            <a:rPr lang="pt-BR" b="1" baseline="0"/>
            <a:t>o ex-assessor de Assuntos Internacionais da Presidência Filipe Martins</a:t>
          </a:r>
          <a:endParaRPr lang="en-US"/>
        </a:p>
      </dgm:t>
    </dgm:pt>
    <dgm:pt modelId="{0ADB4FBA-58FC-4EDA-9FB4-C8F8E5B2FEEA}" type="parTrans" cxnId="{5A81486B-6519-41D6-AB2D-C95BBB929EC9}">
      <dgm:prSet/>
      <dgm:spPr/>
      <dgm:t>
        <a:bodyPr/>
        <a:lstStyle/>
        <a:p>
          <a:endParaRPr lang="en-US"/>
        </a:p>
      </dgm:t>
    </dgm:pt>
    <dgm:pt modelId="{36BB19EC-0C46-4D54-B5DE-279388B2EEC4}" type="sibTrans" cxnId="{5A81486B-6519-41D6-AB2D-C95BBB929EC9}">
      <dgm:prSet/>
      <dgm:spPr/>
      <dgm:t>
        <a:bodyPr/>
        <a:lstStyle/>
        <a:p>
          <a:endParaRPr lang="en-US"/>
        </a:p>
      </dgm:t>
    </dgm:pt>
    <dgm:pt modelId="{29A42CA8-4D38-4247-A725-6E7EAF68884B}">
      <dgm:prSet/>
      <dgm:spPr/>
      <dgm:t>
        <a:bodyPr/>
        <a:lstStyle/>
        <a:p>
          <a:r>
            <a:rPr lang="pt-BR" b="1" baseline="0"/>
            <a:t>o ex-assessor Tércio Arnaud</a:t>
          </a:r>
          <a:endParaRPr lang="en-US"/>
        </a:p>
      </dgm:t>
    </dgm:pt>
    <dgm:pt modelId="{BC68A016-0EBC-4D07-B9DC-8C2F9E86EB70}" type="parTrans" cxnId="{EA1185C4-82BB-41C9-A1C5-65B46CE643C8}">
      <dgm:prSet/>
      <dgm:spPr/>
      <dgm:t>
        <a:bodyPr/>
        <a:lstStyle/>
        <a:p>
          <a:endParaRPr lang="en-US"/>
        </a:p>
      </dgm:t>
    </dgm:pt>
    <dgm:pt modelId="{A3FECC25-1DF0-4F3E-A301-744D67D3A685}" type="sibTrans" cxnId="{EA1185C4-82BB-41C9-A1C5-65B46CE643C8}">
      <dgm:prSet/>
      <dgm:spPr/>
      <dgm:t>
        <a:bodyPr/>
        <a:lstStyle/>
        <a:p>
          <a:endParaRPr lang="en-US"/>
        </a:p>
      </dgm:t>
    </dgm:pt>
    <dgm:pt modelId="{E2E86E00-68B3-41A0-A94D-8BA481D7FF4A}">
      <dgm:prSet/>
      <dgm:spPr/>
      <dgm:t>
        <a:bodyPr/>
        <a:lstStyle/>
        <a:p>
          <a:r>
            <a:rPr lang="pt-BR" b="1" baseline="0"/>
            <a:t>o assistente do Comando Militar Sul Bernardo Romão Correa Netto </a:t>
          </a:r>
          <a:endParaRPr lang="en-US"/>
        </a:p>
      </dgm:t>
    </dgm:pt>
    <dgm:pt modelId="{D138CAC4-BB7D-4F56-A408-7BA6A227FFB7}" type="parTrans" cxnId="{96E66ABD-12FE-4334-87DD-9CF842305ED5}">
      <dgm:prSet/>
      <dgm:spPr/>
      <dgm:t>
        <a:bodyPr/>
        <a:lstStyle/>
        <a:p>
          <a:endParaRPr lang="en-US"/>
        </a:p>
      </dgm:t>
    </dgm:pt>
    <dgm:pt modelId="{EC2AFCD1-D27C-4BAA-A5CD-407A0DADA2C3}" type="sibTrans" cxnId="{96E66ABD-12FE-4334-87DD-9CF842305ED5}">
      <dgm:prSet/>
      <dgm:spPr/>
      <dgm:t>
        <a:bodyPr/>
        <a:lstStyle/>
        <a:p>
          <a:endParaRPr lang="en-US"/>
        </a:p>
      </dgm:t>
    </dgm:pt>
    <dgm:pt modelId="{CA02DFD8-D0AD-4B39-9385-FC5C989C23D9}">
      <dgm:prSet/>
      <dgm:spPr/>
      <dgm:t>
        <a:bodyPr/>
        <a:lstStyle/>
        <a:p>
          <a:r>
            <a:rPr lang="pt-BR" b="1" baseline="0" dirty="0"/>
            <a:t>o coronel da reserva Cleverson Ney Magalhães</a:t>
          </a:r>
          <a:endParaRPr lang="en-US" dirty="0"/>
        </a:p>
      </dgm:t>
    </dgm:pt>
    <dgm:pt modelId="{D0424931-918A-4B8A-93B1-E589FABDEBA5}" type="parTrans" cxnId="{4A1F4FF9-B633-4310-9C9E-BC83940824FF}">
      <dgm:prSet/>
      <dgm:spPr/>
      <dgm:t>
        <a:bodyPr/>
        <a:lstStyle/>
        <a:p>
          <a:endParaRPr lang="en-US"/>
        </a:p>
      </dgm:t>
    </dgm:pt>
    <dgm:pt modelId="{04421AF1-332B-4B20-9A66-91596A10616B}" type="sibTrans" cxnId="{4A1F4FF9-B633-4310-9C9E-BC83940824FF}">
      <dgm:prSet/>
      <dgm:spPr/>
      <dgm:t>
        <a:bodyPr/>
        <a:lstStyle/>
        <a:p>
          <a:endParaRPr lang="en-US"/>
        </a:p>
      </dgm:t>
    </dgm:pt>
    <dgm:pt modelId="{9A051C88-8B55-4F8E-BF66-637770BD836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baseline="0"/>
            <a:t>o ex-ministro da Justiça Anderson Torres</a:t>
          </a:r>
          <a:endParaRPr lang="en-US"/>
        </a:p>
      </dgm:t>
    </dgm:pt>
    <dgm:pt modelId="{B983F54C-F990-47BE-80F4-6E60632FCB32}" type="parTrans" cxnId="{84670A98-3AE0-49C3-ADDC-2ACF08FDCD36}">
      <dgm:prSet/>
      <dgm:spPr/>
      <dgm:t>
        <a:bodyPr/>
        <a:lstStyle/>
        <a:p>
          <a:endParaRPr lang="en-US"/>
        </a:p>
      </dgm:t>
    </dgm:pt>
    <dgm:pt modelId="{FB0884DD-D49A-4349-8551-8E1D3D4C3B01}" type="sibTrans" cxnId="{84670A98-3AE0-49C3-ADDC-2ACF08FDCD36}">
      <dgm:prSet/>
      <dgm:spPr/>
      <dgm:t>
        <a:bodyPr/>
        <a:lstStyle/>
        <a:p>
          <a:endParaRPr lang="en-US"/>
        </a:p>
      </dgm:t>
    </dgm:pt>
    <dgm:pt modelId="{34BE7FAF-6D0C-49FB-B295-18FB7CCE5F5F}" type="pres">
      <dgm:prSet presAssocID="{000F5610-F98F-4280-8E99-8585A1A1A510}" presName="diagram" presStyleCnt="0">
        <dgm:presLayoutVars>
          <dgm:dir/>
          <dgm:resizeHandles val="exact"/>
        </dgm:presLayoutVars>
      </dgm:prSet>
      <dgm:spPr/>
    </dgm:pt>
    <dgm:pt modelId="{AB0F8D90-F435-4D96-AF7B-03F1CD97A489}" type="pres">
      <dgm:prSet presAssocID="{9C95E67C-9C6A-458B-8238-96ECF8BC24C0}" presName="node" presStyleLbl="node1" presStyleIdx="0" presStyleCnt="7">
        <dgm:presLayoutVars>
          <dgm:bulletEnabled val="1"/>
        </dgm:presLayoutVars>
      </dgm:prSet>
      <dgm:spPr/>
    </dgm:pt>
    <dgm:pt modelId="{FD566056-B656-477C-80D0-1C82EBF4F80A}" type="pres">
      <dgm:prSet presAssocID="{30A7A433-DC16-4139-B204-C11752E79ABF}" presName="sibTrans" presStyleCnt="0"/>
      <dgm:spPr/>
    </dgm:pt>
    <dgm:pt modelId="{5B393A56-DF86-42AE-8111-313B7880525F}" type="pres">
      <dgm:prSet presAssocID="{29D4AF38-0B42-4A19-9571-2C258140F2E4}" presName="node" presStyleLbl="node1" presStyleIdx="1" presStyleCnt="7">
        <dgm:presLayoutVars>
          <dgm:bulletEnabled val="1"/>
        </dgm:presLayoutVars>
      </dgm:prSet>
      <dgm:spPr/>
    </dgm:pt>
    <dgm:pt modelId="{C9B1ED2F-D0F9-40A2-9C82-6EA5289FFCD4}" type="pres">
      <dgm:prSet presAssocID="{33362A5A-91E0-42EE-9FFC-9AB172EFC28A}" presName="sibTrans" presStyleCnt="0"/>
      <dgm:spPr/>
    </dgm:pt>
    <dgm:pt modelId="{76691EEA-3EF9-4EC5-82B3-B507110CBE16}" type="pres">
      <dgm:prSet presAssocID="{8C088024-5CFB-41A0-A389-4F084CBD9F32}" presName="node" presStyleLbl="node1" presStyleIdx="2" presStyleCnt="7">
        <dgm:presLayoutVars>
          <dgm:bulletEnabled val="1"/>
        </dgm:presLayoutVars>
      </dgm:prSet>
      <dgm:spPr/>
    </dgm:pt>
    <dgm:pt modelId="{4E62E898-1B8F-48F8-B64E-7FDF22AA351C}" type="pres">
      <dgm:prSet presAssocID="{36BB19EC-0C46-4D54-B5DE-279388B2EEC4}" presName="sibTrans" presStyleCnt="0"/>
      <dgm:spPr/>
    </dgm:pt>
    <dgm:pt modelId="{D58ACF19-C798-4DC6-91F3-4EF971D2FE13}" type="pres">
      <dgm:prSet presAssocID="{29A42CA8-4D38-4247-A725-6E7EAF68884B}" presName="node" presStyleLbl="node1" presStyleIdx="3" presStyleCnt="7">
        <dgm:presLayoutVars>
          <dgm:bulletEnabled val="1"/>
        </dgm:presLayoutVars>
      </dgm:prSet>
      <dgm:spPr/>
    </dgm:pt>
    <dgm:pt modelId="{28A4B485-99A0-4B82-B565-0D7F1B74E7D2}" type="pres">
      <dgm:prSet presAssocID="{A3FECC25-1DF0-4F3E-A301-744D67D3A685}" presName="sibTrans" presStyleCnt="0"/>
      <dgm:spPr/>
    </dgm:pt>
    <dgm:pt modelId="{B1CEBDC3-551A-4BE3-9D3D-032D6B4DD3EC}" type="pres">
      <dgm:prSet presAssocID="{E2E86E00-68B3-41A0-A94D-8BA481D7FF4A}" presName="node" presStyleLbl="node1" presStyleIdx="4" presStyleCnt="7">
        <dgm:presLayoutVars>
          <dgm:bulletEnabled val="1"/>
        </dgm:presLayoutVars>
      </dgm:prSet>
      <dgm:spPr/>
    </dgm:pt>
    <dgm:pt modelId="{BCD69B2B-411E-4829-A7BC-AA43778B15CE}" type="pres">
      <dgm:prSet presAssocID="{EC2AFCD1-D27C-4BAA-A5CD-407A0DADA2C3}" presName="sibTrans" presStyleCnt="0"/>
      <dgm:spPr/>
    </dgm:pt>
    <dgm:pt modelId="{990521FE-CC5C-4071-8A1D-5639096F54D6}" type="pres">
      <dgm:prSet presAssocID="{CA02DFD8-D0AD-4B39-9385-FC5C989C23D9}" presName="node" presStyleLbl="node1" presStyleIdx="5" presStyleCnt="7">
        <dgm:presLayoutVars>
          <dgm:bulletEnabled val="1"/>
        </dgm:presLayoutVars>
      </dgm:prSet>
      <dgm:spPr/>
    </dgm:pt>
    <dgm:pt modelId="{9F92F6C8-4B60-4465-84D5-D0506DA8132A}" type="pres">
      <dgm:prSet presAssocID="{04421AF1-332B-4B20-9A66-91596A10616B}" presName="sibTrans" presStyleCnt="0"/>
      <dgm:spPr/>
    </dgm:pt>
    <dgm:pt modelId="{FF690135-D5B4-4FB3-8279-A3F1CBD2440F}" type="pres">
      <dgm:prSet presAssocID="{9A051C88-8B55-4F8E-BF66-637770BD8369}" presName="node" presStyleLbl="node1" presStyleIdx="6" presStyleCnt="7">
        <dgm:presLayoutVars>
          <dgm:bulletEnabled val="1"/>
        </dgm:presLayoutVars>
      </dgm:prSet>
      <dgm:spPr/>
    </dgm:pt>
  </dgm:ptLst>
  <dgm:cxnLst>
    <dgm:cxn modelId="{228AE032-7449-4023-8B6E-195757A9D337}" type="presOf" srcId="{8C088024-5CFB-41A0-A389-4F084CBD9F32}" destId="{76691EEA-3EF9-4EC5-82B3-B507110CBE16}" srcOrd="0" destOrd="0" presId="urn:microsoft.com/office/officeart/2005/8/layout/default"/>
    <dgm:cxn modelId="{FF077D45-A7FF-48C0-A626-D748D954070A}" srcId="{000F5610-F98F-4280-8E99-8585A1A1A510}" destId="{29D4AF38-0B42-4A19-9571-2C258140F2E4}" srcOrd="1" destOrd="0" parTransId="{FB503BE2-F816-411D-AB4B-3B4DA6C03B15}" sibTransId="{33362A5A-91E0-42EE-9FFC-9AB172EFC28A}"/>
    <dgm:cxn modelId="{5A81486B-6519-41D6-AB2D-C95BBB929EC9}" srcId="{000F5610-F98F-4280-8E99-8585A1A1A510}" destId="{8C088024-5CFB-41A0-A389-4F084CBD9F32}" srcOrd="2" destOrd="0" parTransId="{0ADB4FBA-58FC-4EDA-9FB4-C8F8E5B2FEEA}" sibTransId="{36BB19EC-0C46-4D54-B5DE-279388B2EEC4}"/>
    <dgm:cxn modelId="{47C78274-F71B-436A-8029-937A76745DEA}" type="presOf" srcId="{29A42CA8-4D38-4247-A725-6E7EAF68884B}" destId="{D58ACF19-C798-4DC6-91F3-4EF971D2FE13}" srcOrd="0" destOrd="0" presId="urn:microsoft.com/office/officeart/2005/8/layout/default"/>
    <dgm:cxn modelId="{DBCA3976-55E1-49DE-A5A5-17DB08B7267C}" type="presOf" srcId="{000F5610-F98F-4280-8E99-8585A1A1A510}" destId="{34BE7FAF-6D0C-49FB-B295-18FB7CCE5F5F}" srcOrd="0" destOrd="0" presId="urn:microsoft.com/office/officeart/2005/8/layout/default"/>
    <dgm:cxn modelId="{BE5B6380-FBEB-4AEA-BEAE-38645148C72C}" type="presOf" srcId="{E2E86E00-68B3-41A0-A94D-8BA481D7FF4A}" destId="{B1CEBDC3-551A-4BE3-9D3D-032D6B4DD3EC}" srcOrd="0" destOrd="0" presId="urn:microsoft.com/office/officeart/2005/8/layout/default"/>
    <dgm:cxn modelId="{00810581-CBE5-460F-A04D-698173E3E8E8}" type="presOf" srcId="{9A051C88-8B55-4F8E-BF66-637770BD8369}" destId="{FF690135-D5B4-4FB3-8279-A3F1CBD2440F}" srcOrd="0" destOrd="0" presId="urn:microsoft.com/office/officeart/2005/8/layout/default"/>
    <dgm:cxn modelId="{84670A98-3AE0-49C3-ADDC-2ACF08FDCD36}" srcId="{000F5610-F98F-4280-8E99-8585A1A1A510}" destId="{9A051C88-8B55-4F8E-BF66-637770BD8369}" srcOrd="6" destOrd="0" parTransId="{B983F54C-F990-47BE-80F4-6E60632FCB32}" sibTransId="{FB0884DD-D49A-4349-8551-8E1D3D4C3B01}"/>
    <dgm:cxn modelId="{96E66ABD-12FE-4334-87DD-9CF842305ED5}" srcId="{000F5610-F98F-4280-8E99-8585A1A1A510}" destId="{E2E86E00-68B3-41A0-A94D-8BA481D7FF4A}" srcOrd="4" destOrd="0" parTransId="{D138CAC4-BB7D-4F56-A408-7BA6A227FFB7}" sibTransId="{EC2AFCD1-D27C-4BAA-A5CD-407A0DADA2C3}"/>
    <dgm:cxn modelId="{F9DFA3C0-DAD4-4668-B7A8-9BDFF646D6C2}" type="presOf" srcId="{29D4AF38-0B42-4A19-9571-2C258140F2E4}" destId="{5B393A56-DF86-42AE-8111-313B7880525F}" srcOrd="0" destOrd="0" presId="urn:microsoft.com/office/officeart/2005/8/layout/default"/>
    <dgm:cxn modelId="{EA1185C4-82BB-41C9-A1C5-65B46CE643C8}" srcId="{000F5610-F98F-4280-8E99-8585A1A1A510}" destId="{29A42CA8-4D38-4247-A725-6E7EAF68884B}" srcOrd="3" destOrd="0" parTransId="{BC68A016-0EBC-4D07-B9DC-8C2F9E86EB70}" sibTransId="{A3FECC25-1DF0-4F3E-A301-744D67D3A685}"/>
    <dgm:cxn modelId="{B903F8CF-F49E-4C18-BFE8-7C457E73A3CC}" type="presOf" srcId="{CA02DFD8-D0AD-4B39-9385-FC5C989C23D9}" destId="{990521FE-CC5C-4071-8A1D-5639096F54D6}" srcOrd="0" destOrd="0" presId="urn:microsoft.com/office/officeart/2005/8/layout/default"/>
    <dgm:cxn modelId="{F99FEFE1-5C9A-4E7F-9EFA-C4AB5B0FCDBF}" type="presOf" srcId="{9C95E67C-9C6A-458B-8238-96ECF8BC24C0}" destId="{AB0F8D90-F435-4D96-AF7B-03F1CD97A489}" srcOrd="0" destOrd="0" presId="urn:microsoft.com/office/officeart/2005/8/layout/default"/>
    <dgm:cxn modelId="{52C335F4-553C-4C25-9110-3166B2B0C126}" srcId="{000F5610-F98F-4280-8E99-8585A1A1A510}" destId="{9C95E67C-9C6A-458B-8238-96ECF8BC24C0}" srcOrd="0" destOrd="0" parTransId="{84EFFFE3-1369-45E7-9EF7-FD97914827DA}" sibTransId="{30A7A433-DC16-4139-B204-C11752E79ABF}"/>
    <dgm:cxn modelId="{4A1F4FF9-B633-4310-9C9E-BC83940824FF}" srcId="{000F5610-F98F-4280-8E99-8585A1A1A510}" destId="{CA02DFD8-D0AD-4B39-9385-FC5C989C23D9}" srcOrd="5" destOrd="0" parTransId="{D0424931-918A-4B8A-93B1-E589FABDEBA5}" sibTransId="{04421AF1-332B-4B20-9A66-91596A10616B}"/>
    <dgm:cxn modelId="{AFEA96B9-E49E-4CF2-BCF6-ED66E02C9CDE}" type="presParOf" srcId="{34BE7FAF-6D0C-49FB-B295-18FB7CCE5F5F}" destId="{AB0F8D90-F435-4D96-AF7B-03F1CD97A489}" srcOrd="0" destOrd="0" presId="urn:microsoft.com/office/officeart/2005/8/layout/default"/>
    <dgm:cxn modelId="{6DC4D7A5-030E-4945-94E5-4253D5318B35}" type="presParOf" srcId="{34BE7FAF-6D0C-49FB-B295-18FB7CCE5F5F}" destId="{FD566056-B656-477C-80D0-1C82EBF4F80A}" srcOrd="1" destOrd="0" presId="urn:microsoft.com/office/officeart/2005/8/layout/default"/>
    <dgm:cxn modelId="{A278ADCF-BB90-4CF9-AF5C-1F4E68B1C3E8}" type="presParOf" srcId="{34BE7FAF-6D0C-49FB-B295-18FB7CCE5F5F}" destId="{5B393A56-DF86-42AE-8111-313B7880525F}" srcOrd="2" destOrd="0" presId="urn:microsoft.com/office/officeart/2005/8/layout/default"/>
    <dgm:cxn modelId="{508D3B2E-9745-45D6-B4A4-9E61FC480337}" type="presParOf" srcId="{34BE7FAF-6D0C-49FB-B295-18FB7CCE5F5F}" destId="{C9B1ED2F-D0F9-40A2-9C82-6EA5289FFCD4}" srcOrd="3" destOrd="0" presId="urn:microsoft.com/office/officeart/2005/8/layout/default"/>
    <dgm:cxn modelId="{101ED856-FEFF-48FC-B04E-DB9A0DAC7D59}" type="presParOf" srcId="{34BE7FAF-6D0C-49FB-B295-18FB7CCE5F5F}" destId="{76691EEA-3EF9-4EC5-82B3-B507110CBE16}" srcOrd="4" destOrd="0" presId="urn:microsoft.com/office/officeart/2005/8/layout/default"/>
    <dgm:cxn modelId="{467CD39B-F9E5-4334-91B9-74E163656B41}" type="presParOf" srcId="{34BE7FAF-6D0C-49FB-B295-18FB7CCE5F5F}" destId="{4E62E898-1B8F-48F8-B64E-7FDF22AA351C}" srcOrd="5" destOrd="0" presId="urn:microsoft.com/office/officeart/2005/8/layout/default"/>
    <dgm:cxn modelId="{B6B12DA2-007D-42BB-8507-AF39DF80CED9}" type="presParOf" srcId="{34BE7FAF-6D0C-49FB-B295-18FB7CCE5F5F}" destId="{D58ACF19-C798-4DC6-91F3-4EF971D2FE13}" srcOrd="6" destOrd="0" presId="urn:microsoft.com/office/officeart/2005/8/layout/default"/>
    <dgm:cxn modelId="{F89FD1A0-011F-4AD4-A9E8-D0221BA82ABA}" type="presParOf" srcId="{34BE7FAF-6D0C-49FB-B295-18FB7CCE5F5F}" destId="{28A4B485-99A0-4B82-B565-0D7F1B74E7D2}" srcOrd="7" destOrd="0" presId="urn:microsoft.com/office/officeart/2005/8/layout/default"/>
    <dgm:cxn modelId="{88E25005-5B48-4006-BD88-C0B9B3E07F18}" type="presParOf" srcId="{34BE7FAF-6D0C-49FB-B295-18FB7CCE5F5F}" destId="{B1CEBDC3-551A-4BE3-9D3D-032D6B4DD3EC}" srcOrd="8" destOrd="0" presId="urn:microsoft.com/office/officeart/2005/8/layout/default"/>
    <dgm:cxn modelId="{B4F07AC6-7603-454C-B4EF-864843EE7F79}" type="presParOf" srcId="{34BE7FAF-6D0C-49FB-B295-18FB7CCE5F5F}" destId="{BCD69B2B-411E-4829-A7BC-AA43778B15CE}" srcOrd="9" destOrd="0" presId="urn:microsoft.com/office/officeart/2005/8/layout/default"/>
    <dgm:cxn modelId="{5CDC5D28-670C-4734-8A27-F8F2AF8CF923}" type="presParOf" srcId="{34BE7FAF-6D0C-49FB-B295-18FB7CCE5F5F}" destId="{990521FE-CC5C-4071-8A1D-5639096F54D6}" srcOrd="10" destOrd="0" presId="urn:microsoft.com/office/officeart/2005/8/layout/default"/>
    <dgm:cxn modelId="{F4A42B34-7381-4528-857B-0657A860A6EE}" type="presParOf" srcId="{34BE7FAF-6D0C-49FB-B295-18FB7CCE5F5F}" destId="{9F92F6C8-4B60-4465-84D5-D0506DA8132A}" srcOrd="11" destOrd="0" presId="urn:microsoft.com/office/officeart/2005/8/layout/default"/>
    <dgm:cxn modelId="{221C5AB8-3661-4C9E-B638-100D319E18E5}" type="presParOf" srcId="{34BE7FAF-6D0C-49FB-B295-18FB7CCE5F5F}" destId="{FF690135-D5B4-4FB3-8279-A3F1CBD2440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51401-A53D-45D4-BE12-B34752391302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FBCA83-E4D3-494C-B6B0-430CD1FBEB3E}">
      <dgm:prSet/>
      <dgm:spPr/>
      <dgm:t>
        <a:bodyPr/>
        <a:lstStyle/>
        <a:p>
          <a:r>
            <a:rPr lang="pt-BR" baseline="0" dirty="0"/>
            <a:t>MOMENTO ATUAL</a:t>
          </a:r>
        </a:p>
        <a:p>
          <a:r>
            <a:rPr lang="pt-BR" baseline="0" dirty="0"/>
            <a:t>investigação</a:t>
          </a:r>
          <a:endParaRPr lang="en-US" dirty="0"/>
        </a:p>
      </dgm:t>
    </dgm:pt>
    <dgm:pt modelId="{CAD642A5-B343-4CF0-A946-0A7C8A02325D}" type="parTrans" cxnId="{1E965FFE-F208-42D6-BFF0-9767239EE0CB}">
      <dgm:prSet/>
      <dgm:spPr/>
      <dgm:t>
        <a:bodyPr/>
        <a:lstStyle/>
        <a:p>
          <a:endParaRPr lang="en-US"/>
        </a:p>
      </dgm:t>
    </dgm:pt>
    <dgm:pt modelId="{3DCEECB3-6BE9-4F39-863C-DAD17A3671AC}" type="sibTrans" cxnId="{1E965FFE-F208-42D6-BFF0-9767239EE0CB}">
      <dgm:prSet/>
      <dgm:spPr/>
      <dgm:t>
        <a:bodyPr/>
        <a:lstStyle/>
        <a:p>
          <a:endParaRPr lang="en-US"/>
        </a:p>
      </dgm:t>
    </dgm:pt>
    <dgm:pt modelId="{B198EF58-7859-4782-BF49-0F96FA08761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aseline="0" dirty="0"/>
            <a:t>INDICIAMENTO</a:t>
          </a:r>
        </a:p>
        <a:p>
          <a:r>
            <a:rPr lang="pt-BR" baseline="0" dirty="0"/>
            <a:t> PF enquadra a conduta de pessoa em crime definido pelo Código Penal</a:t>
          </a:r>
          <a:endParaRPr lang="en-US" dirty="0"/>
        </a:p>
      </dgm:t>
    </dgm:pt>
    <dgm:pt modelId="{2890B705-C19D-478A-B6B6-7017C6225C5B}" type="parTrans" cxnId="{CC62F66B-2C02-49F1-AD73-6090E2E5DE26}">
      <dgm:prSet/>
      <dgm:spPr/>
      <dgm:t>
        <a:bodyPr/>
        <a:lstStyle/>
        <a:p>
          <a:endParaRPr lang="en-US"/>
        </a:p>
      </dgm:t>
    </dgm:pt>
    <dgm:pt modelId="{D50638CB-ABC5-4F85-9086-46804E192DC8}" type="sibTrans" cxnId="{CC62F66B-2C02-49F1-AD73-6090E2E5DE26}">
      <dgm:prSet/>
      <dgm:spPr/>
      <dgm:t>
        <a:bodyPr/>
        <a:lstStyle/>
        <a:p>
          <a:endParaRPr lang="en-US"/>
        </a:p>
      </dgm:t>
    </dgm:pt>
    <dgm:pt modelId="{6A26F773-81C5-410B-BECE-DC0FB4FF784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baseline="0" dirty="0"/>
            <a:t>DENÚNCIA</a:t>
          </a:r>
        </a:p>
        <a:p>
          <a:r>
            <a:rPr lang="pt-BR" baseline="0" dirty="0"/>
            <a:t>PGR recebe o indiciamento e avalia se o transforma em denúncia</a:t>
          </a:r>
          <a:endParaRPr lang="en-US" dirty="0"/>
        </a:p>
      </dgm:t>
    </dgm:pt>
    <dgm:pt modelId="{D4741CB2-63C1-42AE-ABAE-DDAA76CA592E}" type="parTrans" cxnId="{27549FAA-B2E5-4C35-87E3-CEF8EA90B62B}">
      <dgm:prSet/>
      <dgm:spPr/>
      <dgm:t>
        <a:bodyPr/>
        <a:lstStyle/>
        <a:p>
          <a:endParaRPr lang="en-US"/>
        </a:p>
      </dgm:t>
    </dgm:pt>
    <dgm:pt modelId="{606D36DC-E8A5-4C1E-BCC8-510A74F6B765}" type="sibTrans" cxnId="{27549FAA-B2E5-4C35-87E3-CEF8EA90B62B}">
      <dgm:prSet/>
      <dgm:spPr/>
      <dgm:t>
        <a:bodyPr/>
        <a:lstStyle/>
        <a:p>
          <a:endParaRPr lang="en-US"/>
        </a:p>
      </dgm:t>
    </dgm:pt>
    <dgm:pt modelId="{2809D1D6-E8DC-4909-9823-855CD4C3C4B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baseline="0" dirty="0"/>
            <a:t>JULGAMENTO</a:t>
          </a:r>
        </a:p>
        <a:p>
          <a:r>
            <a:rPr lang="pt-BR" baseline="0" dirty="0"/>
            <a:t>STF julga a denúncia apresentada pela PGR</a:t>
          </a:r>
          <a:endParaRPr lang="en-US" dirty="0"/>
        </a:p>
      </dgm:t>
    </dgm:pt>
    <dgm:pt modelId="{0CA39BBE-ECB7-434A-90CF-2D4BDF037A8F}" type="parTrans" cxnId="{324681C7-D408-4E34-966F-73E5DAF6AD36}">
      <dgm:prSet/>
      <dgm:spPr/>
      <dgm:t>
        <a:bodyPr/>
        <a:lstStyle/>
        <a:p>
          <a:endParaRPr lang="en-US"/>
        </a:p>
      </dgm:t>
    </dgm:pt>
    <dgm:pt modelId="{1C0F2EB3-6742-4EE7-B39E-596F36747594}" type="sibTrans" cxnId="{324681C7-D408-4E34-966F-73E5DAF6AD36}">
      <dgm:prSet/>
      <dgm:spPr/>
      <dgm:t>
        <a:bodyPr/>
        <a:lstStyle/>
        <a:p>
          <a:endParaRPr lang="en-US"/>
        </a:p>
      </dgm:t>
    </dgm:pt>
    <dgm:pt modelId="{E0B3EBCD-7771-424D-BA81-CB188D101D14}" type="pres">
      <dgm:prSet presAssocID="{8E351401-A53D-45D4-BE12-B34752391302}" presName="Name0" presStyleCnt="0">
        <dgm:presLayoutVars>
          <dgm:dir/>
          <dgm:resizeHandles val="exact"/>
        </dgm:presLayoutVars>
      </dgm:prSet>
      <dgm:spPr/>
    </dgm:pt>
    <dgm:pt modelId="{D9362EA6-66BF-4D32-8F18-6034DE2ADD06}" type="pres">
      <dgm:prSet presAssocID="{49FBCA83-E4D3-494C-B6B0-430CD1FBEB3E}" presName="node" presStyleLbl="node1" presStyleIdx="0" presStyleCnt="4">
        <dgm:presLayoutVars>
          <dgm:bulletEnabled val="1"/>
        </dgm:presLayoutVars>
      </dgm:prSet>
      <dgm:spPr/>
    </dgm:pt>
    <dgm:pt modelId="{24D2A79D-7F9B-421F-81E6-E2919C7D78FB}" type="pres">
      <dgm:prSet presAssocID="{3DCEECB3-6BE9-4F39-863C-DAD17A3671AC}" presName="sibTrans" presStyleLbl="sibTrans1D1" presStyleIdx="0" presStyleCnt="3"/>
      <dgm:spPr/>
    </dgm:pt>
    <dgm:pt modelId="{4525F1E1-1CBB-45F3-99D0-5082C800215B}" type="pres">
      <dgm:prSet presAssocID="{3DCEECB3-6BE9-4F39-863C-DAD17A3671AC}" presName="connectorText" presStyleLbl="sibTrans1D1" presStyleIdx="0" presStyleCnt="3"/>
      <dgm:spPr/>
    </dgm:pt>
    <dgm:pt modelId="{C6114D9B-6A32-4740-8308-13AB0009392F}" type="pres">
      <dgm:prSet presAssocID="{B198EF58-7859-4782-BF49-0F96FA087619}" presName="node" presStyleLbl="node1" presStyleIdx="1" presStyleCnt="4">
        <dgm:presLayoutVars>
          <dgm:bulletEnabled val="1"/>
        </dgm:presLayoutVars>
      </dgm:prSet>
      <dgm:spPr/>
    </dgm:pt>
    <dgm:pt modelId="{F82437F9-3B9C-4205-BFC2-0146851BAB9E}" type="pres">
      <dgm:prSet presAssocID="{D50638CB-ABC5-4F85-9086-46804E192DC8}" presName="sibTrans" presStyleLbl="sibTrans1D1" presStyleIdx="1" presStyleCnt="3"/>
      <dgm:spPr/>
    </dgm:pt>
    <dgm:pt modelId="{F0F73422-4706-42D1-BA40-E614BA11710C}" type="pres">
      <dgm:prSet presAssocID="{D50638CB-ABC5-4F85-9086-46804E192DC8}" presName="connectorText" presStyleLbl="sibTrans1D1" presStyleIdx="1" presStyleCnt="3"/>
      <dgm:spPr/>
    </dgm:pt>
    <dgm:pt modelId="{84AF4CA7-B1CE-432F-9F85-9D8873EC2451}" type="pres">
      <dgm:prSet presAssocID="{6A26F773-81C5-410B-BECE-DC0FB4FF7849}" presName="node" presStyleLbl="node1" presStyleIdx="2" presStyleCnt="4">
        <dgm:presLayoutVars>
          <dgm:bulletEnabled val="1"/>
        </dgm:presLayoutVars>
      </dgm:prSet>
      <dgm:spPr/>
    </dgm:pt>
    <dgm:pt modelId="{F367699E-3060-42EC-B578-5EBB3DF95169}" type="pres">
      <dgm:prSet presAssocID="{606D36DC-E8A5-4C1E-BCC8-510A74F6B765}" presName="sibTrans" presStyleLbl="sibTrans1D1" presStyleIdx="2" presStyleCnt="3"/>
      <dgm:spPr/>
    </dgm:pt>
    <dgm:pt modelId="{7B35BD1D-1922-4D08-8347-FD236F7917A4}" type="pres">
      <dgm:prSet presAssocID="{606D36DC-E8A5-4C1E-BCC8-510A74F6B765}" presName="connectorText" presStyleLbl="sibTrans1D1" presStyleIdx="2" presStyleCnt="3"/>
      <dgm:spPr/>
    </dgm:pt>
    <dgm:pt modelId="{243356D6-0F6F-4328-AEE6-30CD698FB818}" type="pres">
      <dgm:prSet presAssocID="{2809D1D6-E8DC-4909-9823-855CD4C3C4B4}" presName="node" presStyleLbl="node1" presStyleIdx="3" presStyleCnt="4">
        <dgm:presLayoutVars>
          <dgm:bulletEnabled val="1"/>
        </dgm:presLayoutVars>
      </dgm:prSet>
      <dgm:spPr/>
    </dgm:pt>
  </dgm:ptLst>
  <dgm:cxnLst>
    <dgm:cxn modelId="{488DD711-1247-4B8A-8D4A-4113A13567CF}" type="presOf" srcId="{3DCEECB3-6BE9-4F39-863C-DAD17A3671AC}" destId="{4525F1E1-1CBB-45F3-99D0-5082C800215B}" srcOrd="1" destOrd="0" presId="urn:microsoft.com/office/officeart/2016/7/layout/RepeatingBendingProcessNew"/>
    <dgm:cxn modelId="{6615533B-CB0A-419A-ABA1-EDF6F2B1F4C3}" type="presOf" srcId="{D50638CB-ABC5-4F85-9086-46804E192DC8}" destId="{F82437F9-3B9C-4205-BFC2-0146851BAB9E}" srcOrd="0" destOrd="0" presId="urn:microsoft.com/office/officeart/2016/7/layout/RepeatingBendingProcessNew"/>
    <dgm:cxn modelId="{CC62F66B-2C02-49F1-AD73-6090E2E5DE26}" srcId="{8E351401-A53D-45D4-BE12-B34752391302}" destId="{B198EF58-7859-4782-BF49-0F96FA087619}" srcOrd="1" destOrd="0" parTransId="{2890B705-C19D-478A-B6B6-7017C6225C5B}" sibTransId="{D50638CB-ABC5-4F85-9086-46804E192DC8}"/>
    <dgm:cxn modelId="{44A1936E-E640-40BE-8551-F57B7DA53370}" type="presOf" srcId="{6A26F773-81C5-410B-BECE-DC0FB4FF7849}" destId="{84AF4CA7-B1CE-432F-9F85-9D8873EC2451}" srcOrd="0" destOrd="0" presId="urn:microsoft.com/office/officeart/2016/7/layout/RepeatingBendingProcessNew"/>
    <dgm:cxn modelId="{CE1DA54F-0740-4380-8687-7E95B02EEFE1}" type="presOf" srcId="{49FBCA83-E4D3-494C-B6B0-430CD1FBEB3E}" destId="{D9362EA6-66BF-4D32-8F18-6034DE2ADD06}" srcOrd="0" destOrd="0" presId="urn:microsoft.com/office/officeart/2016/7/layout/RepeatingBendingProcessNew"/>
    <dgm:cxn modelId="{FEFA7F90-9E73-45E3-8DD9-E2CF7E3ED590}" type="presOf" srcId="{3DCEECB3-6BE9-4F39-863C-DAD17A3671AC}" destId="{24D2A79D-7F9B-421F-81E6-E2919C7D78FB}" srcOrd="0" destOrd="0" presId="urn:microsoft.com/office/officeart/2016/7/layout/RepeatingBendingProcessNew"/>
    <dgm:cxn modelId="{BA5F8195-DCB5-4A9B-B284-6E717C600979}" type="presOf" srcId="{D50638CB-ABC5-4F85-9086-46804E192DC8}" destId="{F0F73422-4706-42D1-BA40-E614BA11710C}" srcOrd="1" destOrd="0" presId="urn:microsoft.com/office/officeart/2016/7/layout/RepeatingBendingProcessNew"/>
    <dgm:cxn modelId="{419E7898-F97D-4811-9E2E-B7D0F019781F}" type="presOf" srcId="{606D36DC-E8A5-4C1E-BCC8-510A74F6B765}" destId="{7B35BD1D-1922-4D08-8347-FD236F7917A4}" srcOrd="1" destOrd="0" presId="urn:microsoft.com/office/officeart/2016/7/layout/RepeatingBendingProcessNew"/>
    <dgm:cxn modelId="{27549FAA-B2E5-4C35-87E3-CEF8EA90B62B}" srcId="{8E351401-A53D-45D4-BE12-B34752391302}" destId="{6A26F773-81C5-410B-BECE-DC0FB4FF7849}" srcOrd="2" destOrd="0" parTransId="{D4741CB2-63C1-42AE-ABAE-DDAA76CA592E}" sibTransId="{606D36DC-E8A5-4C1E-BCC8-510A74F6B765}"/>
    <dgm:cxn modelId="{0F6700BB-C529-4AF9-A621-8D3D588FD187}" type="presOf" srcId="{8E351401-A53D-45D4-BE12-B34752391302}" destId="{E0B3EBCD-7771-424D-BA81-CB188D101D14}" srcOrd="0" destOrd="0" presId="urn:microsoft.com/office/officeart/2016/7/layout/RepeatingBendingProcessNew"/>
    <dgm:cxn modelId="{3641A9C0-38D2-44F8-9CEF-0FF8A7E71A2D}" type="presOf" srcId="{B198EF58-7859-4782-BF49-0F96FA087619}" destId="{C6114D9B-6A32-4740-8308-13AB0009392F}" srcOrd="0" destOrd="0" presId="urn:microsoft.com/office/officeart/2016/7/layout/RepeatingBendingProcessNew"/>
    <dgm:cxn modelId="{324681C7-D408-4E34-966F-73E5DAF6AD36}" srcId="{8E351401-A53D-45D4-BE12-B34752391302}" destId="{2809D1D6-E8DC-4909-9823-855CD4C3C4B4}" srcOrd="3" destOrd="0" parTransId="{0CA39BBE-ECB7-434A-90CF-2D4BDF037A8F}" sibTransId="{1C0F2EB3-6742-4EE7-B39E-596F36747594}"/>
    <dgm:cxn modelId="{2196B8CC-DA08-4BDD-8C56-72ABA71B25B6}" type="presOf" srcId="{2809D1D6-E8DC-4909-9823-855CD4C3C4B4}" destId="{243356D6-0F6F-4328-AEE6-30CD698FB818}" srcOrd="0" destOrd="0" presId="urn:microsoft.com/office/officeart/2016/7/layout/RepeatingBendingProcessNew"/>
    <dgm:cxn modelId="{83583CDE-0977-4D3D-AB6A-43121FA9B0A4}" type="presOf" srcId="{606D36DC-E8A5-4C1E-BCC8-510A74F6B765}" destId="{F367699E-3060-42EC-B578-5EBB3DF95169}" srcOrd="0" destOrd="0" presId="urn:microsoft.com/office/officeart/2016/7/layout/RepeatingBendingProcessNew"/>
    <dgm:cxn modelId="{1E965FFE-F208-42D6-BFF0-9767239EE0CB}" srcId="{8E351401-A53D-45D4-BE12-B34752391302}" destId="{49FBCA83-E4D3-494C-B6B0-430CD1FBEB3E}" srcOrd="0" destOrd="0" parTransId="{CAD642A5-B343-4CF0-A946-0A7C8A02325D}" sibTransId="{3DCEECB3-6BE9-4F39-863C-DAD17A3671AC}"/>
    <dgm:cxn modelId="{33234FAD-88AA-4B3C-AC1D-3B490EC317A3}" type="presParOf" srcId="{E0B3EBCD-7771-424D-BA81-CB188D101D14}" destId="{D9362EA6-66BF-4D32-8F18-6034DE2ADD06}" srcOrd="0" destOrd="0" presId="urn:microsoft.com/office/officeart/2016/7/layout/RepeatingBendingProcessNew"/>
    <dgm:cxn modelId="{696EEC0A-62B6-4266-A9C9-EA2469A18D70}" type="presParOf" srcId="{E0B3EBCD-7771-424D-BA81-CB188D101D14}" destId="{24D2A79D-7F9B-421F-81E6-E2919C7D78FB}" srcOrd="1" destOrd="0" presId="urn:microsoft.com/office/officeart/2016/7/layout/RepeatingBendingProcessNew"/>
    <dgm:cxn modelId="{155D55F5-BD0A-4BE9-84A3-C657A5E72DCB}" type="presParOf" srcId="{24D2A79D-7F9B-421F-81E6-E2919C7D78FB}" destId="{4525F1E1-1CBB-45F3-99D0-5082C800215B}" srcOrd="0" destOrd="0" presId="urn:microsoft.com/office/officeart/2016/7/layout/RepeatingBendingProcessNew"/>
    <dgm:cxn modelId="{52538533-1091-40E4-BC4C-FE9CEE7F43B0}" type="presParOf" srcId="{E0B3EBCD-7771-424D-BA81-CB188D101D14}" destId="{C6114D9B-6A32-4740-8308-13AB0009392F}" srcOrd="2" destOrd="0" presId="urn:microsoft.com/office/officeart/2016/7/layout/RepeatingBendingProcessNew"/>
    <dgm:cxn modelId="{49BDC16D-292C-4DD0-B079-163AF9DD87F0}" type="presParOf" srcId="{E0B3EBCD-7771-424D-BA81-CB188D101D14}" destId="{F82437F9-3B9C-4205-BFC2-0146851BAB9E}" srcOrd="3" destOrd="0" presId="urn:microsoft.com/office/officeart/2016/7/layout/RepeatingBendingProcessNew"/>
    <dgm:cxn modelId="{135A98D6-E377-4084-9D2F-926FC793786F}" type="presParOf" srcId="{F82437F9-3B9C-4205-BFC2-0146851BAB9E}" destId="{F0F73422-4706-42D1-BA40-E614BA11710C}" srcOrd="0" destOrd="0" presId="urn:microsoft.com/office/officeart/2016/7/layout/RepeatingBendingProcessNew"/>
    <dgm:cxn modelId="{B290BB79-7201-41E6-A947-0D5E642485F8}" type="presParOf" srcId="{E0B3EBCD-7771-424D-BA81-CB188D101D14}" destId="{84AF4CA7-B1CE-432F-9F85-9D8873EC2451}" srcOrd="4" destOrd="0" presId="urn:microsoft.com/office/officeart/2016/7/layout/RepeatingBendingProcessNew"/>
    <dgm:cxn modelId="{97B7C136-1588-4D2A-ACD4-00E079605D77}" type="presParOf" srcId="{E0B3EBCD-7771-424D-BA81-CB188D101D14}" destId="{F367699E-3060-42EC-B578-5EBB3DF95169}" srcOrd="5" destOrd="0" presId="urn:microsoft.com/office/officeart/2016/7/layout/RepeatingBendingProcessNew"/>
    <dgm:cxn modelId="{5EE7141A-D318-40FB-8F1B-A6325D2785BA}" type="presParOf" srcId="{F367699E-3060-42EC-B578-5EBB3DF95169}" destId="{7B35BD1D-1922-4D08-8347-FD236F7917A4}" srcOrd="0" destOrd="0" presId="urn:microsoft.com/office/officeart/2016/7/layout/RepeatingBendingProcessNew"/>
    <dgm:cxn modelId="{088587E7-17FD-4A08-993A-76AD7C19694A}" type="presParOf" srcId="{E0B3EBCD-7771-424D-BA81-CB188D101D14}" destId="{243356D6-0F6F-4328-AEE6-30CD698FB818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F8D90-F435-4D96-AF7B-03F1CD97A489}">
      <dsp:nvSpPr>
        <dsp:cNvPr id="0" name=""/>
        <dsp:cNvSpPr/>
      </dsp:nvSpPr>
      <dsp:spPr>
        <a:xfrm>
          <a:off x="2812" y="340206"/>
          <a:ext cx="2231528" cy="1338917"/>
        </a:xfrm>
        <a:prstGeom prst="rect">
          <a:avLst/>
        </a:prstGeom>
        <a:solidFill>
          <a:schemeClr val="accent6">
            <a:lumMod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/>
            <a:t>o presidente do PL, Valdemar Costa Neto</a:t>
          </a:r>
          <a:endParaRPr lang="en-US" sz="1800" kern="1200"/>
        </a:p>
      </dsp:txBody>
      <dsp:txXfrm>
        <a:off x="2812" y="340206"/>
        <a:ext cx="2231528" cy="1338917"/>
      </dsp:txXfrm>
    </dsp:sp>
    <dsp:sp modelId="{5B393A56-DF86-42AE-8111-313B7880525F}">
      <dsp:nvSpPr>
        <dsp:cNvPr id="0" name=""/>
        <dsp:cNvSpPr/>
      </dsp:nvSpPr>
      <dsp:spPr>
        <a:xfrm>
          <a:off x="2457494" y="340206"/>
          <a:ext cx="2231528" cy="1338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/>
            <a:t>o ex-chefe do Comando de Operações Terrestres do Exército, general Estevam Theophilo</a:t>
          </a:r>
          <a:endParaRPr lang="en-US" sz="1800" kern="1200"/>
        </a:p>
      </dsp:txBody>
      <dsp:txXfrm>
        <a:off x="2457494" y="340206"/>
        <a:ext cx="2231528" cy="1338917"/>
      </dsp:txXfrm>
    </dsp:sp>
    <dsp:sp modelId="{76691EEA-3EF9-4EC5-82B3-B507110CBE16}">
      <dsp:nvSpPr>
        <dsp:cNvPr id="0" name=""/>
        <dsp:cNvSpPr/>
      </dsp:nvSpPr>
      <dsp:spPr>
        <a:xfrm>
          <a:off x="4912176" y="340206"/>
          <a:ext cx="2231528" cy="1338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/>
            <a:t>o ex-assessor de Assuntos Internacionais da Presidência Filipe Martins</a:t>
          </a:r>
          <a:endParaRPr lang="en-US" sz="1800" kern="1200"/>
        </a:p>
      </dsp:txBody>
      <dsp:txXfrm>
        <a:off x="4912176" y="340206"/>
        <a:ext cx="2231528" cy="1338917"/>
      </dsp:txXfrm>
    </dsp:sp>
    <dsp:sp modelId="{D58ACF19-C798-4DC6-91F3-4EF971D2FE13}">
      <dsp:nvSpPr>
        <dsp:cNvPr id="0" name=""/>
        <dsp:cNvSpPr/>
      </dsp:nvSpPr>
      <dsp:spPr>
        <a:xfrm>
          <a:off x="7366858" y="340206"/>
          <a:ext cx="2231528" cy="1338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/>
            <a:t>o ex-assessor Tércio Arnaud</a:t>
          </a:r>
          <a:endParaRPr lang="en-US" sz="1800" kern="1200"/>
        </a:p>
      </dsp:txBody>
      <dsp:txXfrm>
        <a:off x="7366858" y="340206"/>
        <a:ext cx="2231528" cy="1338917"/>
      </dsp:txXfrm>
    </dsp:sp>
    <dsp:sp modelId="{B1CEBDC3-551A-4BE3-9D3D-032D6B4DD3EC}">
      <dsp:nvSpPr>
        <dsp:cNvPr id="0" name=""/>
        <dsp:cNvSpPr/>
      </dsp:nvSpPr>
      <dsp:spPr>
        <a:xfrm>
          <a:off x="1230153" y="1902276"/>
          <a:ext cx="2231528" cy="1338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/>
            <a:t>o assistente do Comando Militar Sul Bernardo Romão Correa Netto </a:t>
          </a:r>
          <a:endParaRPr lang="en-US" sz="1800" kern="1200"/>
        </a:p>
      </dsp:txBody>
      <dsp:txXfrm>
        <a:off x="1230153" y="1902276"/>
        <a:ext cx="2231528" cy="1338917"/>
      </dsp:txXfrm>
    </dsp:sp>
    <dsp:sp modelId="{990521FE-CC5C-4071-8A1D-5639096F54D6}">
      <dsp:nvSpPr>
        <dsp:cNvPr id="0" name=""/>
        <dsp:cNvSpPr/>
      </dsp:nvSpPr>
      <dsp:spPr>
        <a:xfrm>
          <a:off x="3684835" y="1902276"/>
          <a:ext cx="2231528" cy="1338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 dirty="0"/>
            <a:t>o coronel da reserva Cleverson Ney Magalhães</a:t>
          </a:r>
          <a:endParaRPr lang="en-US" sz="1800" kern="1200" dirty="0"/>
        </a:p>
      </dsp:txBody>
      <dsp:txXfrm>
        <a:off x="3684835" y="1902276"/>
        <a:ext cx="2231528" cy="1338917"/>
      </dsp:txXfrm>
    </dsp:sp>
    <dsp:sp modelId="{FF690135-D5B4-4FB3-8279-A3F1CBD2440F}">
      <dsp:nvSpPr>
        <dsp:cNvPr id="0" name=""/>
        <dsp:cNvSpPr/>
      </dsp:nvSpPr>
      <dsp:spPr>
        <a:xfrm>
          <a:off x="6139517" y="1902276"/>
          <a:ext cx="2231528" cy="1338917"/>
        </a:xfrm>
        <a:prstGeom prst="rect">
          <a:avLst/>
        </a:prstGeom>
        <a:solidFill>
          <a:schemeClr val="accent6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/>
            <a:t>o ex-ministro da Justiça Anderson Torres</a:t>
          </a:r>
          <a:endParaRPr lang="en-US" sz="1800" kern="1200"/>
        </a:p>
      </dsp:txBody>
      <dsp:txXfrm>
        <a:off x="6139517" y="1902276"/>
        <a:ext cx="2231528" cy="1338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2A79D-7F9B-421F-81E6-E2919C7D78FB}">
      <dsp:nvSpPr>
        <dsp:cNvPr id="0" name=""/>
        <dsp:cNvSpPr/>
      </dsp:nvSpPr>
      <dsp:spPr>
        <a:xfrm>
          <a:off x="2670739" y="1634585"/>
          <a:ext cx="583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796" y="4572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7277" y="1677233"/>
        <a:ext cx="30719" cy="6143"/>
      </dsp:txXfrm>
    </dsp:sp>
    <dsp:sp modelId="{D9362EA6-66BF-4D32-8F18-6034DE2ADD06}">
      <dsp:nvSpPr>
        <dsp:cNvPr id="0" name=""/>
        <dsp:cNvSpPr/>
      </dsp:nvSpPr>
      <dsp:spPr>
        <a:xfrm>
          <a:off x="1251" y="878919"/>
          <a:ext cx="2671288" cy="16027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895" tIns="137398" rIns="130895" bIns="13739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MOMENTO ATUAL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investigação</a:t>
          </a:r>
          <a:endParaRPr lang="en-US" sz="1900" kern="1200" dirty="0"/>
        </a:p>
      </dsp:txBody>
      <dsp:txXfrm>
        <a:off x="1251" y="878919"/>
        <a:ext cx="2671288" cy="1602772"/>
      </dsp:txXfrm>
    </dsp:sp>
    <dsp:sp modelId="{F82437F9-3B9C-4205-BFC2-0146851BAB9E}">
      <dsp:nvSpPr>
        <dsp:cNvPr id="0" name=""/>
        <dsp:cNvSpPr/>
      </dsp:nvSpPr>
      <dsp:spPr>
        <a:xfrm>
          <a:off x="1336895" y="2479892"/>
          <a:ext cx="3285684" cy="583796"/>
        </a:xfrm>
        <a:custGeom>
          <a:avLst/>
          <a:gdLst/>
          <a:ahLst/>
          <a:cxnLst/>
          <a:rect l="0" t="0" r="0" b="0"/>
          <a:pathLst>
            <a:path>
              <a:moveTo>
                <a:pt x="3285684" y="0"/>
              </a:moveTo>
              <a:lnTo>
                <a:pt x="3285684" y="308998"/>
              </a:lnTo>
              <a:lnTo>
                <a:pt x="0" y="308998"/>
              </a:lnTo>
              <a:lnTo>
                <a:pt x="0" y="583796"/>
              </a:lnTo>
            </a:path>
          </a:pathLst>
        </a:custGeom>
        <a:noFill/>
        <a:ln w="6350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6171" y="2768718"/>
        <a:ext cx="167131" cy="6143"/>
      </dsp:txXfrm>
    </dsp:sp>
    <dsp:sp modelId="{C6114D9B-6A32-4740-8308-13AB0009392F}">
      <dsp:nvSpPr>
        <dsp:cNvPr id="0" name=""/>
        <dsp:cNvSpPr/>
      </dsp:nvSpPr>
      <dsp:spPr>
        <a:xfrm>
          <a:off x="3286935" y="878919"/>
          <a:ext cx="2671288" cy="1602772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895" tIns="137398" rIns="130895" bIns="13739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INDICIAMENTO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 PF enquadra a conduta de pessoa em crime definido pelo Código Penal</a:t>
          </a:r>
          <a:endParaRPr lang="en-US" sz="1900" kern="1200" dirty="0"/>
        </a:p>
      </dsp:txBody>
      <dsp:txXfrm>
        <a:off x="3286935" y="878919"/>
        <a:ext cx="2671288" cy="1602772"/>
      </dsp:txXfrm>
    </dsp:sp>
    <dsp:sp modelId="{F367699E-3060-42EC-B578-5EBB3DF95169}">
      <dsp:nvSpPr>
        <dsp:cNvPr id="0" name=""/>
        <dsp:cNvSpPr/>
      </dsp:nvSpPr>
      <dsp:spPr>
        <a:xfrm>
          <a:off x="2670739" y="3851755"/>
          <a:ext cx="583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796" y="45720"/>
              </a:lnTo>
            </a:path>
          </a:pathLst>
        </a:custGeom>
        <a:noFill/>
        <a:ln w="6350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7277" y="3894403"/>
        <a:ext cx="30719" cy="6143"/>
      </dsp:txXfrm>
    </dsp:sp>
    <dsp:sp modelId="{84AF4CA7-B1CE-432F-9F85-9D8873EC2451}">
      <dsp:nvSpPr>
        <dsp:cNvPr id="0" name=""/>
        <dsp:cNvSpPr/>
      </dsp:nvSpPr>
      <dsp:spPr>
        <a:xfrm>
          <a:off x="1251" y="3096088"/>
          <a:ext cx="2671288" cy="1602772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895" tIns="137398" rIns="130895" bIns="13739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DENÚNCIA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PGR recebe o indiciamento e avalia se o transforma em denúncia</a:t>
          </a:r>
          <a:endParaRPr lang="en-US" sz="1900" kern="1200" dirty="0"/>
        </a:p>
      </dsp:txBody>
      <dsp:txXfrm>
        <a:off x="1251" y="3096088"/>
        <a:ext cx="2671288" cy="1602772"/>
      </dsp:txXfrm>
    </dsp:sp>
    <dsp:sp modelId="{243356D6-0F6F-4328-AEE6-30CD698FB818}">
      <dsp:nvSpPr>
        <dsp:cNvPr id="0" name=""/>
        <dsp:cNvSpPr/>
      </dsp:nvSpPr>
      <dsp:spPr>
        <a:xfrm>
          <a:off x="3286935" y="3096088"/>
          <a:ext cx="2671288" cy="1602772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895" tIns="137398" rIns="130895" bIns="13739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JULGAMENTO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baseline="0" dirty="0"/>
            <a:t>STF julga a denúncia apresentada pela PGR</a:t>
          </a:r>
          <a:endParaRPr lang="en-US" sz="1900" kern="1200" dirty="0"/>
        </a:p>
      </dsp:txBody>
      <dsp:txXfrm>
        <a:off x="3286935" y="3096088"/>
        <a:ext cx="2671288" cy="160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5136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6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7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3733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2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014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19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7B732-F464-6362-171B-913C881A4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7" b="338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218512-7978-1840-31E8-A532AFC7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t-BR" sz="4500"/>
              <a:t>Lula reafirma genocídio em Israel e Bolsonaro vai de micareta em 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356810-B76E-1479-DB6F-B9CFD306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rgbClr val="191B0E"/>
                </a:solidFill>
              </a:rPr>
              <a:t>Balanço da penúltima semana de fevereiro de 2024</a:t>
            </a:r>
          </a:p>
        </p:txBody>
      </p:sp>
    </p:spTree>
    <p:extLst>
      <p:ext uri="{BB962C8B-B14F-4D97-AF65-F5344CB8AC3E}">
        <p14:creationId xmlns:p14="http://schemas.microsoft.com/office/powerpoint/2010/main" val="416715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6CB4E2-031A-0BB5-FEA0-D3CE36023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5" y="1488268"/>
            <a:ext cx="6900380" cy="3881463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6D128E-D630-8F54-C34B-C9B73DD1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cap="all" dirty="0"/>
              <a:t>Lula paga para ver: </a:t>
            </a:r>
            <a:br>
              <a:rPr lang="en-US" sz="3400" cap="all" dirty="0"/>
            </a:br>
            <a:br>
              <a:rPr lang="en-US" sz="3400" cap="all" dirty="0"/>
            </a:br>
            <a:r>
              <a:rPr lang="en-US" sz="3400" cap="all" dirty="0"/>
              <a:t>“Se isso não é genocídio, não sei o que é”</a:t>
            </a:r>
          </a:p>
        </p:txBody>
      </p:sp>
    </p:spTree>
    <p:extLst>
      <p:ext uri="{BB962C8B-B14F-4D97-AF65-F5344CB8AC3E}">
        <p14:creationId xmlns:p14="http://schemas.microsoft.com/office/powerpoint/2010/main" val="3805408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474AAF-D58D-63C1-2859-E93B481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t-BR" dirty="0"/>
              <a:t>A tática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F7595D-482C-A4F8-423F-52446696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t-BR" sz="1600" b="1" dirty="0"/>
              <a:t>Lula cita Hitler na Etiópia e se lança como principal líder político no ataque aos crimes de guerra praticados por Israel</a:t>
            </a:r>
          </a:p>
          <a:p>
            <a:r>
              <a:rPr lang="pt-BR" sz="1600" b="1" dirty="0"/>
              <a:t>A fala desperta um forte debate no Brasil e uma reação primária e desqualificada do governo de Israel, revelando a faceta desequilibrada e violenta do governo de Netanyahu</a:t>
            </a:r>
          </a:p>
          <a:p>
            <a:r>
              <a:rPr lang="pt-BR" sz="1600" b="1" dirty="0"/>
              <a:t>Lideranças mundiais minimizam os aspectos negativos da fala de Lula</a:t>
            </a:r>
          </a:p>
          <a:p>
            <a:r>
              <a:rPr lang="pt-BR" sz="1600" b="1" dirty="0"/>
              <a:t>Em evento no RJ, Lula reafirma a ofensiva contra o governo de Israel</a:t>
            </a:r>
          </a:p>
          <a:p>
            <a:r>
              <a:rPr lang="pt-BR" sz="1600" b="1" dirty="0"/>
              <a:t>A leitura é clara: se lança contra os crimes de guerra, escolhe a população árabe como aliados, marca posição em ano eleitoral dada a “calcificação” no Brasil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5" name="Picture 4" descr="Xeque-mate em um jogo de xadrez">
            <a:extLst>
              <a:ext uri="{FF2B5EF4-FFF2-40B4-BE49-F238E27FC236}">
                <a16:creationId xmlns:a16="http://schemas.microsoft.com/office/drawing/2014/main" id="{6E618872-FDDD-29C8-42A6-2359F49C5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5" r="26800" b="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D8E6D-D012-0A17-69D3-DB70B71F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PF avança sobre a cúpula do golpe bolsonarista: quem falou?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E1E8CE96-9D28-2B1B-B193-69B85D426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44045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26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A36C58-AB02-5D0D-10A8-6E013AF8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pt-BR" dirty="0"/>
              <a:t>Os passos até a prisão de Bolsonaro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FC60BD14-0C4C-FEB5-50C4-8A44F5073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28293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3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DCC85-71E2-D93F-4191-FDA97CD6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pt-BR"/>
              <a:t>As datas prováveis</a:t>
            </a:r>
            <a:endParaRPr lang="pt-BR" dirty="0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147AA14-873A-D28C-A9CB-E7A57A56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84" y="645106"/>
            <a:ext cx="4552419" cy="5247747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53D4510-5170-4836-0C93-7F0EFDE9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pt-BR" sz="1900" dirty="0"/>
              <a:t>A PGR e o STF têm trabalhado com três opções de calendário para o julgamento</a:t>
            </a:r>
          </a:p>
          <a:p>
            <a:r>
              <a:rPr lang="pt-BR" sz="1900" dirty="0"/>
              <a:t>Deverá ser este ano e é dado como certo que ele será denunciado por Paulo Gonet por tentativa de abolição do Estado democrático de direito</a:t>
            </a:r>
          </a:p>
          <a:p>
            <a:r>
              <a:rPr lang="pt-BR" sz="1900" dirty="0"/>
              <a:t>Nos três cenários, Gonet denunciaria Bolsonaro até junho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69856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F6523B-B304-A412-9B0C-020BABBB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pt-BR" sz="5400">
                <a:solidFill>
                  <a:schemeClr val="bg2"/>
                </a:solidFill>
              </a:rPr>
              <a:t>Os 3 cenários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2A135C-9FF5-77F2-667F-89BA6DF3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pt-BR" sz="1800"/>
              <a:t>Nos três cenários, Gonet denunciaria Bolsonaro até junho</a:t>
            </a:r>
          </a:p>
          <a:p>
            <a:r>
              <a:rPr lang="pt-BR" sz="1800" b="1" u="sng"/>
              <a:t>Cenário mais provável</a:t>
            </a:r>
            <a:r>
              <a:rPr lang="pt-BR" sz="1800"/>
              <a:t>: Bolsonaro se tornaria réu em agosto, para que o julgamento ocorresse após a eleição. Condenação ainda em </a:t>
            </a:r>
            <a:r>
              <a:rPr lang="pt-BR" sz="1800" b="1"/>
              <a:t>2024</a:t>
            </a:r>
            <a:r>
              <a:rPr lang="pt-BR" sz="1800"/>
              <a:t>.</a:t>
            </a:r>
          </a:p>
          <a:p>
            <a:r>
              <a:rPr lang="pt-BR" sz="1800" b="1" u="sng"/>
              <a:t>Cenário improvável</a:t>
            </a:r>
            <a:r>
              <a:rPr lang="pt-BR" sz="1800"/>
              <a:t>: a análise da denúncia pode começar só em setembro ou mesmo em outubro, mês da eleição, tornando Bolsonaro réu durante a campanha. Condenação em </a:t>
            </a:r>
            <a:r>
              <a:rPr lang="pt-BR" sz="1800" b="1"/>
              <a:t>2025</a:t>
            </a:r>
          </a:p>
          <a:p>
            <a:r>
              <a:rPr lang="pt-BR" sz="1800" b="1" u="sng"/>
              <a:t>Outro cenário remoto</a:t>
            </a:r>
            <a:r>
              <a:rPr lang="pt-BR" sz="1800"/>
              <a:t>: Bolsonaro ter a denúncia analisada só em novembro, portanto se tornaria réu após a eleição. Condenação em </a:t>
            </a:r>
            <a:r>
              <a:rPr lang="pt-BR" sz="1800" b="1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09773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EAC08-BD4E-ECCA-B3D0-406AAA13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pt-BR" sz="2200"/>
              <a:t>Indiciamentos propostos pela CPMI de 8 de janeiro</a:t>
            </a:r>
          </a:p>
        </p:txBody>
      </p:sp>
      <p:pic>
        <p:nvPicPr>
          <p:cNvPr id="4" name="Espaço Reservado para Conteúdo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5620E88-902E-57F0-1AB4-F4D16DBFC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811" y="640080"/>
            <a:ext cx="2691308" cy="557784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13CD6F-E0E1-F3BB-6434-14EE58B7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US" sz="1600" dirty="0"/>
              <a:t>Associação Criminosa: 1 a 3 anos de cadeia</a:t>
            </a:r>
          </a:p>
          <a:p>
            <a:r>
              <a:rPr lang="en-US" sz="1600" dirty="0"/>
              <a:t>Violência Política: 3 a 6 anos</a:t>
            </a:r>
          </a:p>
          <a:p>
            <a:r>
              <a:rPr lang="en-US" sz="1600" dirty="0"/>
              <a:t>Abolição Violenta do Estado Democrático: 4 a 8 anos</a:t>
            </a:r>
          </a:p>
          <a:p>
            <a:r>
              <a:rPr lang="en-US" sz="1600" dirty="0"/>
              <a:t>Golpe de Estado: 4 a 12 anos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1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47CDD-9F09-B966-58F3-9614E85A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micareta bolsonarista neste domingo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C24D8-F225-7669-C9A5-57A7C8F8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Ato ocorrerá às 15 horas na avenida Paulista</a:t>
            </a:r>
          </a:p>
          <a:p>
            <a:r>
              <a:rPr lang="pt-BR" dirty="0"/>
              <a:t>São previstas 1h30 de discursos</a:t>
            </a:r>
          </a:p>
          <a:p>
            <a:r>
              <a:rPr lang="pt-BR" dirty="0"/>
              <a:t>Organizadores falam entre 500 mil e 700 mil pessoas</a:t>
            </a:r>
          </a:p>
          <a:p>
            <a:r>
              <a:rPr lang="pt-BR" dirty="0"/>
              <a:t>Anfitrião: Silas Malafaia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00A27C-C4C7-9153-D319-983E38ED7F65}"/>
              </a:ext>
            </a:extLst>
          </p:cNvPr>
          <p:cNvSpPr/>
          <p:nvPr/>
        </p:nvSpPr>
        <p:spPr>
          <a:xfrm>
            <a:off x="1568178" y="4272863"/>
            <a:ext cx="9055644" cy="129117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O OBJETIVO É COESIONAR E EXCITAR A BASE BOLSONARISTA EM ANO ELEITORAL FRENTE À PRISÃO IMINENTE DE JAIR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534207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Cortar</Template>
  <TotalTime>49</TotalTime>
  <Words>497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Franklin Gothic Book</vt:lpstr>
      <vt:lpstr>Cortar</vt:lpstr>
      <vt:lpstr>Lula reafirma genocídio em Israel e Bolsonaro vai de micareta em SP</vt:lpstr>
      <vt:lpstr>Lula paga para ver:   “Se isso não é genocídio, não sei o que é”</vt:lpstr>
      <vt:lpstr>A tática</vt:lpstr>
      <vt:lpstr>A PF avança sobre a cúpula do golpe bolsonarista: quem falou?</vt:lpstr>
      <vt:lpstr>Os passos até a prisão de Bolsonaro</vt:lpstr>
      <vt:lpstr>As datas prováveis</vt:lpstr>
      <vt:lpstr>Os 3 cenários</vt:lpstr>
      <vt:lpstr>Indiciamentos propostos pela CPMI de 8 de janeiro</vt:lpstr>
      <vt:lpstr>A micareta bolsonarista neste domingo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Lula reafirma genocídio em Israel e Bolsonaro vai de micareta em SP</dc:title>
  <dc:creator>Rudá Ricci</dc:creator>
  <cp:lastModifiedBy>Rudá Ricci</cp:lastModifiedBy>
  <cp:revision>1</cp:revision>
  <dcterms:created xsi:type="dcterms:W3CDTF">2024-02-24T08:04:05Z</dcterms:created>
  <dcterms:modified xsi:type="dcterms:W3CDTF">2024-02-24T11:22:32Z</dcterms:modified>
</cp:coreProperties>
</file>