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8A45F-F3DB-4952-BC08-9EF7A25AC3DB}" v="5" dt="2024-03-20T18:28:2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90C8A45F-F3DB-4952-BC08-9EF7A25AC3DB}"/>
    <pc:docChg chg="undo custSel addSld modSld">
      <pc:chgData name="Rudá Ricci" userId="fd4d6abc9f047792" providerId="LiveId" clId="{90C8A45F-F3DB-4952-BC08-9EF7A25AC3DB}" dt="2024-03-20T18:28:35.307" v="194" actId="26606"/>
      <pc:docMkLst>
        <pc:docMk/>
      </pc:docMkLst>
      <pc:sldChg chg="addSp delSp modSp new mod setBg setClrOvrMap">
        <pc:chgData name="Rudá Ricci" userId="fd4d6abc9f047792" providerId="LiveId" clId="{90C8A45F-F3DB-4952-BC08-9EF7A25AC3DB}" dt="2024-03-20T18:28:35.307" v="194" actId="26606"/>
        <pc:sldMkLst>
          <pc:docMk/>
          <pc:sldMk cId="2880768673" sldId="262"/>
        </pc:sldMkLst>
        <pc:spChg chg="mo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2" creationId="{B1D36EF2-226C-FFD4-2D7B-7E549FD8883C}"/>
          </ac:spMkLst>
        </pc:spChg>
        <pc:spChg chg="mo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3" creationId="{8512591D-E1D1-1576-60E1-2A7D31E1F8BF}"/>
          </ac:spMkLst>
        </pc:spChg>
        <pc:spChg chg="mod or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4" creationId="{31672C75-8C33-9515-E523-FD7373213493}"/>
          </ac:spMkLst>
        </pc:spChg>
        <pc:spChg chg="del">
          <ac:chgData name="Rudá Ricci" userId="fd4d6abc9f047792" providerId="LiveId" clId="{90C8A45F-F3DB-4952-BC08-9EF7A25AC3DB}" dt="2024-03-20T18:24:09.541" v="79" actId="478"/>
          <ac:spMkLst>
            <pc:docMk/>
            <pc:sldMk cId="2880768673" sldId="262"/>
            <ac:spMk id="5" creationId="{6A0ACE62-740B-C108-4396-9D6E996E8E88}"/>
          </ac:spMkLst>
        </pc:spChg>
        <pc:spChg chg="mod">
          <ac:chgData name="Rudá Ricci" userId="fd4d6abc9f047792" providerId="LiveId" clId="{90C8A45F-F3DB-4952-BC08-9EF7A25AC3DB}" dt="2024-03-20T18:26:01.547" v="185" actId="26606"/>
          <ac:spMkLst>
            <pc:docMk/>
            <pc:sldMk cId="2880768673" sldId="262"/>
            <ac:spMk id="6" creationId="{7BD48A0C-FA4B-1FA5-0D13-EB44FE22A010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12" creationId="{643780CE-2BE5-46F6-97B2-60DF30217ED3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14" creationId="{61A87A49-68E6-459E-A5A6-46229FF42125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16" creationId="{F6ACD5FC-CAFE-48EB-B765-60EED2E052F0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18" creationId="{9F33B405-D785-4738-B1C0-6A0AA5E98286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20" creationId="{4233DC0E-DE6C-4FB6-A529-51B162641AB8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22" creationId="{3870477F-E451-4BC3-863F-0E2FC572884B}"/>
          </ac:spMkLst>
        </pc:spChg>
        <pc:spChg chg="add del">
          <ac:chgData name="Rudá Ricci" userId="fd4d6abc9f047792" providerId="LiveId" clId="{90C8A45F-F3DB-4952-BC08-9EF7A25AC3DB}" dt="2024-03-20T18:26:01.503" v="184" actId="26606"/>
          <ac:spMkLst>
            <pc:docMk/>
            <pc:sldMk cId="2880768673" sldId="262"/>
            <ac:spMk id="24" creationId="{B4A81DE1-E2BC-4A31-99EE-71350421B0EA}"/>
          </ac:spMkLst>
        </pc:spChg>
        <pc:spChg chg="add del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28" creationId="{B8144315-1C5A-4185-A952-25D98D303D46}"/>
          </ac:spMkLst>
        </pc:spChg>
        <pc:spChg chg="add del">
          <ac:chgData name="Rudá Ricci" userId="fd4d6abc9f047792" providerId="LiveId" clId="{90C8A45F-F3DB-4952-BC08-9EF7A25AC3DB}" dt="2024-03-20T18:28:35.262" v="193" actId="26606"/>
          <ac:spMkLst>
            <pc:docMk/>
            <pc:sldMk cId="2880768673" sldId="262"/>
            <ac:spMk id="39" creationId="{B8144315-1C5A-4185-A952-25D98D303D46}"/>
          </ac:spMkLst>
        </pc:spChg>
        <pc:spChg chg="ad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49" creationId="{B8144315-1C5A-4185-A952-25D98D303D46}"/>
          </ac:spMkLst>
        </pc:spChg>
        <pc:spChg chg="ad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50" creationId="{4E212B76-74CB-461F-90A3-EF4F2397A883}"/>
          </ac:spMkLst>
        </pc:spChg>
        <pc:spChg chg="add">
          <ac:chgData name="Rudá Ricci" userId="fd4d6abc9f047792" providerId="LiveId" clId="{90C8A45F-F3DB-4952-BC08-9EF7A25AC3DB}" dt="2024-03-20T18:28:35.307" v="194" actId="26606"/>
          <ac:spMkLst>
            <pc:docMk/>
            <pc:sldMk cId="2880768673" sldId="262"/>
            <ac:spMk id="51" creationId="{81E746D0-4B37-4869-B2EF-79D5F0FFFBC9}"/>
          </ac:spMkLst>
        </pc:spChg>
        <pc:grpChg chg="add del">
          <ac:chgData name="Rudá Ricci" userId="fd4d6abc9f047792" providerId="LiveId" clId="{90C8A45F-F3DB-4952-BC08-9EF7A25AC3DB}" dt="2024-03-20T18:28:35.307" v="194" actId="26606"/>
          <ac:grpSpMkLst>
            <pc:docMk/>
            <pc:sldMk cId="2880768673" sldId="262"/>
            <ac:grpSpMk id="26" creationId="{4091D54B-59AB-4A5E-8E9E-0421BD66D4FB}"/>
          </ac:grpSpMkLst>
        </pc:grpChg>
        <pc:grpChg chg="add del">
          <ac:chgData name="Rudá Ricci" userId="fd4d6abc9f047792" providerId="LiveId" clId="{90C8A45F-F3DB-4952-BC08-9EF7A25AC3DB}" dt="2024-03-20T18:28:35.307" v="194" actId="26606"/>
          <ac:grpSpMkLst>
            <pc:docMk/>
            <pc:sldMk cId="2880768673" sldId="262"/>
            <ac:grpSpMk id="29" creationId="{7E2D86BB-893F-471B-AD66-50E01777C082}"/>
          </ac:grpSpMkLst>
        </pc:grpChg>
        <pc:grpChg chg="add del">
          <ac:chgData name="Rudá Ricci" userId="fd4d6abc9f047792" providerId="LiveId" clId="{90C8A45F-F3DB-4952-BC08-9EF7A25AC3DB}" dt="2024-03-20T18:28:35.262" v="193" actId="26606"/>
          <ac:grpSpMkLst>
            <pc:docMk/>
            <pc:sldMk cId="2880768673" sldId="262"/>
            <ac:grpSpMk id="35" creationId="{4091D54B-59AB-4A5E-8E9E-0421BD66D4FB}"/>
          </ac:grpSpMkLst>
        </pc:grpChg>
        <pc:grpChg chg="add del">
          <ac:chgData name="Rudá Ricci" userId="fd4d6abc9f047792" providerId="LiveId" clId="{90C8A45F-F3DB-4952-BC08-9EF7A25AC3DB}" dt="2024-03-20T18:28:35.262" v="193" actId="26606"/>
          <ac:grpSpMkLst>
            <pc:docMk/>
            <pc:sldMk cId="2880768673" sldId="262"/>
            <ac:grpSpMk id="41" creationId="{7E2D86BB-893F-471B-AD66-50E01777C082}"/>
          </ac:grpSpMkLst>
        </pc:grpChg>
        <pc:grpChg chg="add">
          <ac:chgData name="Rudá Ricci" userId="fd4d6abc9f047792" providerId="LiveId" clId="{90C8A45F-F3DB-4952-BC08-9EF7A25AC3DB}" dt="2024-03-20T18:28:35.307" v="194" actId="26606"/>
          <ac:grpSpMkLst>
            <pc:docMk/>
            <pc:sldMk cId="2880768673" sldId="262"/>
            <ac:grpSpMk id="46" creationId="{4091D54B-59AB-4A5E-8E9E-0421BD66D4FB}"/>
          </ac:grpSpMkLst>
        </pc:grpChg>
        <pc:picChg chg="add del mod ord">
          <ac:chgData name="Rudá Ricci" userId="fd4d6abc9f047792" providerId="LiveId" clId="{90C8A45F-F3DB-4952-BC08-9EF7A25AC3DB}" dt="2024-03-20T18:28:23.654" v="190" actId="478"/>
          <ac:picMkLst>
            <pc:docMk/>
            <pc:sldMk cId="2880768673" sldId="262"/>
            <ac:picMk id="7" creationId="{9D43AC57-09FF-DA1E-E94B-A71B4BAB3994}"/>
          </ac:picMkLst>
        </pc:picChg>
        <pc:picChg chg="add mod">
          <ac:chgData name="Rudá Ricci" userId="fd4d6abc9f047792" providerId="LiveId" clId="{90C8A45F-F3DB-4952-BC08-9EF7A25AC3DB}" dt="2024-03-20T18:28:35.307" v="194" actId="26606"/>
          <ac:picMkLst>
            <pc:docMk/>
            <pc:sldMk cId="2880768673" sldId="262"/>
            <ac:picMk id="8" creationId="{431E085E-B28C-AE66-1B38-EE223F544E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2D4CE-346C-46A4-989B-351B65BB23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0AD151-748A-4484-A2DC-A759F67D971A}">
      <dgm:prSet/>
      <dgm:spPr/>
      <dgm:t>
        <a:bodyPr/>
        <a:lstStyle/>
        <a:p>
          <a:r>
            <a:rPr lang="pt-BR" b="0" i="0"/>
            <a:t>Jair Bolsonaro e outras 16 pessoas foram indiciadas pela PF na investigação que apura um suposto esquema de falsificação de vacinas</a:t>
          </a:r>
          <a:endParaRPr lang="en-US"/>
        </a:p>
      </dgm:t>
    </dgm:pt>
    <dgm:pt modelId="{A3DE50CD-8A4E-4D12-9D13-7FA0B7346D03}" type="parTrans" cxnId="{89CB07A5-5966-416B-9366-4A2EF4C9588E}">
      <dgm:prSet/>
      <dgm:spPr/>
      <dgm:t>
        <a:bodyPr/>
        <a:lstStyle/>
        <a:p>
          <a:endParaRPr lang="en-US"/>
        </a:p>
      </dgm:t>
    </dgm:pt>
    <dgm:pt modelId="{BC8EF106-005D-4C11-8E92-DA5352CDC234}" type="sibTrans" cxnId="{89CB07A5-5966-416B-9366-4A2EF4C9588E}">
      <dgm:prSet/>
      <dgm:spPr/>
      <dgm:t>
        <a:bodyPr/>
        <a:lstStyle/>
        <a:p>
          <a:endParaRPr lang="en-US"/>
        </a:p>
      </dgm:t>
    </dgm:pt>
    <dgm:pt modelId="{9F9F57EC-CD58-4347-88F7-021BCDB6641F}">
      <dgm:prSet/>
      <dgm:spPr/>
      <dgm:t>
        <a:bodyPr/>
        <a:lstStyle/>
        <a:p>
          <a:r>
            <a:rPr lang="pt-BR" b="0" i="0"/>
            <a:t>Com o indiciamento, provas serão enviadas à PGR pelo relator, ministro Alexandre de Moraes. Ele deu 15 dias para que a PGR avalie o indiciamento.</a:t>
          </a:r>
          <a:endParaRPr lang="en-US"/>
        </a:p>
      </dgm:t>
    </dgm:pt>
    <dgm:pt modelId="{554D6DC0-AF05-4B45-B070-1C55A873D525}" type="parTrans" cxnId="{54A98E1E-712F-40DF-ACD6-9DA5021D0FC1}">
      <dgm:prSet/>
      <dgm:spPr/>
      <dgm:t>
        <a:bodyPr/>
        <a:lstStyle/>
        <a:p>
          <a:endParaRPr lang="en-US"/>
        </a:p>
      </dgm:t>
    </dgm:pt>
    <dgm:pt modelId="{FE2645C9-EA9D-4384-B543-FE4C47B30BF7}" type="sibTrans" cxnId="{54A98E1E-712F-40DF-ACD6-9DA5021D0FC1}">
      <dgm:prSet/>
      <dgm:spPr/>
      <dgm:t>
        <a:bodyPr/>
        <a:lstStyle/>
        <a:p>
          <a:endParaRPr lang="en-US"/>
        </a:p>
      </dgm:t>
    </dgm:pt>
    <dgm:pt modelId="{360924F3-3105-48AB-AB4B-66E824334FE2}">
      <dgm:prSet/>
      <dgm:spPr/>
      <dgm:t>
        <a:bodyPr/>
        <a:lstStyle/>
        <a:p>
          <a:r>
            <a:rPr lang="pt-BR" b="0" i="0"/>
            <a:t>Com o indiciamento em mãos, a PGR avalia as provas colhidas na investigação e decide se o material é suficiente para denunciar os 17 acusados</a:t>
          </a:r>
          <a:endParaRPr lang="en-US"/>
        </a:p>
      </dgm:t>
    </dgm:pt>
    <dgm:pt modelId="{917A644B-4FE6-4878-BE52-7DF3B50701C6}" type="parTrans" cxnId="{7908F2B4-4E78-40BF-9369-9D3A8C26AFB0}">
      <dgm:prSet/>
      <dgm:spPr/>
      <dgm:t>
        <a:bodyPr/>
        <a:lstStyle/>
        <a:p>
          <a:endParaRPr lang="en-US"/>
        </a:p>
      </dgm:t>
    </dgm:pt>
    <dgm:pt modelId="{D67B1877-BD70-47ED-A38E-6AA53C26556C}" type="sibTrans" cxnId="{7908F2B4-4E78-40BF-9369-9D3A8C26AFB0}">
      <dgm:prSet/>
      <dgm:spPr/>
      <dgm:t>
        <a:bodyPr/>
        <a:lstStyle/>
        <a:p>
          <a:endParaRPr lang="en-US"/>
        </a:p>
      </dgm:t>
    </dgm:pt>
    <dgm:pt modelId="{B5AA7BE0-9C74-4321-A82D-D46E483CBA01}">
      <dgm:prSet/>
      <dgm:spPr/>
      <dgm:t>
        <a:bodyPr/>
        <a:lstStyle/>
        <a:p>
          <a:r>
            <a:rPr lang="pt-BR" b="0" i="0"/>
            <a:t>Se optar pela denúncia, a PGR pode mudar a lista de crimes atribuídos aos indiciados, podendo aumentar ou diminuir</a:t>
          </a:r>
          <a:endParaRPr lang="en-US"/>
        </a:p>
      </dgm:t>
    </dgm:pt>
    <dgm:pt modelId="{A11B1C7B-69A6-4481-8764-A79B0CE06372}" type="parTrans" cxnId="{C3D54AF7-9EB7-45A4-8549-D859E045794F}">
      <dgm:prSet/>
      <dgm:spPr/>
      <dgm:t>
        <a:bodyPr/>
        <a:lstStyle/>
        <a:p>
          <a:endParaRPr lang="en-US"/>
        </a:p>
      </dgm:t>
    </dgm:pt>
    <dgm:pt modelId="{F2C20BE5-ED99-4E5E-B239-3493C2B5848E}" type="sibTrans" cxnId="{C3D54AF7-9EB7-45A4-8549-D859E045794F}">
      <dgm:prSet/>
      <dgm:spPr/>
      <dgm:t>
        <a:bodyPr/>
        <a:lstStyle/>
        <a:p>
          <a:endParaRPr lang="en-US"/>
        </a:p>
      </dgm:t>
    </dgm:pt>
    <dgm:pt modelId="{16DF63D1-B2B7-4772-BC3F-4DA3180BFD96}">
      <dgm:prSet/>
      <dgm:spPr/>
      <dgm:t>
        <a:bodyPr/>
        <a:lstStyle/>
        <a:p>
          <a:r>
            <a:rPr lang="pt-BR" b="0" i="0"/>
            <a:t>Se houver denúncia, o STF decidirá se torna os acusados réus, manda arquivar ou envia os casos à primeira instância</a:t>
          </a:r>
          <a:endParaRPr lang="en-US"/>
        </a:p>
      </dgm:t>
    </dgm:pt>
    <dgm:pt modelId="{1FEF416C-74C5-4A74-A800-1498660E4085}" type="parTrans" cxnId="{5994B871-32FC-4704-B86F-9BBB10652538}">
      <dgm:prSet/>
      <dgm:spPr/>
      <dgm:t>
        <a:bodyPr/>
        <a:lstStyle/>
        <a:p>
          <a:endParaRPr lang="en-US"/>
        </a:p>
      </dgm:t>
    </dgm:pt>
    <dgm:pt modelId="{FE748B90-3A2B-46D7-A0D4-04D8F6C5A35D}" type="sibTrans" cxnId="{5994B871-32FC-4704-B86F-9BBB10652538}">
      <dgm:prSet/>
      <dgm:spPr/>
      <dgm:t>
        <a:bodyPr/>
        <a:lstStyle/>
        <a:p>
          <a:endParaRPr lang="en-US"/>
        </a:p>
      </dgm:t>
    </dgm:pt>
    <dgm:pt modelId="{2A0300EE-6D39-4088-861D-552346F4226E}" type="pres">
      <dgm:prSet presAssocID="{3632D4CE-346C-46A4-989B-351B65BB2357}" presName="diagram" presStyleCnt="0">
        <dgm:presLayoutVars>
          <dgm:dir/>
          <dgm:resizeHandles val="exact"/>
        </dgm:presLayoutVars>
      </dgm:prSet>
      <dgm:spPr/>
    </dgm:pt>
    <dgm:pt modelId="{B52436EB-65DC-41E6-B5D3-F36160BD77E7}" type="pres">
      <dgm:prSet presAssocID="{E00AD151-748A-4484-A2DC-A759F67D971A}" presName="node" presStyleLbl="node1" presStyleIdx="0" presStyleCnt="5">
        <dgm:presLayoutVars>
          <dgm:bulletEnabled val="1"/>
        </dgm:presLayoutVars>
      </dgm:prSet>
      <dgm:spPr/>
    </dgm:pt>
    <dgm:pt modelId="{997073FA-6698-489C-A0EA-5C9ED0AF4F20}" type="pres">
      <dgm:prSet presAssocID="{BC8EF106-005D-4C11-8E92-DA5352CDC234}" presName="sibTrans" presStyleCnt="0"/>
      <dgm:spPr/>
    </dgm:pt>
    <dgm:pt modelId="{787424AE-5BED-46F1-821E-F754368C8ED7}" type="pres">
      <dgm:prSet presAssocID="{9F9F57EC-CD58-4347-88F7-021BCDB6641F}" presName="node" presStyleLbl="node1" presStyleIdx="1" presStyleCnt="5">
        <dgm:presLayoutVars>
          <dgm:bulletEnabled val="1"/>
        </dgm:presLayoutVars>
      </dgm:prSet>
      <dgm:spPr/>
    </dgm:pt>
    <dgm:pt modelId="{78D53523-F2E4-40C7-861F-A4678721A3B8}" type="pres">
      <dgm:prSet presAssocID="{FE2645C9-EA9D-4384-B543-FE4C47B30BF7}" presName="sibTrans" presStyleCnt="0"/>
      <dgm:spPr/>
    </dgm:pt>
    <dgm:pt modelId="{F89B743E-F6DF-4F4B-B10F-65AED73AD847}" type="pres">
      <dgm:prSet presAssocID="{360924F3-3105-48AB-AB4B-66E824334FE2}" presName="node" presStyleLbl="node1" presStyleIdx="2" presStyleCnt="5">
        <dgm:presLayoutVars>
          <dgm:bulletEnabled val="1"/>
        </dgm:presLayoutVars>
      </dgm:prSet>
      <dgm:spPr/>
    </dgm:pt>
    <dgm:pt modelId="{4220C8DE-3309-46B1-8AFE-A880FA8E3C96}" type="pres">
      <dgm:prSet presAssocID="{D67B1877-BD70-47ED-A38E-6AA53C26556C}" presName="sibTrans" presStyleCnt="0"/>
      <dgm:spPr/>
    </dgm:pt>
    <dgm:pt modelId="{004A3736-AA35-4F4D-8258-333D7E1A9769}" type="pres">
      <dgm:prSet presAssocID="{B5AA7BE0-9C74-4321-A82D-D46E483CBA01}" presName="node" presStyleLbl="node1" presStyleIdx="3" presStyleCnt="5">
        <dgm:presLayoutVars>
          <dgm:bulletEnabled val="1"/>
        </dgm:presLayoutVars>
      </dgm:prSet>
      <dgm:spPr/>
    </dgm:pt>
    <dgm:pt modelId="{E5C057B9-FEA3-4834-BF07-D8E7EBC424B4}" type="pres">
      <dgm:prSet presAssocID="{F2C20BE5-ED99-4E5E-B239-3493C2B5848E}" presName="sibTrans" presStyleCnt="0"/>
      <dgm:spPr/>
    </dgm:pt>
    <dgm:pt modelId="{124AC11C-4293-46FE-91FC-E4AA691CDE35}" type="pres">
      <dgm:prSet presAssocID="{16DF63D1-B2B7-4772-BC3F-4DA3180BFD96}" presName="node" presStyleLbl="node1" presStyleIdx="4" presStyleCnt="5">
        <dgm:presLayoutVars>
          <dgm:bulletEnabled val="1"/>
        </dgm:presLayoutVars>
      </dgm:prSet>
      <dgm:spPr/>
    </dgm:pt>
  </dgm:ptLst>
  <dgm:cxnLst>
    <dgm:cxn modelId="{54A98E1E-712F-40DF-ACD6-9DA5021D0FC1}" srcId="{3632D4CE-346C-46A4-989B-351B65BB2357}" destId="{9F9F57EC-CD58-4347-88F7-021BCDB6641F}" srcOrd="1" destOrd="0" parTransId="{554D6DC0-AF05-4B45-B070-1C55A873D525}" sibTransId="{FE2645C9-EA9D-4384-B543-FE4C47B30BF7}"/>
    <dgm:cxn modelId="{28FC7236-87E8-4DCA-9ACE-FA6C157D0762}" type="presOf" srcId="{3632D4CE-346C-46A4-989B-351B65BB2357}" destId="{2A0300EE-6D39-4088-861D-552346F4226E}" srcOrd="0" destOrd="0" presId="urn:microsoft.com/office/officeart/2005/8/layout/default"/>
    <dgm:cxn modelId="{110BC14A-B1E4-41D3-B0C3-1FD52B0E8594}" type="presOf" srcId="{B5AA7BE0-9C74-4321-A82D-D46E483CBA01}" destId="{004A3736-AA35-4F4D-8258-333D7E1A9769}" srcOrd="0" destOrd="0" presId="urn:microsoft.com/office/officeart/2005/8/layout/default"/>
    <dgm:cxn modelId="{5994B871-32FC-4704-B86F-9BBB10652538}" srcId="{3632D4CE-346C-46A4-989B-351B65BB2357}" destId="{16DF63D1-B2B7-4772-BC3F-4DA3180BFD96}" srcOrd="4" destOrd="0" parTransId="{1FEF416C-74C5-4A74-A800-1498660E4085}" sibTransId="{FE748B90-3A2B-46D7-A0D4-04D8F6C5A35D}"/>
    <dgm:cxn modelId="{89CB07A5-5966-416B-9366-4A2EF4C9588E}" srcId="{3632D4CE-346C-46A4-989B-351B65BB2357}" destId="{E00AD151-748A-4484-A2DC-A759F67D971A}" srcOrd="0" destOrd="0" parTransId="{A3DE50CD-8A4E-4D12-9D13-7FA0B7346D03}" sibTransId="{BC8EF106-005D-4C11-8E92-DA5352CDC234}"/>
    <dgm:cxn modelId="{9FD49EA5-1B46-46A1-8EF2-5A9544E37305}" type="presOf" srcId="{360924F3-3105-48AB-AB4B-66E824334FE2}" destId="{F89B743E-F6DF-4F4B-B10F-65AED73AD847}" srcOrd="0" destOrd="0" presId="urn:microsoft.com/office/officeart/2005/8/layout/default"/>
    <dgm:cxn modelId="{5D429BAB-0C3B-4E6B-BE96-6EED1E403698}" type="presOf" srcId="{9F9F57EC-CD58-4347-88F7-021BCDB6641F}" destId="{787424AE-5BED-46F1-821E-F754368C8ED7}" srcOrd="0" destOrd="0" presId="urn:microsoft.com/office/officeart/2005/8/layout/default"/>
    <dgm:cxn modelId="{25F36BAE-02D6-4D6B-9E7A-ADF33B5F863A}" type="presOf" srcId="{E00AD151-748A-4484-A2DC-A759F67D971A}" destId="{B52436EB-65DC-41E6-B5D3-F36160BD77E7}" srcOrd="0" destOrd="0" presId="urn:microsoft.com/office/officeart/2005/8/layout/default"/>
    <dgm:cxn modelId="{7908F2B4-4E78-40BF-9369-9D3A8C26AFB0}" srcId="{3632D4CE-346C-46A4-989B-351B65BB2357}" destId="{360924F3-3105-48AB-AB4B-66E824334FE2}" srcOrd="2" destOrd="0" parTransId="{917A644B-4FE6-4878-BE52-7DF3B50701C6}" sibTransId="{D67B1877-BD70-47ED-A38E-6AA53C26556C}"/>
    <dgm:cxn modelId="{DFB254D0-1340-4542-88C7-3812B0311F57}" type="presOf" srcId="{16DF63D1-B2B7-4772-BC3F-4DA3180BFD96}" destId="{124AC11C-4293-46FE-91FC-E4AA691CDE35}" srcOrd="0" destOrd="0" presId="urn:microsoft.com/office/officeart/2005/8/layout/default"/>
    <dgm:cxn modelId="{C3D54AF7-9EB7-45A4-8549-D859E045794F}" srcId="{3632D4CE-346C-46A4-989B-351B65BB2357}" destId="{B5AA7BE0-9C74-4321-A82D-D46E483CBA01}" srcOrd="3" destOrd="0" parTransId="{A11B1C7B-69A6-4481-8764-A79B0CE06372}" sibTransId="{F2C20BE5-ED99-4E5E-B239-3493C2B5848E}"/>
    <dgm:cxn modelId="{A5959AD6-F8DA-4BE3-B9FA-9BA3F8C224CD}" type="presParOf" srcId="{2A0300EE-6D39-4088-861D-552346F4226E}" destId="{B52436EB-65DC-41E6-B5D3-F36160BD77E7}" srcOrd="0" destOrd="0" presId="urn:microsoft.com/office/officeart/2005/8/layout/default"/>
    <dgm:cxn modelId="{C0794D95-6D75-4899-9CB1-A5703C66AFB8}" type="presParOf" srcId="{2A0300EE-6D39-4088-861D-552346F4226E}" destId="{997073FA-6698-489C-A0EA-5C9ED0AF4F20}" srcOrd="1" destOrd="0" presId="urn:microsoft.com/office/officeart/2005/8/layout/default"/>
    <dgm:cxn modelId="{964DBAAF-703D-404E-BD99-5F6EB65AC10A}" type="presParOf" srcId="{2A0300EE-6D39-4088-861D-552346F4226E}" destId="{787424AE-5BED-46F1-821E-F754368C8ED7}" srcOrd="2" destOrd="0" presId="urn:microsoft.com/office/officeart/2005/8/layout/default"/>
    <dgm:cxn modelId="{DDEC011F-F53E-4FAF-841D-E33E2A3493EC}" type="presParOf" srcId="{2A0300EE-6D39-4088-861D-552346F4226E}" destId="{78D53523-F2E4-40C7-861F-A4678721A3B8}" srcOrd="3" destOrd="0" presId="urn:microsoft.com/office/officeart/2005/8/layout/default"/>
    <dgm:cxn modelId="{A9873ABC-7904-4EB2-ABB5-1ED1F6427E72}" type="presParOf" srcId="{2A0300EE-6D39-4088-861D-552346F4226E}" destId="{F89B743E-F6DF-4F4B-B10F-65AED73AD847}" srcOrd="4" destOrd="0" presId="urn:microsoft.com/office/officeart/2005/8/layout/default"/>
    <dgm:cxn modelId="{8DD204E0-23CB-453A-8FE6-D09F37AEA23B}" type="presParOf" srcId="{2A0300EE-6D39-4088-861D-552346F4226E}" destId="{4220C8DE-3309-46B1-8AFE-A880FA8E3C96}" srcOrd="5" destOrd="0" presId="urn:microsoft.com/office/officeart/2005/8/layout/default"/>
    <dgm:cxn modelId="{7435FBA5-DEF6-41EE-B448-7368E85E151E}" type="presParOf" srcId="{2A0300EE-6D39-4088-861D-552346F4226E}" destId="{004A3736-AA35-4F4D-8258-333D7E1A9769}" srcOrd="6" destOrd="0" presId="urn:microsoft.com/office/officeart/2005/8/layout/default"/>
    <dgm:cxn modelId="{80F6F8B6-F6D5-4759-A8E7-B1915A363766}" type="presParOf" srcId="{2A0300EE-6D39-4088-861D-552346F4226E}" destId="{E5C057B9-FEA3-4834-BF07-D8E7EBC424B4}" srcOrd="7" destOrd="0" presId="urn:microsoft.com/office/officeart/2005/8/layout/default"/>
    <dgm:cxn modelId="{6E838F3D-6852-4A40-8715-7AAE2D6B1D09}" type="presParOf" srcId="{2A0300EE-6D39-4088-861D-552346F4226E}" destId="{124AC11C-4293-46FE-91FC-E4AA691CDE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436EB-65DC-41E6-B5D3-F36160BD77E7}">
      <dsp:nvSpPr>
        <dsp:cNvPr id="0" name=""/>
        <dsp:cNvSpPr/>
      </dsp:nvSpPr>
      <dsp:spPr>
        <a:xfrm>
          <a:off x="21374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Jair Bolsonaro e outras 16 pessoas foram indiciadas pela PF na investigação que apura um suposto esquema de falsificação de vacinas</a:t>
          </a:r>
          <a:endParaRPr lang="en-US" sz="1400" kern="1200"/>
        </a:p>
      </dsp:txBody>
      <dsp:txXfrm>
        <a:off x="213746" y="2272"/>
        <a:ext cx="2624426" cy="1574656"/>
      </dsp:txXfrm>
    </dsp:sp>
    <dsp:sp modelId="{787424AE-5BED-46F1-821E-F754368C8ED7}">
      <dsp:nvSpPr>
        <dsp:cNvPr id="0" name=""/>
        <dsp:cNvSpPr/>
      </dsp:nvSpPr>
      <dsp:spPr>
        <a:xfrm>
          <a:off x="310061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Com o indiciamento, provas serão enviadas à PGR pelo relator, ministro Alexandre de Moraes. Ele deu 15 dias para que a PGR avalie o indiciamento.</a:t>
          </a:r>
          <a:endParaRPr lang="en-US" sz="1400" kern="1200"/>
        </a:p>
      </dsp:txBody>
      <dsp:txXfrm>
        <a:off x="3100616" y="2272"/>
        <a:ext cx="2624426" cy="1574656"/>
      </dsp:txXfrm>
    </dsp:sp>
    <dsp:sp modelId="{F89B743E-F6DF-4F4B-B10F-65AED73AD847}">
      <dsp:nvSpPr>
        <dsp:cNvPr id="0" name=""/>
        <dsp:cNvSpPr/>
      </dsp:nvSpPr>
      <dsp:spPr>
        <a:xfrm>
          <a:off x="5987485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Com o indiciamento em mãos, a PGR avalia as provas colhidas na investigação e decide se o material é suficiente para denunciar os 17 acusados</a:t>
          </a:r>
          <a:endParaRPr lang="en-US" sz="1400" kern="1200"/>
        </a:p>
      </dsp:txBody>
      <dsp:txXfrm>
        <a:off x="5987485" y="2272"/>
        <a:ext cx="2624426" cy="1574656"/>
      </dsp:txXfrm>
    </dsp:sp>
    <dsp:sp modelId="{004A3736-AA35-4F4D-8258-333D7E1A9769}">
      <dsp:nvSpPr>
        <dsp:cNvPr id="0" name=""/>
        <dsp:cNvSpPr/>
      </dsp:nvSpPr>
      <dsp:spPr>
        <a:xfrm>
          <a:off x="1657181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Se optar pela denúncia, a PGR pode mudar a lista de crimes atribuídos aos indiciados, podendo aumentar ou diminuir</a:t>
          </a:r>
          <a:endParaRPr lang="en-US" sz="1400" kern="1200"/>
        </a:p>
      </dsp:txBody>
      <dsp:txXfrm>
        <a:off x="1657181" y="1839371"/>
        <a:ext cx="2624426" cy="1574656"/>
      </dsp:txXfrm>
    </dsp:sp>
    <dsp:sp modelId="{124AC11C-4293-46FE-91FC-E4AA691CDE35}">
      <dsp:nvSpPr>
        <dsp:cNvPr id="0" name=""/>
        <dsp:cNvSpPr/>
      </dsp:nvSpPr>
      <dsp:spPr>
        <a:xfrm>
          <a:off x="4544050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Se houver denúncia, o STF decidirá se torna os acusados réus, manda arquivar ou envia os casos à primeira instância</a:t>
          </a:r>
          <a:endParaRPr lang="en-US" sz="1400" kern="1200"/>
        </a:p>
      </dsp:txBody>
      <dsp:txXfrm>
        <a:off x="4544050" y="1839371"/>
        <a:ext cx="2624426" cy="157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425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024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191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404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660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711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935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755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787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767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941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16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94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577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686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041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40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72F3B5-9743-E18F-C4B2-AB0EB1F24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10" y="1241266"/>
            <a:ext cx="4089633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200">
                <a:solidFill>
                  <a:schemeClr val="tx2"/>
                </a:solidFill>
              </a:rPr>
              <a:t>A  lenta passagem do século XIX para o XXI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A4E4C9-574C-392E-91F2-A387F598E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10" y="4591665"/>
            <a:ext cx="4089633" cy="16223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accent1"/>
                </a:solidFill>
              </a:rPr>
              <a:t>20 de março de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6C2EB4-6124-5CB3-4436-0A1829107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6" r="16589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1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B65AE-903A-B58A-2993-8E4A713B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>
                <a:solidFill>
                  <a:schemeClr val="tx1"/>
                </a:solidFill>
              </a:rPr>
              <a:t>O discurso de Lula aos ministros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41E45C-6C9A-80D3-BF7A-8D174A05E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" r="15897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7973B-7D68-3A26-1F84-07BC3215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“Vamos ter que fazer muito mais”</a:t>
            </a:r>
          </a:p>
          <a:p>
            <a:r>
              <a:rPr lang="pt-BR">
                <a:solidFill>
                  <a:schemeClr val="tx1"/>
                </a:solidFill>
              </a:rPr>
              <a:t>Brasil não teve golpe porque Bolsonaro foi “covardão”</a:t>
            </a:r>
          </a:p>
          <a:p>
            <a:r>
              <a:rPr lang="pt-BR">
                <a:solidFill>
                  <a:schemeClr val="tx1"/>
                </a:solidFill>
              </a:rPr>
              <a:t>A religião não pode ser instrumentalizada por partidos</a:t>
            </a:r>
          </a:p>
          <a:p>
            <a:r>
              <a:rPr lang="pt-BR">
                <a:solidFill>
                  <a:schemeClr val="tx1"/>
                </a:solidFill>
              </a:rPr>
              <a:t>Lula critica 'pessimismo vendido' pela imprensa corporativa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AC1B5-33EA-0D4F-9D5B-A7E611A5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8442B-A3B0-EBAA-6986-CBB855E4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A78304-8938-479D-8111-AA943458A814}" type="datetime1">
              <a:rPr lang="en-US" smtClean="0"/>
              <a:pPr>
                <a:spcAft>
                  <a:spcPts val="600"/>
                </a:spcAft>
              </a:pPr>
              <a:t>3/20/2024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755265-5E8C-22A6-861A-5FEFCD81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Em seguida, Ministério da Saúde é pressionado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2A39AA-59FD-0F80-21AB-867D10F99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9" r="23326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4A4826-776F-8052-66AE-095AF5C1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726AD-E763-55D9-0E8F-7837C109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Ao falar dos hospitais federais, a ministra relatou ter dificuldade para encontrar pessoas para o comando das unidades. Ela afirmou ainda que desagradou ao PT ao fazer mudanças nos postos.</a:t>
            </a:r>
          </a:p>
          <a:p>
            <a:r>
              <a:rPr lang="pt-BR">
                <a:solidFill>
                  <a:srgbClr val="FFFFFF"/>
                </a:solidFill>
              </a:rPr>
              <a:t>Diretor de Ministério da Saúde é exonerado após denúncias em hospitais do RJ</a:t>
            </a:r>
          </a:p>
          <a:p>
            <a:r>
              <a:rPr lang="pt-BR">
                <a:solidFill>
                  <a:srgbClr val="FFFFFF"/>
                </a:solidFill>
              </a:rPr>
              <a:t>Dengue: Vacinas que não foram usadas serão redistribuídas, anuncia Ministério da Saúde</a:t>
            </a:r>
          </a:p>
          <a:p>
            <a:r>
              <a:rPr lang="pt-BR">
                <a:solidFill>
                  <a:srgbClr val="FFFFFF"/>
                </a:solidFill>
              </a:rPr>
              <a:t>Centrão aumenta pressão e Lula cobra resultados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D275EE-9F39-48AD-7F8B-67F70240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A78304-8938-479D-8111-AA943458A814}" type="datetime1">
              <a:rPr lang="en-US" smtClean="0"/>
              <a:pPr>
                <a:spcAft>
                  <a:spcPts val="600"/>
                </a:spcAft>
              </a:pPr>
              <a:t>3/20/2024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7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6411A-B349-6AE1-512D-61EEA206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Terça quente para Bolsonaro</a:t>
            </a:r>
            <a:endParaRPr lang="pt-BR" dirty="0"/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D7A624D0-A8B2-FEB0-EE1C-B309B636C3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8DDCC4-D5F3-B3AD-8021-7440FAD4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E9E07F-0B1E-3DAA-3A1D-95C90512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B8B685-76F4-7DDA-576A-DA40EEAC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Terça quente para os milicianos do RJ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0E1121-D510-58E9-661E-872283044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3" r="21602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8D5CA-CD9A-0422-04DC-2710BFD1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C5ECB2-09A1-7603-8EBF-0955AE4E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STF aceitou a delação premiada oferecida pela PF ao ex-policial militar Ronnie Lessa </a:t>
            </a:r>
          </a:p>
          <a:p>
            <a:r>
              <a:rPr lang="pt-BR">
                <a:solidFill>
                  <a:srgbClr val="FFFFFF"/>
                </a:solidFill>
              </a:rPr>
              <a:t>Lessa citou o Deputado Chiquinho Brazão na delação sobre assassinato de Marielle</a:t>
            </a:r>
          </a:p>
          <a:p>
            <a:r>
              <a:rPr lang="pt-BR">
                <a:solidFill>
                  <a:srgbClr val="FFFFFF"/>
                </a:solidFill>
              </a:rPr>
              <a:t>João Francisco Inácio Brazão, mais conhecido como Chiquinho Brazão, é empresário, comerciante e político brasileiro, filiado ao União Brasil</a:t>
            </a:r>
          </a:p>
          <a:p>
            <a:r>
              <a:rPr lang="pt-BR">
                <a:solidFill>
                  <a:srgbClr val="FFFFFF"/>
                </a:solidFill>
              </a:rPr>
              <a:t>Em seu gabinete, já recebeu de miliciano acusado de duplo homicídio a esposa de líder do Comando Vermelho (CV) condenada por envolvimento com o tráfico de drogas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488C8C-B9E3-0701-163D-5955FC4D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A78304-8938-479D-8111-AA943458A814}" type="datetime1">
              <a:rPr lang="en-US" smtClean="0"/>
              <a:pPr>
                <a:spcAft>
                  <a:spcPts val="600"/>
                </a:spcAft>
              </a:pPr>
              <a:t>3/20/2024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DE630D8-31AB-A357-0713-1009756A2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110" y="641229"/>
            <a:ext cx="5448111" cy="3105422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AF2086-2622-5E1E-EA3F-6E1354F60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185" y="473338"/>
            <a:ext cx="3181645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32407D-BA0E-8EA7-198E-291EBB6E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7E7843D-FF13-4365-9478-9625B70A270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347A2-9320-C24D-8E7D-CF5A4F79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fld id="{FBA78304-8938-479D-8111-AA943458A814}" type="datetime1">
              <a:rPr lang="en-US" b="0">
                <a:solidFill>
                  <a:schemeClr val="accent1">
                    <a:alpha val="60000"/>
                  </a:schemeClr>
                </a:solidFill>
              </a:rPr>
              <a:pPr algn="l" defTabSz="914400">
                <a:spcAft>
                  <a:spcPts val="600"/>
                </a:spcAft>
              </a:pPr>
              <a:t>3/20/2024</a:t>
            </a:fld>
            <a:endParaRPr lang="en-US" b="0">
              <a:solidFill>
                <a:schemeClr val="accent1">
                  <a:alpha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A92A5-8C36-7692-B486-C3669850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 cabeça do mercado financeiro presa ao extremismo</a:t>
            </a:r>
          </a:p>
        </p:txBody>
      </p:sp>
    </p:spTree>
    <p:extLst>
      <p:ext uri="{BB962C8B-B14F-4D97-AF65-F5344CB8AC3E}">
        <p14:creationId xmlns:p14="http://schemas.microsoft.com/office/powerpoint/2010/main" val="18033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" name="Rectangle 3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D36EF2-226C-FFD4-2D7B-7E549FD8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 inflação corrói a esperança dos pobres brasileiros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2591D-E1D1-1576-60E1-2A7D31E1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929" y="4591665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IPEA indica aumento do custo da batata, cenoura e transporte público na vida dos mais pobres</a:t>
            </a: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48A0C-FA4B-1FA5-0D13-EB44FE22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1E085E-B28C-AE66-1B38-EE223F54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03" y="1113063"/>
            <a:ext cx="497715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672C75-8C33-9515-E523-FD737321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fld id="{FBA78304-8938-479D-8111-AA943458A814}" type="datetime1">
              <a:rPr lang="en-US" b="0"/>
              <a:pPr algn="l" defTabSz="914400">
                <a:spcAft>
                  <a:spcPts val="600"/>
                </a:spcAft>
              </a:pPr>
              <a:t>3/20/2024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8076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384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Íon - Sala da Diretoria</vt:lpstr>
      <vt:lpstr>A  lenta passagem do século XIX para o XXI no Brasil</vt:lpstr>
      <vt:lpstr>O discurso de Lula aos ministros</vt:lpstr>
      <vt:lpstr>Em seguida, Ministério da Saúde é pressionado</vt:lpstr>
      <vt:lpstr>Terça quente para Bolsonaro</vt:lpstr>
      <vt:lpstr>Terça quente para os milicianos do RJ</vt:lpstr>
      <vt:lpstr>A cabeça do mercado financeiro presa ao extremismo</vt:lpstr>
      <vt:lpstr>A inflação corrói a esperança dos pobres brasileiros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lenta passagem do século XIX para o XXI no Brasil</dc:title>
  <dc:creator>Rudá Ricci</dc:creator>
  <cp:lastModifiedBy>Rudá Ricci</cp:lastModifiedBy>
  <cp:revision>1</cp:revision>
  <dcterms:created xsi:type="dcterms:W3CDTF">2024-03-20T18:03:58Z</dcterms:created>
  <dcterms:modified xsi:type="dcterms:W3CDTF">2024-03-20T18:28:41Z</dcterms:modified>
</cp:coreProperties>
</file>