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47DB2-2646-433F-9C30-72AB7353BC68}" v="97" dt="2024-03-17T09:21:41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F1347DB2-2646-433F-9C30-72AB7353BC68}"/>
    <pc:docChg chg="undo custSel addSld modSld sldOrd">
      <pc:chgData name="Rudá Ricci" userId="fd4d6abc9f047792" providerId="LiveId" clId="{F1347DB2-2646-433F-9C30-72AB7353BC68}" dt="2024-03-17T09:23:08.076" v="1396" actId="255"/>
      <pc:docMkLst>
        <pc:docMk/>
      </pc:docMkLst>
      <pc:sldChg chg="delSp delDesignElem">
        <pc:chgData name="Rudá Ricci" userId="fd4d6abc9f047792" providerId="LiveId" clId="{F1347DB2-2646-433F-9C30-72AB7353BC68}" dt="2024-03-17T09:06:52.290" v="592"/>
        <pc:sldMkLst>
          <pc:docMk/>
          <pc:sldMk cId="2991132938" sldId="256"/>
        </pc:sldMkLst>
        <pc:spChg chg="del">
          <ac:chgData name="Rudá Ricci" userId="fd4d6abc9f047792" providerId="LiveId" clId="{F1347DB2-2646-433F-9C30-72AB7353BC68}" dt="2024-03-17T09:06:52.290" v="592"/>
          <ac:spMkLst>
            <pc:docMk/>
            <pc:sldMk cId="2991132938" sldId="256"/>
            <ac:spMk id="9" creationId="{2F84762E-7FCC-4EAF-B9E7-CE7214491E0D}"/>
          </ac:spMkLst>
        </pc:spChg>
        <pc:spChg chg="del">
          <ac:chgData name="Rudá Ricci" userId="fd4d6abc9f047792" providerId="LiveId" clId="{F1347DB2-2646-433F-9C30-72AB7353BC68}" dt="2024-03-17T09:06:52.290" v="592"/>
          <ac:spMkLst>
            <pc:docMk/>
            <pc:sldMk cId="2991132938" sldId="256"/>
            <ac:spMk id="13" creationId="{A1038667-0C3F-4764-A24D-DA9D9B474851}"/>
          </ac:spMkLst>
        </pc:spChg>
        <pc:spChg chg="del">
          <ac:chgData name="Rudá Ricci" userId="fd4d6abc9f047792" providerId="LiveId" clId="{F1347DB2-2646-433F-9C30-72AB7353BC68}" dt="2024-03-17T09:06:52.290" v="592"/>
          <ac:spMkLst>
            <pc:docMk/>
            <pc:sldMk cId="2991132938" sldId="256"/>
            <ac:spMk id="17" creationId="{571EEFCA-9235-4BC2-85C3-A4EC6EE57AC4}"/>
          </ac:spMkLst>
        </pc:spChg>
        <pc:picChg chg="del">
          <ac:chgData name="Rudá Ricci" userId="fd4d6abc9f047792" providerId="LiveId" clId="{F1347DB2-2646-433F-9C30-72AB7353BC68}" dt="2024-03-17T09:06:52.290" v="592"/>
          <ac:picMkLst>
            <pc:docMk/>
            <pc:sldMk cId="2991132938" sldId="256"/>
            <ac:picMk id="11" creationId="{927A1389-2A5D-4886-AD82-F213767E673F}"/>
          </ac:picMkLst>
        </pc:picChg>
        <pc:picChg chg="del">
          <ac:chgData name="Rudá Ricci" userId="fd4d6abc9f047792" providerId="LiveId" clId="{F1347DB2-2646-433F-9C30-72AB7353BC68}" dt="2024-03-17T09:06:52.290" v="592"/>
          <ac:picMkLst>
            <pc:docMk/>
            <pc:sldMk cId="2991132938" sldId="256"/>
            <ac:picMk id="15" creationId="{6AC2195B-895A-4535-8ECD-9F5B669C5CA5}"/>
          </ac:picMkLst>
        </pc:picChg>
      </pc:sldChg>
      <pc:sldChg chg="delSp modSp mod setBg delDesignElem">
        <pc:chgData name="Rudá Ricci" userId="fd4d6abc9f047792" providerId="LiveId" clId="{F1347DB2-2646-433F-9C30-72AB7353BC68}" dt="2024-03-17T09:09:53.434" v="693" actId="26606"/>
        <pc:sldMkLst>
          <pc:docMk/>
          <pc:sldMk cId="2287634401" sldId="257"/>
        </pc:sldMkLst>
        <pc:spChg chg="mod">
          <ac:chgData name="Rudá Ricci" userId="fd4d6abc9f047792" providerId="LiveId" clId="{F1347DB2-2646-433F-9C30-72AB7353BC68}" dt="2024-03-17T09:07:48.608" v="600" actId="26606"/>
          <ac:spMkLst>
            <pc:docMk/>
            <pc:sldMk cId="2287634401" sldId="257"/>
            <ac:spMk id="2" creationId="{9FAF7623-9417-9FB5-42A5-2B893AC72C26}"/>
          </ac:spMkLst>
        </pc:spChg>
        <pc:spChg chg="del">
          <ac:chgData name="Rudá Ricci" userId="fd4d6abc9f047792" providerId="LiveId" clId="{F1347DB2-2646-433F-9C30-72AB7353BC68}" dt="2024-03-17T09:06:52.290" v="592"/>
          <ac:spMkLst>
            <pc:docMk/>
            <pc:sldMk cId="2287634401" sldId="257"/>
            <ac:spMk id="23" creationId="{20FFC73F-A318-4A21-8993-108C1DCDAACB}"/>
          </ac:spMkLst>
        </pc:spChg>
        <pc:spChg chg="del">
          <ac:chgData name="Rudá Ricci" userId="fd4d6abc9f047792" providerId="LiveId" clId="{F1347DB2-2646-433F-9C30-72AB7353BC68}" dt="2024-03-17T09:06:52.290" v="592"/>
          <ac:spMkLst>
            <pc:docMk/>
            <pc:sldMk cId="2287634401" sldId="257"/>
            <ac:spMk id="25" creationId="{B8BCE4E4-5CBD-4940-82DF-E061DB0795F9}"/>
          </ac:spMkLst>
        </pc:spChg>
        <pc:spChg chg="del">
          <ac:chgData name="Rudá Ricci" userId="fd4d6abc9f047792" providerId="LiveId" clId="{F1347DB2-2646-433F-9C30-72AB7353BC68}" dt="2024-03-17T09:06:52.290" v="592"/>
          <ac:spMkLst>
            <pc:docMk/>
            <pc:sldMk cId="2287634401" sldId="257"/>
            <ac:spMk id="29" creationId="{878CAF58-E42B-437B-8490-F8FED23C61CD}"/>
          </ac:spMkLst>
        </pc:spChg>
        <pc:spChg chg="del">
          <ac:chgData name="Rudá Ricci" userId="fd4d6abc9f047792" providerId="LiveId" clId="{F1347DB2-2646-433F-9C30-72AB7353BC68}" dt="2024-03-17T09:06:52.290" v="592"/>
          <ac:spMkLst>
            <pc:docMk/>
            <pc:sldMk cId="2287634401" sldId="257"/>
            <ac:spMk id="33" creationId="{FD2B6070-6B6D-47EA-957C-1B17F9E3E30F}"/>
          </ac:spMkLst>
        </pc:spChg>
        <pc:graphicFrameChg chg="mod modGraphic">
          <ac:chgData name="Rudá Ricci" userId="fd4d6abc9f047792" providerId="LiveId" clId="{F1347DB2-2646-433F-9C30-72AB7353BC68}" dt="2024-03-17T09:09:53.434" v="693" actId="26606"/>
          <ac:graphicFrameMkLst>
            <pc:docMk/>
            <pc:sldMk cId="2287634401" sldId="257"/>
            <ac:graphicFrameMk id="5" creationId="{B200F7AD-274B-9F2C-BD68-5A07382C1E8A}"/>
          </ac:graphicFrameMkLst>
        </pc:graphicFrameChg>
        <pc:picChg chg="del">
          <ac:chgData name="Rudá Ricci" userId="fd4d6abc9f047792" providerId="LiveId" clId="{F1347DB2-2646-433F-9C30-72AB7353BC68}" dt="2024-03-17T09:06:52.290" v="592"/>
          <ac:picMkLst>
            <pc:docMk/>
            <pc:sldMk cId="2287634401" sldId="257"/>
            <ac:picMk id="27" creationId="{67BB6D7E-7207-44B3-918C-D30673E76A7A}"/>
          </ac:picMkLst>
        </pc:picChg>
        <pc:picChg chg="del">
          <ac:chgData name="Rudá Ricci" userId="fd4d6abc9f047792" providerId="LiveId" clId="{F1347DB2-2646-433F-9C30-72AB7353BC68}" dt="2024-03-17T09:06:52.290" v="592"/>
          <ac:picMkLst>
            <pc:docMk/>
            <pc:sldMk cId="2287634401" sldId="257"/>
            <ac:picMk id="31" creationId="{580C3C5B-2644-4CDD-8211-ACD3F3208EFC}"/>
          </ac:picMkLst>
        </pc:picChg>
      </pc:sldChg>
      <pc:sldChg chg="addSp delSp modSp new mod ord setBg setClrOvrMap delDesignElem">
        <pc:chgData name="Rudá Ricci" userId="fd4d6abc9f047792" providerId="LiveId" clId="{F1347DB2-2646-433F-9C30-72AB7353BC68}" dt="2024-03-17T09:17:29.617" v="1258"/>
        <pc:sldMkLst>
          <pc:docMk/>
          <pc:sldMk cId="3010964712" sldId="258"/>
        </pc:sldMkLst>
        <pc:spChg chg="mod">
          <ac:chgData name="Rudá Ricci" userId="fd4d6abc9f047792" providerId="LiveId" clId="{F1347DB2-2646-433F-9C30-72AB7353BC68}" dt="2024-03-17T09:07:39.365" v="599" actId="26606"/>
          <ac:spMkLst>
            <pc:docMk/>
            <pc:sldMk cId="3010964712" sldId="258"/>
            <ac:spMk id="2" creationId="{0E8F9151-A7B2-661B-247B-16BF9F9D799A}"/>
          </ac:spMkLst>
        </pc:spChg>
        <pc:spChg chg="del mod">
          <ac:chgData name="Rudá Ricci" userId="fd4d6abc9f047792" providerId="LiveId" clId="{F1347DB2-2646-433F-9C30-72AB7353BC68}" dt="2024-03-17T09:06:31.504" v="588" actId="26606"/>
          <ac:spMkLst>
            <pc:docMk/>
            <pc:sldMk cId="3010964712" sldId="258"/>
            <ac:spMk id="3" creationId="{232BC138-1E25-1035-5086-BD985FC51EEC}"/>
          </ac:spMkLst>
        </pc:spChg>
        <pc:spChg chg="add del">
          <ac:chgData name="Rudá Ricci" userId="fd4d6abc9f047792" providerId="LiveId" clId="{F1347DB2-2646-433F-9C30-72AB7353BC68}" dt="2024-03-17T09:06:52.290" v="592"/>
          <ac:spMkLst>
            <pc:docMk/>
            <pc:sldMk cId="3010964712" sldId="258"/>
            <ac:spMk id="9" creationId="{B2A773CA-28F4-49C2-BFA3-49A5867C7AFB}"/>
          </ac:spMkLst>
        </pc:spChg>
        <pc:spChg chg="add del">
          <ac:chgData name="Rudá Ricci" userId="fd4d6abc9f047792" providerId="LiveId" clId="{F1347DB2-2646-433F-9C30-72AB7353BC68}" dt="2024-03-17T09:07:39.365" v="599" actId="26606"/>
          <ac:spMkLst>
            <pc:docMk/>
            <pc:sldMk cId="3010964712" sldId="258"/>
            <ac:spMk id="10" creationId="{6A166780-9337-4437-95D3-5EA9D55AAAC5}"/>
          </ac:spMkLst>
        </pc:spChg>
        <pc:spChg chg="add del">
          <ac:chgData name="Rudá Ricci" userId="fd4d6abc9f047792" providerId="LiveId" clId="{F1347DB2-2646-433F-9C30-72AB7353BC68}" dt="2024-03-17T09:07:39.365" v="599" actId="26606"/>
          <ac:spMkLst>
            <pc:docMk/>
            <pc:sldMk cId="3010964712" sldId="258"/>
            <ac:spMk id="12" creationId="{EB3D0F40-BF1F-4120-945D-90C5AAD6E35A}"/>
          </ac:spMkLst>
        </pc:spChg>
        <pc:spChg chg="add del">
          <ac:chgData name="Rudá Ricci" userId="fd4d6abc9f047792" providerId="LiveId" clId="{F1347DB2-2646-433F-9C30-72AB7353BC68}" dt="2024-03-17T09:06:52.290" v="592"/>
          <ac:spMkLst>
            <pc:docMk/>
            <pc:sldMk cId="3010964712" sldId="258"/>
            <ac:spMk id="13" creationId="{3009A16D-868B-4145-BBC6-555098537EC2}"/>
          </ac:spMkLst>
        </pc:spChg>
        <pc:spChg chg="add del">
          <ac:chgData name="Rudá Ricci" userId="fd4d6abc9f047792" providerId="LiveId" clId="{F1347DB2-2646-433F-9C30-72AB7353BC68}" dt="2024-03-17T09:07:39.365" v="599" actId="26606"/>
          <ac:spMkLst>
            <pc:docMk/>
            <pc:sldMk cId="3010964712" sldId="258"/>
            <ac:spMk id="16" creationId="{66F4F323-644B-4A47-97E9-BFB73840F402}"/>
          </ac:spMkLst>
        </pc:spChg>
        <pc:spChg chg="add del">
          <ac:chgData name="Rudá Ricci" userId="fd4d6abc9f047792" providerId="LiveId" clId="{F1347DB2-2646-433F-9C30-72AB7353BC68}" dt="2024-03-17T09:06:52.290" v="592"/>
          <ac:spMkLst>
            <pc:docMk/>
            <pc:sldMk cId="3010964712" sldId="258"/>
            <ac:spMk id="17" creationId="{2DCAE5CF-5D29-4779-83E1-BDB64E4F30E5}"/>
          </ac:spMkLst>
        </pc:spChg>
        <pc:spChg chg="add">
          <ac:chgData name="Rudá Ricci" userId="fd4d6abc9f047792" providerId="LiveId" clId="{F1347DB2-2646-433F-9C30-72AB7353BC68}" dt="2024-03-17T09:07:39.365" v="599" actId="26606"/>
          <ac:spMkLst>
            <pc:docMk/>
            <pc:sldMk cId="3010964712" sldId="258"/>
            <ac:spMk id="18" creationId="{75F65CD9-825D-44BD-8681-D42D260D4C63}"/>
          </ac:spMkLst>
        </pc:spChg>
        <pc:spChg chg="add">
          <ac:chgData name="Rudá Ricci" userId="fd4d6abc9f047792" providerId="LiveId" clId="{F1347DB2-2646-433F-9C30-72AB7353BC68}" dt="2024-03-17T09:07:39.365" v="599" actId="26606"/>
          <ac:spMkLst>
            <pc:docMk/>
            <pc:sldMk cId="3010964712" sldId="258"/>
            <ac:spMk id="19" creationId="{B2F64C47-BE0B-4DA4-A62F-C6922DD2082F}"/>
          </ac:spMkLst>
        </pc:spChg>
        <pc:spChg chg="add del">
          <ac:chgData name="Rudá Ricci" userId="fd4d6abc9f047792" providerId="LiveId" clId="{F1347DB2-2646-433F-9C30-72AB7353BC68}" dt="2024-03-17T09:07:36.962" v="596" actId="26606"/>
          <ac:spMkLst>
            <pc:docMk/>
            <pc:sldMk cId="3010964712" sldId="258"/>
            <ac:spMk id="21" creationId="{CFF5BED3-4EE4-425F-A016-C272586B88E5}"/>
          </ac:spMkLst>
        </pc:spChg>
        <pc:spChg chg="add del">
          <ac:chgData name="Rudá Ricci" userId="fd4d6abc9f047792" providerId="LiveId" clId="{F1347DB2-2646-433F-9C30-72AB7353BC68}" dt="2024-03-17T09:07:36.962" v="596" actId="26606"/>
          <ac:spMkLst>
            <pc:docMk/>
            <pc:sldMk cId="3010964712" sldId="258"/>
            <ac:spMk id="23" creationId="{D856B4CA-4519-432C-ABFD-F2AE5D70E09C}"/>
          </ac:spMkLst>
        </pc:spChg>
        <pc:spChg chg="add del">
          <ac:chgData name="Rudá Ricci" userId="fd4d6abc9f047792" providerId="LiveId" clId="{F1347DB2-2646-433F-9C30-72AB7353BC68}" dt="2024-03-17T09:07:36.962" v="596" actId="26606"/>
          <ac:spMkLst>
            <pc:docMk/>
            <pc:sldMk cId="3010964712" sldId="258"/>
            <ac:spMk id="25" creationId="{61D03B64-A2F8-4473-8457-9A6A36B67B89}"/>
          </ac:spMkLst>
        </pc:spChg>
        <pc:graphicFrameChg chg="add mod modGraphic">
          <ac:chgData name="Rudá Ricci" userId="fd4d6abc9f047792" providerId="LiveId" clId="{F1347DB2-2646-433F-9C30-72AB7353BC68}" dt="2024-03-17T09:07:39.365" v="599" actId="26606"/>
          <ac:graphicFrameMkLst>
            <pc:docMk/>
            <pc:sldMk cId="3010964712" sldId="258"/>
            <ac:graphicFrameMk id="5" creationId="{71C8D2FD-D457-4788-F887-CC6C615A6B7D}"/>
          </ac:graphicFrameMkLst>
        </pc:graphicFrameChg>
        <pc:picChg chg="add del">
          <ac:chgData name="Rudá Ricci" userId="fd4d6abc9f047792" providerId="LiveId" clId="{F1347DB2-2646-433F-9C30-72AB7353BC68}" dt="2024-03-17T09:06:52.290" v="592"/>
          <ac:picMkLst>
            <pc:docMk/>
            <pc:sldMk cId="3010964712" sldId="258"/>
            <ac:picMk id="11" creationId="{5D7C72BA-4476-4E4B-BC37-9A75FD0C5951}"/>
          </ac:picMkLst>
        </pc:picChg>
        <pc:picChg chg="add del">
          <ac:chgData name="Rudá Ricci" userId="fd4d6abc9f047792" providerId="LiveId" clId="{F1347DB2-2646-433F-9C30-72AB7353BC68}" dt="2024-03-17T09:07:39.365" v="599" actId="26606"/>
          <ac:picMkLst>
            <pc:docMk/>
            <pc:sldMk cId="3010964712" sldId="258"/>
            <ac:picMk id="14" creationId="{15640A69-3748-450C-8DDB-B2051AC04BC7}"/>
          </ac:picMkLst>
        </pc:picChg>
        <pc:picChg chg="add del">
          <ac:chgData name="Rudá Ricci" userId="fd4d6abc9f047792" providerId="LiveId" clId="{F1347DB2-2646-433F-9C30-72AB7353BC68}" dt="2024-03-17T09:06:52.290" v="592"/>
          <ac:picMkLst>
            <pc:docMk/>
            <pc:sldMk cId="3010964712" sldId="258"/>
            <ac:picMk id="15" creationId="{3992EB33-38E1-4175-8EE2-9BB8CC159C7B}"/>
          </ac:picMkLst>
        </pc:picChg>
        <pc:picChg chg="add del">
          <ac:chgData name="Rudá Ricci" userId="fd4d6abc9f047792" providerId="LiveId" clId="{F1347DB2-2646-433F-9C30-72AB7353BC68}" dt="2024-03-17T09:07:36.962" v="596" actId="26606"/>
          <ac:picMkLst>
            <pc:docMk/>
            <pc:sldMk cId="3010964712" sldId="258"/>
            <ac:picMk id="27" creationId="{01C3CE7E-C09F-4DAB-A9B8-00CB40334B33}"/>
          </ac:picMkLst>
        </pc:picChg>
      </pc:sldChg>
      <pc:sldChg chg="addSp delSp modSp new mod">
        <pc:chgData name="Rudá Ricci" userId="fd4d6abc9f047792" providerId="LiveId" clId="{F1347DB2-2646-433F-9C30-72AB7353BC68}" dt="2024-03-17T09:11:36.831" v="866" actId="26606"/>
        <pc:sldMkLst>
          <pc:docMk/>
          <pc:sldMk cId="670907896" sldId="259"/>
        </pc:sldMkLst>
        <pc:spChg chg="mod">
          <ac:chgData name="Rudá Ricci" userId="fd4d6abc9f047792" providerId="LiveId" clId="{F1347DB2-2646-433F-9C30-72AB7353BC68}" dt="2024-03-17T09:10:45.336" v="740" actId="20577"/>
          <ac:spMkLst>
            <pc:docMk/>
            <pc:sldMk cId="670907896" sldId="259"/>
            <ac:spMk id="2" creationId="{E710BB9D-2CC2-94B4-8BDC-D6F7E37CB07D}"/>
          </ac:spMkLst>
        </pc:spChg>
        <pc:spChg chg="del mod">
          <ac:chgData name="Rudá Ricci" userId="fd4d6abc9f047792" providerId="LiveId" clId="{F1347DB2-2646-433F-9C30-72AB7353BC68}" dt="2024-03-17T09:11:36.831" v="866" actId="26606"/>
          <ac:spMkLst>
            <pc:docMk/>
            <pc:sldMk cId="670907896" sldId="259"/>
            <ac:spMk id="3" creationId="{B4B0EF46-FB9C-0B23-889D-88E2468861CE}"/>
          </ac:spMkLst>
        </pc:spChg>
        <pc:graphicFrameChg chg="add">
          <ac:chgData name="Rudá Ricci" userId="fd4d6abc9f047792" providerId="LiveId" clId="{F1347DB2-2646-433F-9C30-72AB7353BC68}" dt="2024-03-17T09:11:36.831" v="866" actId="26606"/>
          <ac:graphicFrameMkLst>
            <pc:docMk/>
            <pc:sldMk cId="670907896" sldId="259"/>
            <ac:graphicFrameMk id="5" creationId="{3783739A-135A-FBBD-07E3-99F831676C38}"/>
          </ac:graphicFrameMkLst>
        </pc:graphicFrameChg>
      </pc:sldChg>
      <pc:sldChg chg="addSp modSp new mod setBg">
        <pc:chgData name="Rudá Ricci" userId="fd4d6abc9f047792" providerId="LiveId" clId="{F1347DB2-2646-433F-9C30-72AB7353BC68}" dt="2024-03-17T09:16:44.291" v="1256" actId="26606"/>
        <pc:sldMkLst>
          <pc:docMk/>
          <pc:sldMk cId="1186539155" sldId="260"/>
        </pc:sldMkLst>
        <pc:spChg chg="mod">
          <ac:chgData name="Rudá Ricci" userId="fd4d6abc9f047792" providerId="LiveId" clId="{F1347DB2-2646-433F-9C30-72AB7353BC68}" dt="2024-03-17T09:16:44.291" v="1256" actId="26606"/>
          <ac:spMkLst>
            <pc:docMk/>
            <pc:sldMk cId="1186539155" sldId="260"/>
            <ac:spMk id="2" creationId="{627BD7BF-930D-AF29-FEBF-4BC8CD760714}"/>
          </ac:spMkLst>
        </pc:spChg>
        <pc:spChg chg="mod ord">
          <ac:chgData name="Rudá Ricci" userId="fd4d6abc9f047792" providerId="LiveId" clId="{F1347DB2-2646-433F-9C30-72AB7353BC68}" dt="2024-03-17T09:16:44.291" v="1256" actId="26606"/>
          <ac:spMkLst>
            <pc:docMk/>
            <pc:sldMk cId="1186539155" sldId="260"/>
            <ac:spMk id="3" creationId="{67C245D2-BF2A-164B-BB8F-D28EC15BE063}"/>
          </ac:spMkLst>
        </pc:spChg>
        <pc:picChg chg="add mod">
          <ac:chgData name="Rudá Ricci" userId="fd4d6abc9f047792" providerId="LiveId" clId="{F1347DB2-2646-433F-9C30-72AB7353BC68}" dt="2024-03-17T09:16:44.291" v="1256" actId="26606"/>
          <ac:picMkLst>
            <pc:docMk/>
            <pc:sldMk cId="1186539155" sldId="260"/>
            <ac:picMk id="4" creationId="{7E337DEF-DB45-0690-6EBA-EDC23E9A0C83}"/>
          </ac:picMkLst>
        </pc:picChg>
      </pc:sldChg>
      <pc:sldChg chg="addSp modSp new mod setBg">
        <pc:chgData name="Rudá Ricci" userId="fd4d6abc9f047792" providerId="LiveId" clId="{F1347DB2-2646-433F-9C30-72AB7353BC68}" dt="2024-03-17T09:18:58.860" v="1305" actId="26606"/>
        <pc:sldMkLst>
          <pc:docMk/>
          <pc:sldMk cId="1669407437" sldId="261"/>
        </pc:sldMkLst>
        <pc:spChg chg="mod">
          <ac:chgData name="Rudá Ricci" userId="fd4d6abc9f047792" providerId="LiveId" clId="{F1347DB2-2646-433F-9C30-72AB7353BC68}" dt="2024-03-17T09:18:58.860" v="1305" actId="26606"/>
          <ac:spMkLst>
            <pc:docMk/>
            <pc:sldMk cId="1669407437" sldId="261"/>
            <ac:spMk id="2" creationId="{366258A6-4D4B-C1F0-8547-977932A40468}"/>
          </ac:spMkLst>
        </pc:spChg>
        <pc:spChg chg="mod">
          <ac:chgData name="Rudá Ricci" userId="fd4d6abc9f047792" providerId="LiveId" clId="{F1347DB2-2646-433F-9C30-72AB7353BC68}" dt="2024-03-17T09:18:58.860" v="1305" actId="26606"/>
          <ac:spMkLst>
            <pc:docMk/>
            <pc:sldMk cId="1669407437" sldId="261"/>
            <ac:spMk id="3" creationId="{72E0FCED-BAA4-6FF7-1C10-DDA51E4A5A8B}"/>
          </ac:spMkLst>
        </pc:spChg>
        <pc:spChg chg="add">
          <ac:chgData name="Rudá Ricci" userId="fd4d6abc9f047792" providerId="LiveId" clId="{F1347DB2-2646-433F-9C30-72AB7353BC68}" dt="2024-03-17T09:18:58.860" v="1305" actId="26606"/>
          <ac:spMkLst>
            <pc:docMk/>
            <pc:sldMk cId="1669407437" sldId="261"/>
            <ac:spMk id="12" creationId="{383ABEA8-C940-4E63-9425-2636E3E968C8}"/>
          </ac:spMkLst>
        </pc:spChg>
        <pc:spChg chg="add">
          <ac:chgData name="Rudá Ricci" userId="fd4d6abc9f047792" providerId="LiveId" clId="{F1347DB2-2646-433F-9C30-72AB7353BC68}" dt="2024-03-17T09:18:58.860" v="1305" actId="26606"/>
          <ac:spMkLst>
            <pc:docMk/>
            <pc:sldMk cId="1669407437" sldId="261"/>
            <ac:spMk id="14" creationId="{94E1F0CE-2445-403C-A97B-5F9410D8FDB4}"/>
          </ac:spMkLst>
        </pc:spChg>
        <pc:grpChg chg="add">
          <ac:chgData name="Rudá Ricci" userId="fd4d6abc9f047792" providerId="LiveId" clId="{F1347DB2-2646-433F-9C30-72AB7353BC68}" dt="2024-03-17T09:18:58.860" v="1305" actId="26606"/>
          <ac:grpSpMkLst>
            <pc:docMk/>
            <pc:sldMk cId="1669407437" sldId="261"/>
            <ac:grpSpMk id="16" creationId="{A2930BEC-23C3-4943-BF3E-1489DF19FE92}"/>
          </ac:grpSpMkLst>
        </pc:grpChg>
        <pc:picChg chg="add mod ord">
          <ac:chgData name="Rudá Ricci" userId="fd4d6abc9f047792" providerId="LiveId" clId="{F1347DB2-2646-433F-9C30-72AB7353BC68}" dt="2024-03-17T09:18:58.860" v="1305" actId="26606"/>
          <ac:picMkLst>
            <pc:docMk/>
            <pc:sldMk cId="1669407437" sldId="261"/>
            <ac:picMk id="4" creationId="{E2CD60D1-A91E-983C-DBB8-7620B61060DB}"/>
          </ac:picMkLst>
        </pc:picChg>
        <pc:picChg chg="add mod">
          <ac:chgData name="Rudá Ricci" userId="fd4d6abc9f047792" providerId="LiveId" clId="{F1347DB2-2646-433F-9C30-72AB7353BC68}" dt="2024-03-17T09:18:58.860" v="1305" actId="26606"/>
          <ac:picMkLst>
            <pc:docMk/>
            <pc:sldMk cId="1669407437" sldId="261"/>
            <ac:picMk id="5" creationId="{CD1B1C95-BDAF-8436-5FE5-6F2E119D9E96}"/>
          </ac:picMkLst>
        </pc:picChg>
        <pc:picChg chg="add">
          <ac:chgData name="Rudá Ricci" userId="fd4d6abc9f047792" providerId="LiveId" clId="{F1347DB2-2646-433F-9C30-72AB7353BC68}" dt="2024-03-17T09:18:58.860" v="1305" actId="26606"/>
          <ac:picMkLst>
            <pc:docMk/>
            <pc:sldMk cId="1669407437" sldId="261"/>
            <ac:picMk id="10" creationId="{83543A10-04EE-49E0-A9DE-22E1FAB9AED9}"/>
          </ac:picMkLst>
        </pc:picChg>
      </pc:sldChg>
      <pc:sldChg chg="addSp modSp new mod setBg">
        <pc:chgData name="Rudá Ricci" userId="fd4d6abc9f047792" providerId="LiveId" clId="{F1347DB2-2646-433F-9C30-72AB7353BC68}" dt="2024-03-17T09:23:08.076" v="1396" actId="255"/>
        <pc:sldMkLst>
          <pc:docMk/>
          <pc:sldMk cId="783474392" sldId="262"/>
        </pc:sldMkLst>
        <pc:spChg chg="mod">
          <ac:chgData name="Rudá Ricci" userId="fd4d6abc9f047792" providerId="LiveId" clId="{F1347DB2-2646-433F-9C30-72AB7353BC68}" dt="2024-03-17T09:22:52.534" v="1395" actId="26606"/>
          <ac:spMkLst>
            <pc:docMk/>
            <pc:sldMk cId="783474392" sldId="262"/>
            <ac:spMk id="2" creationId="{01D565B9-B631-84DC-7B23-99D3BFDE021F}"/>
          </ac:spMkLst>
        </pc:spChg>
        <pc:spChg chg="mod ord">
          <ac:chgData name="Rudá Ricci" userId="fd4d6abc9f047792" providerId="LiveId" clId="{F1347DB2-2646-433F-9C30-72AB7353BC68}" dt="2024-03-17T09:23:08.076" v="1396" actId="255"/>
          <ac:spMkLst>
            <pc:docMk/>
            <pc:sldMk cId="783474392" sldId="262"/>
            <ac:spMk id="3" creationId="{FECD43CB-1850-A683-53DB-5F4555C0AA46}"/>
          </ac:spMkLst>
        </pc:spChg>
        <pc:picChg chg="add mod">
          <ac:chgData name="Rudá Ricci" userId="fd4d6abc9f047792" providerId="LiveId" clId="{F1347DB2-2646-433F-9C30-72AB7353BC68}" dt="2024-03-17T09:22:52.534" v="1395" actId="26606"/>
          <ac:picMkLst>
            <pc:docMk/>
            <pc:sldMk cId="783474392" sldId="262"/>
            <ac:picMk id="4" creationId="{506F36E4-AB32-4908-CE4A-A3D96E2D6A8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27798-F72D-4A6E-A275-E01DFA16539F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06A3A9-686B-44E8-9804-BF281F7B9343}">
      <dgm:prSet/>
      <dgm:spPr/>
      <dgm:t>
        <a:bodyPr/>
        <a:lstStyle/>
        <a:p>
          <a:r>
            <a:rPr lang="pt-BR" dirty="0"/>
            <a:t>Racha teria começado com o parecer sobre as urnas eletrônicas em novembro de 2022</a:t>
          </a:r>
          <a:endParaRPr lang="en-US" dirty="0"/>
        </a:p>
      </dgm:t>
    </dgm:pt>
    <dgm:pt modelId="{98257B09-A495-467D-A662-01F02FA5DCA0}" type="parTrans" cxnId="{FEF39912-E0D0-4ABF-B470-7E086149C907}">
      <dgm:prSet/>
      <dgm:spPr/>
      <dgm:t>
        <a:bodyPr/>
        <a:lstStyle/>
        <a:p>
          <a:endParaRPr lang="en-US"/>
        </a:p>
      </dgm:t>
    </dgm:pt>
    <dgm:pt modelId="{715003F2-9BE0-4650-B103-44460E5AE778}" type="sibTrans" cxnId="{FEF39912-E0D0-4ABF-B470-7E086149C907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D6D050AB-D87B-4042-9593-F7B482CCF77B}">
      <dgm:prSet/>
      <dgm:spPr/>
      <dgm:t>
        <a:bodyPr/>
        <a:lstStyle/>
        <a:p>
          <a:r>
            <a:rPr lang="pt-BR" dirty="0"/>
            <a:t>Relatório do Instituto Voto Legal  indicava que Bolsonaro tinha mais votos nas urnas mais novas, mas não apontava qualquer irregularidade</a:t>
          </a:r>
          <a:endParaRPr lang="en-US" dirty="0"/>
        </a:p>
      </dgm:t>
    </dgm:pt>
    <dgm:pt modelId="{CA6049B6-C3A4-40F2-88D2-0D9DE575FA50}" type="parTrans" cxnId="{5F614FA4-AF05-4AF5-B952-DD1792F7A1EE}">
      <dgm:prSet/>
      <dgm:spPr/>
      <dgm:t>
        <a:bodyPr/>
        <a:lstStyle/>
        <a:p>
          <a:endParaRPr lang="en-US"/>
        </a:p>
      </dgm:t>
    </dgm:pt>
    <dgm:pt modelId="{045DF8DA-25E3-4770-83C1-338CC12C443F}" type="sibTrans" cxnId="{5F614FA4-AF05-4AF5-B952-DD1792F7A1EE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4C23E136-EC4B-49CC-BFFE-DD3D8C1382E1}">
      <dgm:prSet/>
      <dgm:spPr/>
      <dgm:t>
        <a:bodyPr/>
        <a:lstStyle/>
        <a:p>
          <a:r>
            <a:rPr lang="pt-BR" dirty="0"/>
            <a:t>Em depoimento à PF, ex-comandante da FAB, afirmou que "o documento estava mal redigido e com vários erros" e avisou que o estudo "não tinha embasamento técnico"</a:t>
          </a:r>
          <a:endParaRPr lang="en-US" dirty="0"/>
        </a:p>
      </dgm:t>
    </dgm:pt>
    <dgm:pt modelId="{E221FFDA-5B19-4872-8ADF-363208528E10}" type="parTrans" cxnId="{D9564628-0832-46EA-8457-F52BDA7EFEDB}">
      <dgm:prSet/>
      <dgm:spPr/>
      <dgm:t>
        <a:bodyPr/>
        <a:lstStyle/>
        <a:p>
          <a:endParaRPr lang="en-US"/>
        </a:p>
      </dgm:t>
    </dgm:pt>
    <dgm:pt modelId="{FA46CC0E-2AE1-40C6-9E12-53F4724891DB}" type="sibTrans" cxnId="{D9564628-0832-46EA-8457-F52BDA7EFEDB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29403B89-D69D-4C8A-9384-6DA005CBB16B}" type="pres">
      <dgm:prSet presAssocID="{B1927798-F72D-4A6E-A275-E01DFA16539F}" presName="Name0" presStyleCnt="0">
        <dgm:presLayoutVars>
          <dgm:animLvl val="lvl"/>
          <dgm:resizeHandles val="exact"/>
        </dgm:presLayoutVars>
      </dgm:prSet>
      <dgm:spPr/>
    </dgm:pt>
    <dgm:pt modelId="{D6206A60-753A-4FA2-A413-A0434A2D8F63}" type="pres">
      <dgm:prSet presAssocID="{F006A3A9-686B-44E8-9804-BF281F7B9343}" presName="compositeNode" presStyleCnt="0">
        <dgm:presLayoutVars>
          <dgm:bulletEnabled val="1"/>
        </dgm:presLayoutVars>
      </dgm:prSet>
      <dgm:spPr/>
    </dgm:pt>
    <dgm:pt modelId="{24F7E9DF-5C3D-4799-8C55-CBD0A4404D18}" type="pres">
      <dgm:prSet presAssocID="{F006A3A9-686B-44E8-9804-BF281F7B9343}" presName="bgRect" presStyleLbl="alignNode1" presStyleIdx="0" presStyleCnt="3"/>
      <dgm:spPr/>
    </dgm:pt>
    <dgm:pt modelId="{1389056F-4080-486B-9E73-1BDD8A6C0E41}" type="pres">
      <dgm:prSet presAssocID="{715003F2-9BE0-4650-B103-44460E5AE778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39728B4-883E-4EA5-84F7-AA640EDE7D80}" type="pres">
      <dgm:prSet presAssocID="{F006A3A9-686B-44E8-9804-BF281F7B9343}" presName="nodeRect" presStyleLbl="alignNode1" presStyleIdx="0" presStyleCnt="3">
        <dgm:presLayoutVars>
          <dgm:bulletEnabled val="1"/>
        </dgm:presLayoutVars>
      </dgm:prSet>
      <dgm:spPr/>
    </dgm:pt>
    <dgm:pt modelId="{A7376F0A-96A8-4F06-99CF-C0324A75B6AA}" type="pres">
      <dgm:prSet presAssocID="{715003F2-9BE0-4650-B103-44460E5AE778}" presName="sibTrans" presStyleCnt="0"/>
      <dgm:spPr/>
    </dgm:pt>
    <dgm:pt modelId="{E6D1637E-5A6C-4C08-9007-DBC0B4E26025}" type="pres">
      <dgm:prSet presAssocID="{D6D050AB-D87B-4042-9593-F7B482CCF77B}" presName="compositeNode" presStyleCnt="0">
        <dgm:presLayoutVars>
          <dgm:bulletEnabled val="1"/>
        </dgm:presLayoutVars>
      </dgm:prSet>
      <dgm:spPr/>
    </dgm:pt>
    <dgm:pt modelId="{128E6D2A-5F3B-44BA-B172-F4BA94D74B1A}" type="pres">
      <dgm:prSet presAssocID="{D6D050AB-D87B-4042-9593-F7B482CCF77B}" presName="bgRect" presStyleLbl="alignNode1" presStyleIdx="1" presStyleCnt="3"/>
      <dgm:spPr/>
    </dgm:pt>
    <dgm:pt modelId="{DF7A09F6-8D65-4DF8-BA29-0A6705B7A16D}" type="pres">
      <dgm:prSet presAssocID="{045DF8DA-25E3-4770-83C1-338CC12C443F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E78A193-276A-4071-9A17-72F200D6F1AA}" type="pres">
      <dgm:prSet presAssocID="{D6D050AB-D87B-4042-9593-F7B482CCF77B}" presName="nodeRect" presStyleLbl="alignNode1" presStyleIdx="1" presStyleCnt="3">
        <dgm:presLayoutVars>
          <dgm:bulletEnabled val="1"/>
        </dgm:presLayoutVars>
      </dgm:prSet>
      <dgm:spPr/>
    </dgm:pt>
    <dgm:pt modelId="{BDCEE8A7-AD66-4099-8634-B0ADA7B534A5}" type="pres">
      <dgm:prSet presAssocID="{045DF8DA-25E3-4770-83C1-338CC12C443F}" presName="sibTrans" presStyleCnt="0"/>
      <dgm:spPr/>
    </dgm:pt>
    <dgm:pt modelId="{3903F4CF-73C0-4FAD-B638-4A2E8790A2AA}" type="pres">
      <dgm:prSet presAssocID="{4C23E136-EC4B-49CC-BFFE-DD3D8C1382E1}" presName="compositeNode" presStyleCnt="0">
        <dgm:presLayoutVars>
          <dgm:bulletEnabled val="1"/>
        </dgm:presLayoutVars>
      </dgm:prSet>
      <dgm:spPr/>
    </dgm:pt>
    <dgm:pt modelId="{645CB513-7279-4F14-9F75-DC684EBD139E}" type="pres">
      <dgm:prSet presAssocID="{4C23E136-EC4B-49CC-BFFE-DD3D8C1382E1}" presName="bgRect" presStyleLbl="alignNode1" presStyleIdx="2" presStyleCnt="3"/>
      <dgm:spPr/>
    </dgm:pt>
    <dgm:pt modelId="{9AAFE409-CD9A-4457-853C-86DA8DC08007}" type="pres">
      <dgm:prSet presAssocID="{FA46CC0E-2AE1-40C6-9E12-53F4724891D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4AF35CF-DFB2-452C-B8F3-566CA3579F68}" type="pres">
      <dgm:prSet presAssocID="{4C23E136-EC4B-49CC-BFFE-DD3D8C1382E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6E08B0C-7253-4AB6-BF04-FF893BD1C55E}" type="presOf" srcId="{F006A3A9-686B-44E8-9804-BF281F7B9343}" destId="{539728B4-883E-4EA5-84F7-AA640EDE7D80}" srcOrd="1" destOrd="0" presId="urn:microsoft.com/office/officeart/2016/7/layout/LinearBlockProcessNumbered"/>
    <dgm:cxn modelId="{FEF39912-E0D0-4ABF-B470-7E086149C907}" srcId="{B1927798-F72D-4A6E-A275-E01DFA16539F}" destId="{F006A3A9-686B-44E8-9804-BF281F7B9343}" srcOrd="0" destOrd="0" parTransId="{98257B09-A495-467D-A662-01F02FA5DCA0}" sibTransId="{715003F2-9BE0-4650-B103-44460E5AE778}"/>
    <dgm:cxn modelId="{132A5D13-6B75-40F8-839F-B3A3A4E2F0B7}" type="presOf" srcId="{D6D050AB-D87B-4042-9593-F7B482CCF77B}" destId="{4E78A193-276A-4071-9A17-72F200D6F1AA}" srcOrd="1" destOrd="0" presId="urn:microsoft.com/office/officeart/2016/7/layout/LinearBlockProcessNumbered"/>
    <dgm:cxn modelId="{D9564628-0832-46EA-8457-F52BDA7EFEDB}" srcId="{B1927798-F72D-4A6E-A275-E01DFA16539F}" destId="{4C23E136-EC4B-49CC-BFFE-DD3D8C1382E1}" srcOrd="2" destOrd="0" parTransId="{E221FFDA-5B19-4872-8ADF-363208528E10}" sibTransId="{FA46CC0E-2AE1-40C6-9E12-53F4724891DB}"/>
    <dgm:cxn modelId="{20395672-1B70-4A22-9395-B0A710D6390E}" type="presOf" srcId="{F006A3A9-686B-44E8-9804-BF281F7B9343}" destId="{24F7E9DF-5C3D-4799-8C55-CBD0A4404D18}" srcOrd="0" destOrd="0" presId="urn:microsoft.com/office/officeart/2016/7/layout/LinearBlockProcessNumbered"/>
    <dgm:cxn modelId="{35B46F53-ECCC-4930-8A74-DD029DF171F7}" type="presOf" srcId="{045DF8DA-25E3-4770-83C1-338CC12C443F}" destId="{DF7A09F6-8D65-4DF8-BA29-0A6705B7A16D}" srcOrd="0" destOrd="0" presId="urn:microsoft.com/office/officeart/2016/7/layout/LinearBlockProcessNumbered"/>
    <dgm:cxn modelId="{FEEC3291-35D2-448E-87D7-7392257623BF}" type="presOf" srcId="{4C23E136-EC4B-49CC-BFFE-DD3D8C1382E1}" destId="{645CB513-7279-4F14-9F75-DC684EBD139E}" srcOrd="0" destOrd="0" presId="urn:microsoft.com/office/officeart/2016/7/layout/LinearBlockProcessNumbered"/>
    <dgm:cxn modelId="{C1850394-94F4-4369-A9DD-704AD9917CA8}" type="presOf" srcId="{FA46CC0E-2AE1-40C6-9E12-53F4724891DB}" destId="{9AAFE409-CD9A-4457-853C-86DA8DC08007}" srcOrd="0" destOrd="0" presId="urn:microsoft.com/office/officeart/2016/7/layout/LinearBlockProcessNumbered"/>
    <dgm:cxn modelId="{5F614FA4-AF05-4AF5-B952-DD1792F7A1EE}" srcId="{B1927798-F72D-4A6E-A275-E01DFA16539F}" destId="{D6D050AB-D87B-4042-9593-F7B482CCF77B}" srcOrd="1" destOrd="0" parTransId="{CA6049B6-C3A4-40F2-88D2-0D9DE575FA50}" sibTransId="{045DF8DA-25E3-4770-83C1-338CC12C443F}"/>
    <dgm:cxn modelId="{53FF32C4-B62A-4C9C-8E53-0E178A5665BA}" type="presOf" srcId="{715003F2-9BE0-4650-B103-44460E5AE778}" destId="{1389056F-4080-486B-9E73-1BDD8A6C0E41}" srcOrd="0" destOrd="0" presId="urn:microsoft.com/office/officeart/2016/7/layout/LinearBlockProcessNumbered"/>
    <dgm:cxn modelId="{C73967E1-3806-4CC0-8A8F-A9B53CF9C67D}" type="presOf" srcId="{D6D050AB-D87B-4042-9593-F7B482CCF77B}" destId="{128E6D2A-5F3B-44BA-B172-F4BA94D74B1A}" srcOrd="0" destOrd="0" presId="urn:microsoft.com/office/officeart/2016/7/layout/LinearBlockProcessNumbered"/>
    <dgm:cxn modelId="{CB573FE5-E518-471F-9419-11F4A3255EA5}" type="presOf" srcId="{B1927798-F72D-4A6E-A275-E01DFA16539F}" destId="{29403B89-D69D-4C8A-9384-6DA005CBB16B}" srcOrd="0" destOrd="0" presId="urn:microsoft.com/office/officeart/2016/7/layout/LinearBlockProcessNumbered"/>
    <dgm:cxn modelId="{2C05CCF9-5A6E-4BBD-AFA5-FB607C8C0AA0}" type="presOf" srcId="{4C23E136-EC4B-49CC-BFFE-DD3D8C1382E1}" destId="{84AF35CF-DFB2-452C-B8F3-566CA3579F68}" srcOrd="1" destOrd="0" presId="urn:microsoft.com/office/officeart/2016/7/layout/LinearBlockProcessNumbered"/>
    <dgm:cxn modelId="{4A22B807-4474-40A3-9864-9B66E4237C98}" type="presParOf" srcId="{29403B89-D69D-4C8A-9384-6DA005CBB16B}" destId="{D6206A60-753A-4FA2-A413-A0434A2D8F63}" srcOrd="0" destOrd="0" presId="urn:microsoft.com/office/officeart/2016/7/layout/LinearBlockProcessNumbered"/>
    <dgm:cxn modelId="{E3AB804F-ACD3-4482-84FF-8959B279AB37}" type="presParOf" srcId="{D6206A60-753A-4FA2-A413-A0434A2D8F63}" destId="{24F7E9DF-5C3D-4799-8C55-CBD0A4404D18}" srcOrd="0" destOrd="0" presId="urn:microsoft.com/office/officeart/2016/7/layout/LinearBlockProcessNumbered"/>
    <dgm:cxn modelId="{386A6801-6FD0-4AC0-8B87-2AD814DF8E6F}" type="presParOf" srcId="{D6206A60-753A-4FA2-A413-A0434A2D8F63}" destId="{1389056F-4080-486B-9E73-1BDD8A6C0E41}" srcOrd="1" destOrd="0" presId="urn:microsoft.com/office/officeart/2016/7/layout/LinearBlockProcessNumbered"/>
    <dgm:cxn modelId="{C386299F-05B6-4657-BEE1-4263517A4A1A}" type="presParOf" srcId="{D6206A60-753A-4FA2-A413-A0434A2D8F63}" destId="{539728B4-883E-4EA5-84F7-AA640EDE7D80}" srcOrd="2" destOrd="0" presId="urn:microsoft.com/office/officeart/2016/7/layout/LinearBlockProcessNumbered"/>
    <dgm:cxn modelId="{C35525A9-D95C-4C17-9C10-28A86353A046}" type="presParOf" srcId="{29403B89-D69D-4C8A-9384-6DA005CBB16B}" destId="{A7376F0A-96A8-4F06-99CF-C0324A75B6AA}" srcOrd="1" destOrd="0" presId="urn:microsoft.com/office/officeart/2016/7/layout/LinearBlockProcessNumbered"/>
    <dgm:cxn modelId="{283B33D7-C6DC-4D67-AF2E-EB4A2741D07D}" type="presParOf" srcId="{29403B89-D69D-4C8A-9384-6DA005CBB16B}" destId="{E6D1637E-5A6C-4C08-9007-DBC0B4E26025}" srcOrd="2" destOrd="0" presId="urn:microsoft.com/office/officeart/2016/7/layout/LinearBlockProcessNumbered"/>
    <dgm:cxn modelId="{1B69B5E6-F1F1-4EA8-9B95-20D22680DDE8}" type="presParOf" srcId="{E6D1637E-5A6C-4C08-9007-DBC0B4E26025}" destId="{128E6D2A-5F3B-44BA-B172-F4BA94D74B1A}" srcOrd="0" destOrd="0" presId="urn:microsoft.com/office/officeart/2016/7/layout/LinearBlockProcessNumbered"/>
    <dgm:cxn modelId="{0C2E3FA1-7A93-456B-AF64-AC3C57B8E620}" type="presParOf" srcId="{E6D1637E-5A6C-4C08-9007-DBC0B4E26025}" destId="{DF7A09F6-8D65-4DF8-BA29-0A6705B7A16D}" srcOrd="1" destOrd="0" presId="urn:microsoft.com/office/officeart/2016/7/layout/LinearBlockProcessNumbered"/>
    <dgm:cxn modelId="{5D840D86-3A74-48C0-9FCC-4C6A60F0B9BF}" type="presParOf" srcId="{E6D1637E-5A6C-4C08-9007-DBC0B4E26025}" destId="{4E78A193-276A-4071-9A17-72F200D6F1AA}" srcOrd="2" destOrd="0" presId="urn:microsoft.com/office/officeart/2016/7/layout/LinearBlockProcessNumbered"/>
    <dgm:cxn modelId="{DDE0C88A-8760-4B26-BEF8-73B065D16276}" type="presParOf" srcId="{29403B89-D69D-4C8A-9384-6DA005CBB16B}" destId="{BDCEE8A7-AD66-4099-8634-B0ADA7B534A5}" srcOrd="3" destOrd="0" presId="urn:microsoft.com/office/officeart/2016/7/layout/LinearBlockProcessNumbered"/>
    <dgm:cxn modelId="{A28D7071-AE36-4E8B-88EC-E85D8AC46972}" type="presParOf" srcId="{29403B89-D69D-4C8A-9384-6DA005CBB16B}" destId="{3903F4CF-73C0-4FAD-B638-4A2E8790A2AA}" srcOrd="4" destOrd="0" presId="urn:microsoft.com/office/officeart/2016/7/layout/LinearBlockProcessNumbered"/>
    <dgm:cxn modelId="{4A88420C-17E1-4D2D-937F-B8D6AFE08C1B}" type="presParOf" srcId="{3903F4CF-73C0-4FAD-B638-4A2E8790A2AA}" destId="{645CB513-7279-4F14-9F75-DC684EBD139E}" srcOrd="0" destOrd="0" presId="urn:microsoft.com/office/officeart/2016/7/layout/LinearBlockProcessNumbered"/>
    <dgm:cxn modelId="{C12F8A59-1F9F-469E-A2A5-85E2629F3914}" type="presParOf" srcId="{3903F4CF-73C0-4FAD-B638-4A2E8790A2AA}" destId="{9AAFE409-CD9A-4457-853C-86DA8DC08007}" srcOrd="1" destOrd="0" presId="urn:microsoft.com/office/officeart/2016/7/layout/LinearBlockProcessNumbered"/>
    <dgm:cxn modelId="{A95D9C9C-119B-409C-97B0-69646699B210}" type="presParOf" srcId="{3903F4CF-73C0-4FAD-B638-4A2E8790A2AA}" destId="{84AF35CF-DFB2-452C-B8F3-566CA3579F6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13259-A8FD-4B34-A073-2C5A131A33B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12FD16-AEEB-4E8B-967D-71E0B4E51C7F}">
      <dgm:prSet/>
      <dgm:spPr/>
      <dgm:t>
        <a:bodyPr/>
        <a:lstStyle/>
        <a:p>
          <a:r>
            <a:rPr lang="pt-BR"/>
            <a:t>4 pesquisas divulgadas em sequência sugeriram que o governo estaria perdendo apoio entre mulheres, jovens, pobres e nordestinos</a:t>
          </a:r>
          <a:endParaRPr lang="en-US"/>
        </a:p>
      </dgm:t>
    </dgm:pt>
    <dgm:pt modelId="{398FF267-D242-4983-8699-9BEEA616DF6B}" type="parTrans" cxnId="{B3DC5D12-0073-4E3C-80E2-58D846384B85}">
      <dgm:prSet/>
      <dgm:spPr/>
      <dgm:t>
        <a:bodyPr/>
        <a:lstStyle/>
        <a:p>
          <a:endParaRPr lang="en-US"/>
        </a:p>
      </dgm:t>
    </dgm:pt>
    <dgm:pt modelId="{0F5D3213-AC90-4EED-A41A-1AF8D11DBDBE}" type="sibTrans" cxnId="{B3DC5D12-0073-4E3C-80E2-58D846384B85}">
      <dgm:prSet/>
      <dgm:spPr/>
      <dgm:t>
        <a:bodyPr/>
        <a:lstStyle/>
        <a:p>
          <a:endParaRPr lang="en-US"/>
        </a:p>
      </dgm:t>
    </dgm:pt>
    <dgm:pt modelId="{8CF70331-156B-4635-B544-629BD9F5CE48}">
      <dgm:prSet/>
      <dgm:spPr/>
      <dgm:t>
        <a:bodyPr/>
        <a:lstStyle/>
        <a:p>
          <a:r>
            <a:rPr lang="pt-BR"/>
            <a:t>Dentre os principais fatores, a percepção de alta dos preços de alimentos apareceu com destaque</a:t>
          </a:r>
          <a:endParaRPr lang="en-US"/>
        </a:p>
      </dgm:t>
    </dgm:pt>
    <dgm:pt modelId="{3549930F-9667-42F6-99C5-26742360FAA3}" type="parTrans" cxnId="{6AC5910E-7EB1-49D4-81F4-851170FBD306}">
      <dgm:prSet/>
      <dgm:spPr/>
      <dgm:t>
        <a:bodyPr/>
        <a:lstStyle/>
        <a:p>
          <a:endParaRPr lang="en-US"/>
        </a:p>
      </dgm:t>
    </dgm:pt>
    <dgm:pt modelId="{E40CC84D-4962-4BA5-8216-86A797784AF4}" type="sibTrans" cxnId="{6AC5910E-7EB1-49D4-81F4-851170FBD306}">
      <dgm:prSet/>
      <dgm:spPr/>
      <dgm:t>
        <a:bodyPr/>
        <a:lstStyle/>
        <a:p>
          <a:endParaRPr lang="en-US"/>
        </a:p>
      </dgm:t>
    </dgm:pt>
    <dgm:pt modelId="{1751477C-D545-4764-B450-718202376535}">
      <dgm:prSet/>
      <dgm:spPr/>
      <dgm:t>
        <a:bodyPr/>
        <a:lstStyle/>
        <a:p>
          <a:r>
            <a:rPr lang="pt-BR"/>
            <a:t>Lula admitiu que governo não estaria entregando o que prometeu e acelera anúncios (como dos 100 novos institutos federais)</a:t>
          </a:r>
          <a:endParaRPr lang="en-US"/>
        </a:p>
      </dgm:t>
    </dgm:pt>
    <dgm:pt modelId="{1721E526-0ABD-4A7B-BA9C-6AFDC27C5612}" type="parTrans" cxnId="{C8B8272C-FB17-4748-A70E-ED22BF222BCC}">
      <dgm:prSet/>
      <dgm:spPr/>
      <dgm:t>
        <a:bodyPr/>
        <a:lstStyle/>
        <a:p>
          <a:endParaRPr lang="en-US"/>
        </a:p>
      </dgm:t>
    </dgm:pt>
    <dgm:pt modelId="{97CC37BC-AF6A-42B8-AB95-7DEABF9B1915}" type="sibTrans" cxnId="{C8B8272C-FB17-4748-A70E-ED22BF222BCC}">
      <dgm:prSet/>
      <dgm:spPr/>
      <dgm:t>
        <a:bodyPr/>
        <a:lstStyle/>
        <a:p>
          <a:endParaRPr lang="en-US"/>
        </a:p>
      </dgm:t>
    </dgm:pt>
    <dgm:pt modelId="{43402FB3-D973-4803-9D01-9F6A0F5604EA}">
      <dgm:prSet/>
      <dgm:spPr/>
      <dgm:t>
        <a:bodyPr/>
        <a:lstStyle/>
        <a:p>
          <a:r>
            <a:rPr lang="pt-BR"/>
            <a:t>A notícia gerou forte debate entre petistas e alimentou especulações na grande imprensa</a:t>
          </a:r>
          <a:endParaRPr lang="en-US"/>
        </a:p>
      </dgm:t>
    </dgm:pt>
    <dgm:pt modelId="{9BA7F6C1-55CF-44C8-BCDE-86206420CEB5}" type="parTrans" cxnId="{F067D878-F28D-4308-A103-E76A1956D6A2}">
      <dgm:prSet/>
      <dgm:spPr/>
      <dgm:t>
        <a:bodyPr/>
        <a:lstStyle/>
        <a:p>
          <a:endParaRPr lang="en-US"/>
        </a:p>
      </dgm:t>
    </dgm:pt>
    <dgm:pt modelId="{780A9441-5B32-41CD-8AE8-4BD1FF6C176B}" type="sibTrans" cxnId="{F067D878-F28D-4308-A103-E76A1956D6A2}">
      <dgm:prSet/>
      <dgm:spPr/>
      <dgm:t>
        <a:bodyPr/>
        <a:lstStyle/>
        <a:p>
          <a:endParaRPr lang="en-US"/>
        </a:p>
      </dgm:t>
    </dgm:pt>
    <dgm:pt modelId="{715B0175-6874-42CA-B021-CB8FA43F1245}" type="pres">
      <dgm:prSet presAssocID="{A2C13259-A8FD-4B34-A073-2C5A131A33B8}" presName="vert0" presStyleCnt="0">
        <dgm:presLayoutVars>
          <dgm:dir/>
          <dgm:animOne val="branch"/>
          <dgm:animLvl val="lvl"/>
        </dgm:presLayoutVars>
      </dgm:prSet>
      <dgm:spPr/>
    </dgm:pt>
    <dgm:pt modelId="{E16A6736-CB83-460E-A4E3-F66B8F0C1E87}" type="pres">
      <dgm:prSet presAssocID="{8312FD16-AEEB-4E8B-967D-71E0B4E51C7F}" presName="thickLine" presStyleLbl="alignNode1" presStyleIdx="0" presStyleCnt="4"/>
      <dgm:spPr/>
    </dgm:pt>
    <dgm:pt modelId="{E1554A84-AA88-4F09-87B7-6739EB678F8A}" type="pres">
      <dgm:prSet presAssocID="{8312FD16-AEEB-4E8B-967D-71E0B4E51C7F}" presName="horz1" presStyleCnt="0"/>
      <dgm:spPr/>
    </dgm:pt>
    <dgm:pt modelId="{083EAEEA-55F7-4431-9AE7-5A8F2A310472}" type="pres">
      <dgm:prSet presAssocID="{8312FD16-AEEB-4E8B-967D-71E0B4E51C7F}" presName="tx1" presStyleLbl="revTx" presStyleIdx="0" presStyleCnt="4"/>
      <dgm:spPr/>
    </dgm:pt>
    <dgm:pt modelId="{A3408E2D-3B79-4268-B657-638DDB2637AF}" type="pres">
      <dgm:prSet presAssocID="{8312FD16-AEEB-4E8B-967D-71E0B4E51C7F}" presName="vert1" presStyleCnt="0"/>
      <dgm:spPr/>
    </dgm:pt>
    <dgm:pt modelId="{A20D4A95-6C06-4553-9E79-04292FDCCEA5}" type="pres">
      <dgm:prSet presAssocID="{8CF70331-156B-4635-B544-629BD9F5CE48}" presName="thickLine" presStyleLbl="alignNode1" presStyleIdx="1" presStyleCnt="4"/>
      <dgm:spPr/>
    </dgm:pt>
    <dgm:pt modelId="{2DEE645C-BF08-4B6E-9369-A7EDD44218EB}" type="pres">
      <dgm:prSet presAssocID="{8CF70331-156B-4635-B544-629BD9F5CE48}" presName="horz1" presStyleCnt="0"/>
      <dgm:spPr/>
    </dgm:pt>
    <dgm:pt modelId="{81D5191F-6CC0-46BA-AA81-FC860E64AF4A}" type="pres">
      <dgm:prSet presAssocID="{8CF70331-156B-4635-B544-629BD9F5CE48}" presName="tx1" presStyleLbl="revTx" presStyleIdx="1" presStyleCnt="4"/>
      <dgm:spPr/>
    </dgm:pt>
    <dgm:pt modelId="{3B0F8176-EE46-4E8A-BF30-946A963902A7}" type="pres">
      <dgm:prSet presAssocID="{8CF70331-156B-4635-B544-629BD9F5CE48}" presName="vert1" presStyleCnt="0"/>
      <dgm:spPr/>
    </dgm:pt>
    <dgm:pt modelId="{2565AADF-2955-43CD-8823-744B3564CB54}" type="pres">
      <dgm:prSet presAssocID="{1751477C-D545-4764-B450-718202376535}" presName="thickLine" presStyleLbl="alignNode1" presStyleIdx="2" presStyleCnt="4"/>
      <dgm:spPr/>
    </dgm:pt>
    <dgm:pt modelId="{859F5667-C8A5-43E8-92EA-4FFF9E02A428}" type="pres">
      <dgm:prSet presAssocID="{1751477C-D545-4764-B450-718202376535}" presName="horz1" presStyleCnt="0"/>
      <dgm:spPr/>
    </dgm:pt>
    <dgm:pt modelId="{B2C2637A-DA7E-42FE-8D1C-2DE50C2AF02F}" type="pres">
      <dgm:prSet presAssocID="{1751477C-D545-4764-B450-718202376535}" presName="tx1" presStyleLbl="revTx" presStyleIdx="2" presStyleCnt="4"/>
      <dgm:spPr/>
    </dgm:pt>
    <dgm:pt modelId="{1F6F4966-E4DD-48CC-829C-34C94639C2DC}" type="pres">
      <dgm:prSet presAssocID="{1751477C-D545-4764-B450-718202376535}" presName="vert1" presStyleCnt="0"/>
      <dgm:spPr/>
    </dgm:pt>
    <dgm:pt modelId="{D6C47168-2222-45A0-8A09-85D72F8B63FF}" type="pres">
      <dgm:prSet presAssocID="{43402FB3-D973-4803-9D01-9F6A0F5604EA}" presName="thickLine" presStyleLbl="alignNode1" presStyleIdx="3" presStyleCnt="4"/>
      <dgm:spPr/>
    </dgm:pt>
    <dgm:pt modelId="{EBB3676D-C5B8-40E8-8B73-BB68F76B1976}" type="pres">
      <dgm:prSet presAssocID="{43402FB3-D973-4803-9D01-9F6A0F5604EA}" presName="horz1" presStyleCnt="0"/>
      <dgm:spPr/>
    </dgm:pt>
    <dgm:pt modelId="{ED5605CB-7723-45A1-B221-4D27B802FFA8}" type="pres">
      <dgm:prSet presAssocID="{43402FB3-D973-4803-9D01-9F6A0F5604EA}" presName="tx1" presStyleLbl="revTx" presStyleIdx="3" presStyleCnt="4"/>
      <dgm:spPr/>
    </dgm:pt>
    <dgm:pt modelId="{3E1F31DA-F262-422E-917F-6FE32F059635}" type="pres">
      <dgm:prSet presAssocID="{43402FB3-D973-4803-9D01-9F6A0F5604EA}" presName="vert1" presStyleCnt="0"/>
      <dgm:spPr/>
    </dgm:pt>
  </dgm:ptLst>
  <dgm:cxnLst>
    <dgm:cxn modelId="{6AC5910E-7EB1-49D4-81F4-851170FBD306}" srcId="{A2C13259-A8FD-4B34-A073-2C5A131A33B8}" destId="{8CF70331-156B-4635-B544-629BD9F5CE48}" srcOrd="1" destOrd="0" parTransId="{3549930F-9667-42F6-99C5-26742360FAA3}" sibTransId="{E40CC84D-4962-4BA5-8216-86A797784AF4}"/>
    <dgm:cxn modelId="{B3DC5D12-0073-4E3C-80E2-58D846384B85}" srcId="{A2C13259-A8FD-4B34-A073-2C5A131A33B8}" destId="{8312FD16-AEEB-4E8B-967D-71E0B4E51C7F}" srcOrd="0" destOrd="0" parTransId="{398FF267-D242-4983-8699-9BEEA616DF6B}" sibTransId="{0F5D3213-AC90-4EED-A41A-1AF8D11DBDBE}"/>
    <dgm:cxn modelId="{C8B8272C-FB17-4748-A70E-ED22BF222BCC}" srcId="{A2C13259-A8FD-4B34-A073-2C5A131A33B8}" destId="{1751477C-D545-4764-B450-718202376535}" srcOrd="2" destOrd="0" parTransId="{1721E526-0ABD-4A7B-BA9C-6AFDC27C5612}" sibTransId="{97CC37BC-AF6A-42B8-AB95-7DEABF9B1915}"/>
    <dgm:cxn modelId="{F067D878-F28D-4308-A103-E76A1956D6A2}" srcId="{A2C13259-A8FD-4B34-A073-2C5A131A33B8}" destId="{43402FB3-D973-4803-9D01-9F6A0F5604EA}" srcOrd="3" destOrd="0" parTransId="{9BA7F6C1-55CF-44C8-BCDE-86206420CEB5}" sibTransId="{780A9441-5B32-41CD-8AE8-4BD1FF6C176B}"/>
    <dgm:cxn modelId="{BA936679-288F-452C-8FC3-DE3DE437DA9B}" type="presOf" srcId="{43402FB3-D973-4803-9D01-9F6A0F5604EA}" destId="{ED5605CB-7723-45A1-B221-4D27B802FFA8}" srcOrd="0" destOrd="0" presId="urn:microsoft.com/office/officeart/2008/layout/LinedList"/>
    <dgm:cxn modelId="{31C0209C-2B5C-47B9-BBE6-B67E4541E05E}" type="presOf" srcId="{1751477C-D545-4764-B450-718202376535}" destId="{B2C2637A-DA7E-42FE-8D1C-2DE50C2AF02F}" srcOrd="0" destOrd="0" presId="urn:microsoft.com/office/officeart/2008/layout/LinedList"/>
    <dgm:cxn modelId="{C87F48A9-EED1-46A1-8887-EE7954DA82A3}" type="presOf" srcId="{8CF70331-156B-4635-B544-629BD9F5CE48}" destId="{81D5191F-6CC0-46BA-AA81-FC860E64AF4A}" srcOrd="0" destOrd="0" presId="urn:microsoft.com/office/officeart/2008/layout/LinedList"/>
    <dgm:cxn modelId="{CE41EFAF-E40D-44F0-9F13-65DFC4A38B40}" type="presOf" srcId="{8312FD16-AEEB-4E8B-967D-71E0B4E51C7F}" destId="{083EAEEA-55F7-4431-9AE7-5A8F2A310472}" srcOrd="0" destOrd="0" presId="urn:microsoft.com/office/officeart/2008/layout/LinedList"/>
    <dgm:cxn modelId="{774FF3D9-3D7D-4AA3-8910-A8E1A57B64DD}" type="presOf" srcId="{A2C13259-A8FD-4B34-A073-2C5A131A33B8}" destId="{715B0175-6874-42CA-B021-CB8FA43F1245}" srcOrd="0" destOrd="0" presId="urn:microsoft.com/office/officeart/2008/layout/LinedList"/>
    <dgm:cxn modelId="{799A0121-A704-4A52-9C23-3D2D943B024B}" type="presParOf" srcId="{715B0175-6874-42CA-B021-CB8FA43F1245}" destId="{E16A6736-CB83-460E-A4E3-F66B8F0C1E87}" srcOrd="0" destOrd="0" presId="urn:microsoft.com/office/officeart/2008/layout/LinedList"/>
    <dgm:cxn modelId="{B111BB4E-1318-4024-9E3E-1358ED17AF00}" type="presParOf" srcId="{715B0175-6874-42CA-B021-CB8FA43F1245}" destId="{E1554A84-AA88-4F09-87B7-6739EB678F8A}" srcOrd="1" destOrd="0" presId="urn:microsoft.com/office/officeart/2008/layout/LinedList"/>
    <dgm:cxn modelId="{C84669EA-32FE-4F92-A397-E454633A11B2}" type="presParOf" srcId="{E1554A84-AA88-4F09-87B7-6739EB678F8A}" destId="{083EAEEA-55F7-4431-9AE7-5A8F2A310472}" srcOrd="0" destOrd="0" presId="urn:microsoft.com/office/officeart/2008/layout/LinedList"/>
    <dgm:cxn modelId="{AB9230B5-A5A3-4401-962C-E0E73F852CE2}" type="presParOf" srcId="{E1554A84-AA88-4F09-87B7-6739EB678F8A}" destId="{A3408E2D-3B79-4268-B657-638DDB2637AF}" srcOrd="1" destOrd="0" presId="urn:microsoft.com/office/officeart/2008/layout/LinedList"/>
    <dgm:cxn modelId="{6ADD17F7-8785-40B7-B12A-F6090F8DF0FD}" type="presParOf" srcId="{715B0175-6874-42CA-B021-CB8FA43F1245}" destId="{A20D4A95-6C06-4553-9E79-04292FDCCEA5}" srcOrd="2" destOrd="0" presId="urn:microsoft.com/office/officeart/2008/layout/LinedList"/>
    <dgm:cxn modelId="{AC553594-206D-458E-BA69-23B3D5ED82F3}" type="presParOf" srcId="{715B0175-6874-42CA-B021-CB8FA43F1245}" destId="{2DEE645C-BF08-4B6E-9369-A7EDD44218EB}" srcOrd="3" destOrd="0" presId="urn:microsoft.com/office/officeart/2008/layout/LinedList"/>
    <dgm:cxn modelId="{75BB5EC2-CA45-4B82-B9ED-66A41CD2FD99}" type="presParOf" srcId="{2DEE645C-BF08-4B6E-9369-A7EDD44218EB}" destId="{81D5191F-6CC0-46BA-AA81-FC860E64AF4A}" srcOrd="0" destOrd="0" presId="urn:microsoft.com/office/officeart/2008/layout/LinedList"/>
    <dgm:cxn modelId="{11DC2405-84F5-4958-AF47-DEC2597940AD}" type="presParOf" srcId="{2DEE645C-BF08-4B6E-9369-A7EDD44218EB}" destId="{3B0F8176-EE46-4E8A-BF30-946A963902A7}" srcOrd="1" destOrd="0" presId="urn:microsoft.com/office/officeart/2008/layout/LinedList"/>
    <dgm:cxn modelId="{F8DBC827-6EB1-44DF-9369-6C25194F5BB8}" type="presParOf" srcId="{715B0175-6874-42CA-B021-CB8FA43F1245}" destId="{2565AADF-2955-43CD-8823-744B3564CB54}" srcOrd="4" destOrd="0" presId="urn:microsoft.com/office/officeart/2008/layout/LinedList"/>
    <dgm:cxn modelId="{FB3E28E0-001D-498A-BF75-1F31227EC1C2}" type="presParOf" srcId="{715B0175-6874-42CA-B021-CB8FA43F1245}" destId="{859F5667-C8A5-43E8-92EA-4FFF9E02A428}" srcOrd="5" destOrd="0" presId="urn:microsoft.com/office/officeart/2008/layout/LinedList"/>
    <dgm:cxn modelId="{AAD843EC-5F55-4085-966B-35FB94BB86E8}" type="presParOf" srcId="{859F5667-C8A5-43E8-92EA-4FFF9E02A428}" destId="{B2C2637A-DA7E-42FE-8D1C-2DE50C2AF02F}" srcOrd="0" destOrd="0" presId="urn:microsoft.com/office/officeart/2008/layout/LinedList"/>
    <dgm:cxn modelId="{43CD0277-FB7B-46C3-BB65-4011B6D754FF}" type="presParOf" srcId="{859F5667-C8A5-43E8-92EA-4FFF9E02A428}" destId="{1F6F4966-E4DD-48CC-829C-34C94639C2DC}" srcOrd="1" destOrd="0" presId="urn:microsoft.com/office/officeart/2008/layout/LinedList"/>
    <dgm:cxn modelId="{42EA22AA-ECD8-458E-BCC1-09E53A859814}" type="presParOf" srcId="{715B0175-6874-42CA-B021-CB8FA43F1245}" destId="{D6C47168-2222-45A0-8A09-85D72F8B63FF}" srcOrd="6" destOrd="0" presId="urn:microsoft.com/office/officeart/2008/layout/LinedList"/>
    <dgm:cxn modelId="{DC929E8E-DC12-40E5-BF8A-2A16D299F7E0}" type="presParOf" srcId="{715B0175-6874-42CA-B021-CB8FA43F1245}" destId="{EBB3676D-C5B8-40E8-8B73-BB68F76B1976}" srcOrd="7" destOrd="0" presId="urn:microsoft.com/office/officeart/2008/layout/LinedList"/>
    <dgm:cxn modelId="{1253CFAF-58F8-456E-876D-4C77EC49769D}" type="presParOf" srcId="{EBB3676D-C5B8-40E8-8B73-BB68F76B1976}" destId="{ED5605CB-7723-45A1-B221-4D27B802FFA8}" srcOrd="0" destOrd="0" presId="urn:microsoft.com/office/officeart/2008/layout/LinedList"/>
    <dgm:cxn modelId="{35A47EF9-A6BC-449C-BF7A-5451BE4A26B1}" type="presParOf" srcId="{EBB3676D-C5B8-40E8-8B73-BB68F76B1976}" destId="{3E1F31DA-F262-422E-917F-6FE32F0596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1E999-6601-49E8-90AE-80CBF6A254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426057-3EF1-4812-B03C-603DE3DAE28C}">
      <dgm:prSet/>
      <dgm:spPr/>
      <dgm:t>
        <a:bodyPr/>
        <a:lstStyle/>
        <a:p>
          <a:r>
            <a:rPr lang="pt-BR"/>
            <a:t>“Crise diplomática” com Israel</a:t>
          </a:r>
          <a:endParaRPr lang="en-US"/>
        </a:p>
      </dgm:t>
    </dgm:pt>
    <dgm:pt modelId="{947166BC-E996-4250-92EA-517349353E71}" type="parTrans" cxnId="{DBB72A69-D55D-4106-B1FF-9FB9D50CFE00}">
      <dgm:prSet/>
      <dgm:spPr/>
      <dgm:t>
        <a:bodyPr/>
        <a:lstStyle/>
        <a:p>
          <a:endParaRPr lang="en-US"/>
        </a:p>
      </dgm:t>
    </dgm:pt>
    <dgm:pt modelId="{7A193E41-1F9B-460E-981F-1D9190C05ADB}" type="sibTrans" cxnId="{DBB72A69-D55D-4106-B1FF-9FB9D50CFE00}">
      <dgm:prSet/>
      <dgm:spPr/>
      <dgm:t>
        <a:bodyPr/>
        <a:lstStyle/>
        <a:p>
          <a:endParaRPr lang="en-US"/>
        </a:p>
      </dgm:t>
    </dgm:pt>
    <dgm:pt modelId="{D1E6BB88-2EEF-4FB1-8991-D6F1AAEABABC}">
      <dgm:prSet/>
      <dgm:spPr/>
      <dgm:t>
        <a:bodyPr/>
        <a:lstStyle/>
        <a:p>
          <a:r>
            <a:rPr lang="pt-BR"/>
            <a:t>Em seguida, “intervencionismo” na Petrobrás e Vale</a:t>
          </a:r>
          <a:endParaRPr lang="en-US"/>
        </a:p>
      </dgm:t>
    </dgm:pt>
    <dgm:pt modelId="{E4CF5FBC-4C13-4F50-98BB-B7FEACE368C9}" type="parTrans" cxnId="{FF5AD8FA-4ACD-48E4-8458-9CF95DE06748}">
      <dgm:prSet/>
      <dgm:spPr/>
      <dgm:t>
        <a:bodyPr/>
        <a:lstStyle/>
        <a:p>
          <a:endParaRPr lang="en-US"/>
        </a:p>
      </dgm:t>
    </dgm:pt>
    <dgm:pt modelId="{58DC74D0-2857-4D7E-900E-95DD54E34CDE}" type="sibTrans" cxnId="{FF5AD8FA-4ACD-48E4-8458-9CF95DE06748}">
      <dgm:prSet/>
      <dgm:spPr/>
      <dgm:t>
        <a:bodyPr/>
        <a:lstStyle/>
        <a:p>
          <a:endParaRPr lang="en-US"/>
        </a:p>
      </dgm:t>
    </dgm:pt>
    <dgm:pt modelId="{2E67D902-B457-4905-BB44-3E5887892800}" type="pres">
      <dgm:prSet presAssocID="{39A1E999-6601-49E8-90AE-80CBF6A25446}" presName="Name0" presStyleCnt="0">
        <dgm:presLayoutVars>
          <dgm:dir/>
          <dgm:animLvl val="lvl"/>
          <dgm:resizeHandles val="exact"/>
        </dgm:presLayoutVars>
      </dgm:prSet>
      <dgm:spPr/>
    </dgm:pt>
    <dgm:pt modelId="{4A8F2D27-686F-48F0-9CAF-99E207BEF9AF}" type="pres">
      <dgm:prSet presAssocID="{47426057-3EF1-4812-B03C-603DE3DAE28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657170B-070E-4196-8E60-B9ADE4BD1169}" type="pres">
      <dgm:prSet presAssocID="{7A193E41-1F9B-460E-981F-1D9190C05ADB}" presName="parTxOnlySpace" presStyleCnt="0"/>
      <dgm:spPr/>
    </dgm:pt>
    <dgm:pt modelId="{50A3470C-B671-40B8-99AA-7390C9659634}" type="pres">
      <dgm:prSet presAssocID="{D1E6BB88-2EEF-4FB1-8991-D6F1AAEABAB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BB72A69-D55D-4106-B1FF-9FB9D50CFE00}" srcId="{39A1E999-6601-49E8-90AE-80CBF6A25446}" destId="{47426057-3EF1-4812-B03C-603DE3DAE28C}" srcOrd="0" destOrd="0" parTransId="{947166BC-E996-4250-92EA-517349353E71}" sibTransId="{7A193E41-1F9B-460E-981F-1D9190C05ADB}"/>
    <dgm:cxn modelId="{EF75806F-D8DE-479C-9A7D-3662DA8C62F5}" type="presOf" srcId="{D1E6BB88-2EEF-4FB1-8991-D6F1AAEABABC}" destId="{50A3470C-B671-40B8-99AA-7390C9659634}" srcOrd="0" destOrd="0" presId="urn:microsoft.com/office/officeart/2005/8/layout/chevron1"/>
    <dgm:cxn modelId="{FCA46D9A-4C39-4241-8849-69E677DEAEA7}" type="presOf" srcId="{39A1E999-6601-49E8-90AE-80CBF6A25446}" destId="{2E67D902-B457-4905-BB44-3E5887892800}" srcOrd="0" destOrd="0" presId="urn:microsoft.com/office/officeart/2005/8/layout/chevron1"/>
    <dgm:cxn modelId="{9EA4BAA9-ED27-442E-8B13-D3FC228E3438}" type="presOf" srcId="{47426057-3EF1-4812-B03C-603DE3DAE28C}" destId="{4A8F2D27-686F-48F0-9CAF-99E207BEF9AF}" srcOrd="0" destOrd="0" presId="urn:microsoft.com/office/officeart/2005/8/layout/chevron1"/>
    <dgm:cxn modelId="{FF5AD8FA-4ACD-48E4-8458-9CF95DE06748}" srcId="{39A1E999-6601-49E8-90AE-80CBF6A25446}" destId="{D1E6BB88-2EEF-4FB1-8991-D6F1AAEABABC}" srcOrd="1" destOrd="0" parTransId="{E4CF5FBC-4C13-4F50-98BB-B7FEACE368C9}" sibTransId="{58DC74D0-2857-4D7E-900E-95DD54E34CDE}"/>
    <dgm:cxn modelId="{A2D0A74B-2614-4BFC-BF6E-355DC9F93126}" type="presParOf" srcId="{2E67D902-B457-4905-BB44-3E5887892800}" destId="{4A8F2D27-686F-48F0-9CAF-99E207BEF9AF}" srcOrd="0" destOrd="0" presId="urn:microsoft.com/office/officeart/2005/8/layout/chevron1"/>
    <dgm:cxn modelId="{7B84CD57-8C02-443D-B089-EF7151F3E83C}" type="presParOf" srcId="{2E67D902-B457-4905-BB44-3E5887892800}" destId="{7657170B-070E-4196-8E60-B9ADE4BD1169}" srcOrd="1" destOrd="0" presId="urn:microsoft.com/office/officeart/2005/8/layout/chevron1"/>
    <dgm:cxn modelId="{D22BBC3D-EBFD-4E9F-A634-191DD4BBF3D7}" type="presParOf" srcId="{2E67D902-B457-4905-BB44-3E5887892800}" destId="{50A3470C-B671-40B8-99AA-7390C965963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E9DF-5C3D-4799-8C55-CBD0A4404D18}">
      <dsp:nvSpPr>
        <dsp:cNvPr id="0" name=""/>
        <dsp:cNvSpPr/>
      </dsp:nvSpPr>
      <dsp:spPr>
        <a:xfrm>
          <a:off x="791" y="0"/>
          <a:ext cx="3205646" cy="33847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0" rIns="31664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Racha teria começado com o parecer sobre as urnas eletrônicas em novembro de 2022</a:t>
          </a:r>
          <a:endParaRPr lang="en-US" sz="1700" kern="1200" dirty="0"/>
        </a:p>
      </dsp:txBody>
      <dsp:txXfrm>
        <a:off x="791" y="1353919"/>
        <a:ext cx="3205646" cy="2030879"/>
      </dsp:txXfrm>
    </dsp:sp>
    <dsp:sp modelId="{1389056F-4080-486B-9E73-1BDD8A6C0E41}">
      <dsp:nvSpPr>
        <dsp:cNvPr id="0" name=""/>
        <dsp:cNvSpPr/>
      </dsp:nvSpPr>
      <dsp:spPr>
        <a:xfrm>
          <a:off x="791" y="0"/>
          <a:ext cx="3205646" cy="13539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165100" rIns="31664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91" y="0"/>
        <a:ext cx="3205646" cy="1353919"/>
      </dsp:txXfrm>
    </dsp:sp>
    <dsp:sp modelId="{128E6D2A-5F3B-44BA-B172-F4BA94D74B1A}">
      <dsp:nvSpPr>
        <dsp:cNvPr id="0" name=""/>
        <dsp:cNvSpPr/>
      </dsp:nvSpPr>
      <dsp:spPr>
        <a:xfrm>
          <a:off x="3462889" y="0"/>
          <a:ext cx="3205646" cy="33847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0" rIns="31664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Relatório do Instituto Voto Legal  indicava que Bolsonaro tinha mais votos nas urnas mais novas, mas não apontava qualquer irregularidade</a:t>
          </a:r>
          <a:endParaRPr lang="en-US" sz="1700" kern="1200" dirty="0"/>
        </a:p>
      </dsp:txBody>
      <dsp:txXfrm>
        <a:off x="3462889" y="1353919"/>
        <a:ext cx="3205646" cy="2030879"/>
      </dsp:txXfrm>
    </dsp:sp>
    <dsp:sp modelId="{DF7A09F6-8D65-4DF8-BA29-0A6705B7A16D}">
      <dsp:nvSpPr>
        <dsp:cNvPr id="0" name=""/>
        <dsp:cNvSpPr/>
      </dsp:nvSpPr>
      <dsp:spPr>
        <a:xfrm>
          <a:off x="3462889" y="0"/>
          <a:ext cx="3205646" cy="13539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165100" rIns="31664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462889" y="0"/>
        <a:ext cx="3205646" cy="1353919"/>
      </dsp:txXfrm>
    </dsp:sp>
    <dsp:sp modelId="{645CB513-7279-4F14-9F75-DC684EBD139E}">
      <dsp:nvSpPr>
        <dsp:cNvPr id="0" name=""/>
        <dsp:cNvSpPr/>
      </dsp:nvSpPr>
      <dsp:spPr>
        <a:xfrm>
          <a:off x="6924987" y="0"/>
          <a:ext cx="3205646" cy="33847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0" rIns="31664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Em depoimento à PF, ex-comandante da FAB, afirmou que "o documento estava mal redigido e com vários erros" e avisou que o estudo "não tinha embasamento técnico"</a:t>
          </a:r>
          <a:endParaRPr lang="en-US" sz="1700" kern="1200" dirty="0"/>
        </a:p>
      </dsp:txBody>
      <dsp:txXfrm>
        <a:off x="6924987" y="1353919"/>
        <a:ext cx="3205646" cy="2030879"/>
      </dsp:txXfrm>
    </dsp:sp>
    <dsp:sp modelId="{9AAFE409-CD9A-4457-853C-86DA8DC08007}">
      <dsp:nvSpPr>
        <dsp:cNvPr id="0" name=""/>
        <dsp:cNvSpPr/>
      </dsp:nvSpPr>
      <dsp:spPr>
        <a:xfrm>
          <a:off x="6924987" y="0"/>
          <a:ext cx="3205646" cy="135391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647" tIns="165100" rIns="31664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924987" y="0"/>
        <a:ext cx="3205646" cy="135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A6736-CB83-460E-A4E3-F66B8F0C1E87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EAEEA-55F7-4431-9AE7-5A8F2A310472}">
      <dsp:nvSpPr>
        <dsp:cNvPr id="0" name=""/>
        <dsp:cNvSpPr/>
      </dsp:nvSpPr>
      <dsp:spPr>
        <a:xfrm>
          <a:off x="0" y="0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4 pesquisas divulgadas em sequência sugeriram que o governo estaria perdendo apoio entre mulheres, jovens, pobres e nordestinos</a:t>
          </a:r>
          <a:endParaRPr lang="en-US" sz="2400" kern="1200"/>
        </a:p>
      </dsp:txBody>
      <dsp:txXfrm>
        <a:off x="0" y="0"/>
        <a:ext cx="6545199" cy="1205045"/>
      </dsp:txXfrm>
    </dsp:sp>
    <dsp:sp modelId="{A20D4A95-6C06-4553-9E79-04292FDCCEA5}">
      <dsp:nvSpPr>
        <dsp:cNvPr id="0" name=""/>
        <dsp:cNvSpPr/>
      </dsp:nvSpPr>
      <dsp:spPr>
        <a:xfrm>
          <a:off x="0" y="1205045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1036716"/>
                <a:satOff val="-5484"/>
                <a:lumOff val="-2091"/>
                <a:alphaOff val="0"/>
                <a:tint val="98000"/>
                <a:lumMod val="100000"/>
              </a:schemeClr>
            </a:gs>
            <a:gs pos="100000">
              <a:schemeClr val="accent2">
                <a:hueOff val="-1036716"/>
                <a:satOff val="-5484"/>
                <a:lumOff val="-2091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1036716"/>
              <a:satOff val="-5484"/>
              <a:lumOff val="-209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D5191F-6CC0-46BA-AA81-FC860E64AF4A}">
      <dsp:nvSpPr>
        <dsp:cNvPr id="0" name=""/>
        <dsp:cNvSpPr/>
      </dsp:nvSpPr>
      <dsp:spPr>
        <a:xfrm>
          <a:off x="0" y="1205045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Dentre os principais fatores, a percepção de alta dos preços de alimentos apareceu com destaque</a:t>
          </a:r>
          <a:endParaRPr lang="en-US" sz="2400" kern="1200"/>
        </a:p>
      </dsp:txBody>
      <dsp:txXfrm>
        <a:off x="0" y="1205045"/>
        <a:ext cx="6545199" cy="1205045"/>
      </dsp:txXfrm>
    </dsp:sp>
    <dsp:sp modelId="{2565AADF-2955-43CD-8823-744B3564CB54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2073432"/>
                <a:satOff val="-10969"/>
                <a:lumOff val="-4183"/>
                <a:alphaOff val="0"/>
                <a:tint val="98000"/>
                <a:lumMod val="100000"/>
              </a:schemeClr>
            </a:gs>
            <a:gs pos="100000">
              <a:schemeClr val="accent2">
                <a:hueOff val="-2073432"/>
                <a:satOff val="-10969"/>
                <a:lumOff val="-4183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2073432"/>
              <a:satOff val="-10969"/>
              <a:lumOff val="-418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C2637A-DA7E-42FE-8D1C-2DE50C2AF02F}">
      <dsp:nvSpPr>
        <dsp:cNvPr id="0" name=""/>
        <dsp:cNvSpPr/>
      </dsp:nvSpPr>
      <dsp:spPr>
        <a:xfrm>
          <a:off x="0" y="2410091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Lula admitiu que governo não estaria entregando o que prometeu e acelera anúncios (como dos 100 novos institutos federais)</a:t>
          </a:r>
          <a:endParaRPr lang="en-US" sz="2400" kern="1200"/>
        </a:p>
      </dsp:txBody>
      <dsp:txXfrm>
        <a:off x="0" y="2410091"/>
        <a:ext cx="6545199" cy="1205045"/>
      </dsp:txXfrm>
    </dsp:sp>
    <dsp:sp modelId="{D6C47168-2222-45A0-8A09-85D72F8B63FF}">
      <dsp:nvSpPr>
        <dsp:cNvPr id="0" name=""/>
        <dsp:cNvSpPr/>
      </dsp:nvSpPr>
      <dsp:spPr>
        <a:xfrm>
          <a:off x="0" y="3615136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605CB-7723-45A1-B221-4D27B802FFA8}">
      <dsp:nvSpPr>
        <dsp:cNvPr id="0" name=""/>
        <dsp:cNvSpPr/>
      </dsp:nvSpPr>
      <dsp:spPr>
        <a:xfrm>
          <a:off x="0" y="3615136"/>
          <a:ext cx="6545199" cy="120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notícia gerou forte debate entre petistas e alimentou especulações na grande imprensa</a:t>
          </a:r>
          <a:endParaRPr lang="en-US" sz="2400" kern="1200"/>
        </a:p>
      </dsp:txBody>
      <dsp:txXfrm>
        <a:off x="0" y="3615136"/>
        <a:ext cx="6545199" cy="1205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2D27-686F-48F0-9CAF-99E207BEF9AF}">
      <dsp:nvSpPr>
        <dsp:cNvPr id="0" name=""/>
        <dsp:cNvSpPr/>
      </dsp:nvSpPr>
      <dsp:spPr>
        <a:xfrm>
          <a:off x="8904" y="759975"/>
          <a:ext cx="5322955" cy="2129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“Crise diplomática” com Israel</a:t>
          </a:r>
          <a:endParaRPr lang="en-US" sz="3000" kern="1200"/>
        </a:p>
      </dsp:txBody>
      <dsp:txXfrm>
        <a:off x="1073495" y="759975"/>
        <a:ext cx="3193773" cy="2129182"/>
      </dsp:txXfrm>
    </dsp:sp>
    <dsp:sp modelId="{50A3470C-B671-40B8-99AA-7390C9659634}">
      <dsp:nvSpPr>
        <dsp:cNvPr id="0" name=""/>
        <dsp:cNvSpPr/>
      </dsp:nvSpPr>
      <dsp:spPr>
        <a:xfrm>
          <a:off x="4799564" y="759975"/>
          <a:ext cx="5322955" cy="21291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Em seguida, “intervencionismo” na Petrobrás e Vale</a:t>
          </a:r>
          <a:endParaRPr lang="en-US" sz="3000" kern="1200"/>
        </a:p>
      </dsp:txBody>
      <dsp:txXfrm>
        <a:off x="5864155" y="759975"/>
        <a:ext cx="3193773" cy="2129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97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88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29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50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27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08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04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4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91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78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98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73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7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92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B694E0-1B2F-470B-A9B5-468103C4EB30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D963D1-AF0A-42A9-BD31-6D03C8E2C7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463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5A519-C5A8-0B05-AB0F-98E0E840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anchor="ctr">
            <a:normAutofit fontScale="90000"/>
          </a:bodyPr>
          <a:lstStyle/>
          <a:p>
            <a:r>
              <a:rPr lang="pt-BR" sz="4600"/>
              <a:t>A semana dos alinhamentos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92D55E-F5F3-C822-398E-CF186E08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5101298"/>
            <a:ext cx="3739277" cy="1116622"/>
          </a:xfrm>
        </p:spPr>
        <p:txBody>
          <a:bodyPr>
            <a:normAutofit/>
          </a:bodyPr>
          <a:lstStyle/>
          <a:p>
            <a:r>
              <a:rPr lang="pt-BR"/>
              <a:t>17 de março de 2024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B1F4D1-F4A4-6E8E-AEE9-8D908A51D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731" y="640080"/>
            <a:ext cx="5624712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13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F7623-9417-9FB5-42A5-2B893AC7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pt-BR"/>
              <a:t>As divergências dos militares com a proposta de golpe de Bolsonaro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200F7AD-274B-9F2C-BD68-5A07382C1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8967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6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F9151-A7B2-661B-247B-16BF9F9D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pt-BR" sz="2800">
                <a:solidFill>
                  <a:srgbClr val="FFFFFF"/>
                </a:solidFill>
              </a:rPr>
              <a:t>Repique na popularidade de Lula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1C8D2FD-D457-4788-F887-CC6C615A6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710183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964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BB9D-2CC2-94B4-8BDC-D6F7E37C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Grande imprensa cria rodízio de más notícias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783739A-135A-FBBD-07E3-99F831676C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90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BD7BF-930D-AF29-FEBF-4BC8CD76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pt-BR" dirty="0"/>
              <a:t>Bolsonaro tenta recompor bases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337DEF-DB45-0690-6EBA-EDC23E9A0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50" r="17552" b="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C245D2-BF2A-164B-BB8F-D28EC15B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pt-BR" dirty="0"/>
              <a:t>Tentativas de Bolsonaro de segurar base social, em especial, base evangélica</a:t>
            </a:r>
          </a:p>
          <a:p>
            <a:r>
              <a:rPr lang="pt-BR" dirty="0"/>
              <a:t>Também procurou articular base política, com radicalização da atuação na Câmara de Deputados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653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543A10-04EE-49E0-A9DE-22E1FAB9A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6258A6-4D4B-C1F0-8547-977932A4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7" y="2250385"/>
            <a:ext cx="4529422" cy="26010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Já no campo lulista...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E0FCED-BAA4-6FF7-1C10-DDA51E4A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77" y="4851397"/>
            <a:ext cx="4529422" cy="914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/>
              <a:t>Negociações finais para montagem chapas favorece especulações e balões de ensaio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83ABEA8-C940-4E63-9425-2636E3E96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4E1F0CE-2445-403C-A97B-5F9410D8F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930BEC-23C3-4943-BF3E-1489DF19F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E21198-6B2F-44DD-8ED1-08DBFDAC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33853C-FCDB-4072-A38A-F528AAFBB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F60640-56C1-4C2D-957C-A789DDD09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BC8BAD-82DB-43C8-93D0-4CC4E2E95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CFCEA8D-83B8-4970-9BC8-EDA33C5EB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345168-CE91-4C7A-BA9B-2AFCC817B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C9779D-5807-497E-BDDA-12ECD5034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B09AA2-4E46-45A7-88C3-B77EBA9C8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8ED08BD-C105-46BF-B6B0-9F80A5B38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C4D9F2C-627F-4C7A-B40A-78BCA3BC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248C129-86EE-4990-94FD-5931AD919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B33CEB-3A03-483A-8E91-8E1943D84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0F4D10-7D5F-4765-A1AE-2F8CB7A39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BE66C8F-A0F6-46E9-B972-C7D4A8FFB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614F2D-DA48-4D64-8BFE-4117C2E1C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2F83623-F07F-4A93-999E-67D5E4862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B81F61E-B3F1-4730-A58B-C55D10BC0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BF85AD-1922-4E38-87C6-287DC9439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0323152-1BCA-4B09-BF43-597B5ABFE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6FA10F-4820-4210-BD18-A541FFDE5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83EE3B-D583-44FD-8551-97D34E80D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E834B5-319F-4E49-B39F-751A8792E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845535-477D-4E7B-B4F8-2CE3E5AF7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747927-13DA-4A4F-87AA-86E8D3D29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E899985-4FD6-485D-9006-4708F48C5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F1CB23D-807B-454C-B639-82CE0670E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53295B9-732A-4D6D-91F1-03B91EB4F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B9D0F5-242C-4D55-93CB-9A32D2FC4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9AD0A8-54D7-406A-81E4-B0B4257DA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4846DC-ACE3-449F-8465-4385A9CEC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1768A72-A55A-4170-BD6F-F5E044A4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7196028-3C6E-4164-9319-995F2D2C2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7037486-DA11-4DB7-A63F-7B3F53312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50956A-3D95-44EA-BB7D-340891BBC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8EA563-057B-4962-BD55-A9B16A3D0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DEBB62-6CF4-4666-BBC6-45BE4E6F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E7B7F07-D687-4AA4-9EC8-6D12373A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D3C7D5A-9C54-4EAD-B5AC-9EA3C6224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D845C49-1615-49DC-9137-9BB1FD331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05A45E8-D654-4F65-ADFA-C534AA869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E5F5EA-83DF-432D-B01C-EE510FBB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AB43556-FBEB-4AFE-ABE6-C5DDB6F1D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FEDFA0A-B41D-474D-9560-852C0B0C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1FE481-1269-41D6-898E-7F3BCA9F1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BB1618C-0A00-47BD-B77A-F72DFAC6D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DFF1B51-61EA-4306-B86A-2CEB48F15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DF9854-1522-4F7F-8477-0F838601E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E78EA2C-1DB6-493B-8DBB-5D11A9D07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19DC58-4A07-4F18-82F5-851C513C5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A9A2687-5092-4705-B775-C09E61CF6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A8E5C5-1A42-46BE-90D6-E2AFB2929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CAECC0B-1C7F-4349-9BC6-66A68F91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7D50278-8916-4102-8C76-2EA2E1CCF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23209FF-E334-4CCE-86D6-B17F3C85B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6853839-0FD3-4E16-AE08-1698F5B71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A8790F0-552C-41DD-AE6C-257B378A9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7F97A08-46BA-4ACC-873F-27DF9CD90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0347AC-CBEE-4D99-93E2-8B060D6C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0445D16-8C32-44AD-B8E2-B5716A3B7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E454F76-C337-406E-9892-CE67FCA73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5DF4D40-BED2-4EE1-97FC-8456FD24E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CBD62B4-CD5B-4B82-9C4D-4B7C517A9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B09B44-3747-41F4-AF15-849F94BDF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7B87D5F-111A-458C-AF49-5B168BED4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98E8FA5-EF63-49AF-B78B-50D036473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522AB1B-D532-46BC-B1F8-E0E8BE80B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0F7F324-7A69-4D1E-A4B4-F8BE4CFD0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6EED720-808A-4918-A4E5-43475B209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E6C9635-DF11-42EF-B7D0-F4B042187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4375B25-5409-44CC-A33D-AC60D8DD0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8CA0C31-A1A1-4BE5-BF95-7AE8ECF8E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C4BE7C7-D6AC-4F1C-BD18-9DABDB3C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D9C4C0-AE48-4A10-887A-6228903F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7D20CE6-88F8-4E3E-87A4-717246F82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539F24A-EF5C-4195-B834-1BEAAEAC2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08B35F9-6E28-4A86-B329-B0AEC19F1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B420921-5C06-44E1-938C-02BCE255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70DE2DB-6FAF-4ECD-943E-D556B7DF3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CD1B1C95-BDAF-8436-5FE5-6F2E119D9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786" y="1997940"/>
            <a:ext cx="4653340" cy="16868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2CD60D1-A91E-983C-DBB8-7620B6106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347" y="4123994"/>
            <a:ext cx="1648217" cy="22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565B9-B631-84DC-7B23-99D3BFDE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pt-BR" dirty="0"/>
              <a:t>Encontros cultiva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6F36E4-AB32-4908-CE4A-A3D96E2D6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9" r="15187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CD43CB-1850-A683-53DB-5F4555C0A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pt-BR" sz="2400" dirty="0"/>
              <a:t>Dia 23, sábado, às 19h, na Parada do Cardoso</a:t>
            </a:r>
          </a:p>
          <a:p>
            <a:r>
              <a:rPr lang="pt-BR" sz="2400" dirty="0"/>
              <a:t>Endereço: R. Dores do Indaiá, 409 - Santa Tereza, Belo Horizonte </a:t>
            </a:r>
          </a:p>
        </p:txBody>
      </p:sp>
    </p:spTree>
    <p:extLst>
      <p:ext uri="{BB962C8B-B14F-4D97-AF65-F5344CB8AC3E}">
        <p14:creationId xmlns:p14="http://schemas.microsoft.com/office/powerpoint/2010/main" val="783474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29</TotalTime>
  <Words>263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A semana dos alinhamentos</vt:lpstr>
      <vt:lpstr>As divergências dos militares com a proposta de golpe de Bolsonaro</vt:lpstr>
      <vt:lpstr>Repique na popularidade de Lula</vt:lpstr>
      <vt:lpstr>Grande imprensa cria rodízio de más notícias </vt:lpstr>
      <vt:lpstr>Bolsonaro tenta recompor bases</vt:lpstr>
      <vt:lpstr>Já no campo lulista...</vt:lpstr>
      <vt:lpstr>Encontros cultiva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semana dos alinhamentos</dc:title>
  <dc:creator>Rudá Ricci</dc:creator>
  <cp:lastModifiedBy>Rudá Ricci</cp:lastModifiedBy>
  <cp:revision>1</cp:revision>
  <dcterms:created xsi:type="dcterms:W3CDTF">2024-03-17T08:53:42Z</dcterms:created>
  <dcterms:modified xsi:type="dcterms:W3CDTF">2024-03-17T09:23:10Z</dcterms:modified>
</cp:coreProperties>
</file>