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77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17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22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937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18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90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50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34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454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82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7F6C59-64A3-4920-A1CF-E011F4C39C47}" type="datetimeFigureOut">
              <a:rPr lang="pt-BR" smtClean="0"/>
              <a:t>02/03/2024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907CFD-C972-4711-8A01-81EC73B6F429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32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6CB6E3-CDA3-2E01-8244-5F0C9B274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999" y="4550229"/>
            <a:ext cx="10909073" cy="1057655"/>
          </a:xfrm>
        </p:spPr>
        <p:txBody>
          <a:bodyPr>
            <a:normAutofit/>
          </a:bodyPr>
          <a:lstStyle/>
          <a:p>
            <a:r>
              <a:rPr lang="pt-BR" sz="3300"/>
              <a:t>Balanço da Semana</a:t>
            </a:r>
            <a:br>
              <a:rPr lang="pt-BR" sz="3300"/>
            </a:br>
            <a:r>
              <a:rPr lang="pt-BR" sz="3300"/>
              <a:t>Tudo alimenta a polarização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ACF51B-8586-E2BF-93BA-BE77F2FD5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999" y="5727515"/>
            <a:ext cx="10925101" cy="515477"/>
          </a:xfrm>
        </p:spPr>
        <p:txBody>
          <a:bodyPr>
            <a:normAutofit/>
          </a:bodyPr>
          <a:lstStyle/>
          <a:p>
            <a:r>
              <a:rPr lang="pt-BR" sz="2000">
                <a:solidFill>
                  <a:schemeClr val="tx1">
                    <a:lumMod val="85000"/>
                    <a:lumOff val="15000"/>
                  </a:schemeClr>
                </a:solidFill>
              </a:rPr>
              <a:t>03 de março de 2024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768353-8B93-7DC4-8BA7-F8F4FA475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00" r="-1" b="27828"/>
          <a:stretch/>
        </p:blipFill>
        <p:spPr>
          <a:xfrm>
            <a:off x="635457" y="640080"/>
            <a:ext cx="10916463" cy="360273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29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20136764-CEC5-462E-AEA9-4AA1CF15E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2E2F1EB-DD93-49F9-8F7D-3DE282902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117AD6-27A9-AE1F-0D15-EDBC4451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Israel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0D82C66-EAC6-46C6-AC04-27A5632D4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CF2CA89-CD8C-40CF-8273-C3FA6690B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B8B149-FA01-DF76-6362-633DDA774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65" y="1048297"/>
            <a:ext cx="3328416" cy="222171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A82F9E0-1CBD-4E82-B740-B329F65F5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8EE5F1E-8455-462D-8415-D85B2D4B9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404E500-F0A1-42F1-8F1A-179948E39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DB1A35B-38E5-B93B-B4D0-77D967986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71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7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55" name="Rectangle 39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cxnSp>
        <p:nvCxnSpPr>
          <p:cNvPr id="57" name="Straight Connector 41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8" name="Rectangle 43">
            <a:extLst>
              <a:ext uri="{FF2B5EF4-FFF2-40B4-BE49-F238E27FC236}">
                <a16:creationId xmlns:a16="http://schemas.microsoft.com/office/drawing/2014/main" id="{20136764-CEC5-462E-AEA9-4AA1CF15E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5">
            <a:extLst>
              <a:ext uri="{FF2B5EF4-FFF2-40B4-BE49-F238E27FC236}">
                <a16:creationId xmlns:a16="http://schemas.microsoft.com/office/drawing/2014/main" id="{12E2F1EB-DD93-49F9-8F7D-3DE282902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2BE35C-25F1-B9FF-6E3C-4F903422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Lula surfa com o aumento e desgaste do governo de Netanyahu</a:t>
            </a:r>
          </a:p>
        </p:txBody>
      </p:sp>
      <p:sp>
        <p:nvSpPr>
          <p:cNvPr id="60" name="Rectangle 47">
            <a:extLst>
              <a:ext uri="{FF2B5EF4-FFF2-40B4-BE49-F238E27FC236}">
                <a16:creationId xmlns:a16="http://schemas.microsoft.com/office/drawing/2014/main" id="{10D82C66-EAC6-46C6-AC04-27A5632D4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61" name="Rectangle 49">
            <a:extLst>
              <a:ext uri="{FF2B5EF4-FFF2-40B4-BE49-F238E27FC236}">
                <a16:creationId xmlns:a16="http://schemas.microsoft.com/office/drawing/2014/main" id="{DCF2CA89-CD8C-40CF-8273-C3FA6690B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918C43D-0BDE-F6E2-9F3A-4FF312DC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06" y="485804"/>
            <a:ext cx="2986933" cy="334670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A82F9E0-1CBD-4E82-B740-B329F65F5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8EE5F1E-8455-462D-8415-D85B2D4B9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04E500-F0A1-42F1-8F1A-179948E39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5B82DCF-072C-C61F-7D45-7FFF3C648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059" y="2780204"/>
            <a:ext cx="2125157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0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69D2B5-8CC7-C785-40E8-5CFA5384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pt-BR" dirty="0"/>
              <a:t>A escalada do genocídio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194D9F-236B-E3C0-852C-1814B575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353902"/>
            <a:ext cx="6909801" cy="388676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B347C0-088E-B6AC-8BD9-444ACD5DB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pt-BR" dirty="0"/>
              <a:t>Pelo menos 112 pessoas morreram e centenas ficaram feridas em Gaza depois que as forças de Israel abriram fogo enquanto civis palestinos esperavam por comida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422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87243A-F810-42AD-AA74-3FA38B1D8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710C0A-057C-4274-BA2D-001F1025E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FAE2A0-B30D-40C7-BB2F-AE3D6D5D0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8508911-8AF6-4A7F-958D-155C5FA41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CD4F8-76BB-4EE6-A72A-A4F8A819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31E090-AB7E-191F-3BF9-CBB91A46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PIB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… e a guerra do “mas”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571E7A-6F77-40FC-B29C-21FB8D754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769687-EAF6-4372-9E47-6B4890C37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0C7EAE-6562-CFCD-A2E7-9A7776C43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65" y="1227199"/>
            <a:ext cx="3328416" cy="186391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79C6E80-D8C1-448A-896C-DD09EF229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F3FBA5-8829-4A8F-9C54-C661520F7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8EC7104-8618-D5D6-B58A-4496E703C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705" y="2780204"/>
            <a:ext cx="2673865" cy="348386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5906F46-0376-4A54-B1DD-5DC0200D6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9A463D7-76A3-8CE4-896D-A3A238D70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38266" y="4420649"/>
            <a:ext cx="3313507" cy="177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04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0136764-CEC5-462E-AEA9-4AA1CF15E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E2F1EB-DD93-49F9-8F7D-3DE282902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318B88-E060-0135-7655-142537C2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 guerra das manifestações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D82C66-EAC6-46C6-AC04-27A5632D4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F2CA89-CD8C-40CF-8273-C3FA6690B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0BC81A-A51C-8A2E-D499-F0F50BD4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65" y="912606"/>
            <a:ext cx="3328416" cy="24930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A82F9E0-1CBD-4E82-B740-B329F65F5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EE5F1E-8455-462D-8415-D85B2D4B9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04E500-F0A1-42F1-8F1A-179948E39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D677956-0353-7EB2-7533-A83A08F70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61038" y="3140171"/>
            <a:ext cx="2743200" cy="27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71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0136764-CEC5-462E-AEA9-4AA1CF15E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E2F1EB-DD93-49F9-8F7D-3DE282902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956DF6-B502-9496-E5DD-BC12C6EFA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Outras manifestações em março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D82C66-EAC6-46C6-AC04-27A5632D4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F2CA89-CD8C-40CF-8273-C3FA6690B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57222B9-FABC-86E3-0B1B-3FC11EF88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8565" y="1077421"/>
            <a:ext cx="3328416" cy="216347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A82F9E0-1CBD-4E82-B740-B329F65F5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EE5F1E-8455-462D-8415-D85B2D4B9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04E500-F0A1-42F1-8F1A-179948E39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EB6CFEA-5814-FC85-6C08-10A1FDCF8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038" y="3493436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80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97A54F2-356B-6796-3581-1924854F6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3065" y="640080"/>
            <a:ext cx="3137535" cy="557784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CB0120-EA81-C9AF-7BAC-6195F9E0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Onde fica a esquerda nesta polarização?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24447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</TotalTime>
  <Words>79</Words>
  <Application>Microsoft Office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1" baseType="lpstr">
      <vt:lpstr>Calibri</vt:lpstr>
      <vt:lpstr>Calibri Light</vt:lpstr>
      <vt:lpstr>Retrospectiva</vt:lpstr>
      <vt:lpstr>Balanço da Semana Tudo alimenta a polarização</vt:lpstr>
      <vt:lpstr>Israel</vt:lpstr>
      <vt:lpstr>Lula surfa com o aumento e desgaste do governo de Netanyahu</vt:lpstr>
      <vt:lpstr>A escalada do genocídio</vt:lpstr>
      <vt:lpstr>PIB … e a guerra do “mas”</vt:lpstr>
      <vt:lpstr>A guerra das manifestações</vt:lpstr>
      <vt:lpstr>Outras manifestações em março</vt:lpstr>
      <vt:lpstr>Onde fica a esquerda nesta polarização?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Balanço da Semana Tudo alimenta a polarização</dc:title>
  <dc:creator>Rudá Ricci</dc:creator>
  <cp:lastModifiedBy>Rudá Ricci</cp:lastModifiedBy>
  <cp:revision>1</cp:revision>
  <dcterms:created xsi:type="dcterms:W3CDTF">2024-03-02T22:08:58Z</dcterms:created>
  <dcterms:modified xsi:type="dcterms:W3CDTF">2024-03-02T22:28:38Z</dcterms:modified>
</cp:coreProperties>
</file>