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14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theme/theme4.xml" ContentType="application/vnd.openxmlformats-officedocument.theme+xml"/>
  <Override PartName="/ppt/theme/theme16.xml" ContentType="application/vnd.openxmlformats-officedocument.theme+xml"/>
  <Override PartName="/ppt/theme/theme5.xml" ContentType="application/vnd.openxmlformats-officedocument.theme+xml"/>
  <Override PartName="/ppt/theme/theme17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_rels/presentation.xml.rels" ContentType="application/vnd.openxmlformats-package.relationships+xml"/>
  <Override PartName="/ppt/media/image1.png" ContentType="image/png"/>
  <Override PartName="/ppt/media/image5.jpeg" ContentType="image/jpeg"/>
  <Override PartName="/ppt/media/image4.png" ContentType="image/png"/>
  <Override PartName="/ppt/media/image12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png" ContentType="image/png"/>
  <Override PartName="/ppt/media/image3.png" ContentType="image/png"/>
  <Override PartName="/ppt/media/image1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</p:sldMasterIdLst>
  <p:sldIdLst>
    <p:sldId id="256" r:id="rId19"/>
    <p:sldId id="257" r:id="rId20"/>
    <p:sldId id="258" r:id="rId21"/>
    <p:sldId id="259" r:id="rId22"/>
    <p:sldId id="260" r:id="rId23"/>
    <p:sldId id="261" r:id="rId2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" Target="slides/slide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E216F6-3A79-4AB6-9D0E-6157BF9D9C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0C0D7A2-6BBF-40EE-8D10-4A68D3C144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9D8B5894-759C-4173-8548-ED9B94817F5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80400" y="2336760"/>
            <a:ext cx="46911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606640" y="2336760"/>
            <a:ext cx="4691160" cy="359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6"/>
          </p:nvPr>
        </p:nvSpPr>
        <p:spPr/>
        <p:txBody>
          <a:bodyPr/>
          <a:p>
            <a:fld id="{FA89EC26-3013-4A2D-8E0D-6815B8A81BB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p>
            <a:fld id="{E99A5AD3-9C97-4BFA-94C4-69003BBB8E2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2"/>
          </p:nvPr>
        </p:nvSpPr>
        <p:spPr/>
        <p:txBody>
          <a:bodyPr/>
          <a:p>
            <a:fld id="{4D25EC48-978A-4BDD-A2F0-AC6E95FB18F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5"/>
          </p:nvPr>
        </p:nvSpPr>
        <p:spPr/>
        <p:txBody>
          <a:bodyPr/>
          <a:p>
            <a:fld id="{1E24A293-0B04-409F-9F24-1B07411B52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p>
            <a:fld id="{4A2F54DD-5749-4463-AA87-1EDFCE8DE51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1"/>
          </p:nvPr>
        </p:nvSpPr>
        <p:spPr/>
        <p:txBody>
          <a:bodyPr/>
          <a:p>
            <a:fld id="{2126727A-CE9C-43E1-A31D-48EDC831E4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592511-0861-481B-9D1B-66D001BACD1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627D8E0-F64B-422F-934D-BDD156AFBC5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D62046A-1DBA-44CD-BF44-E542F731659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E9EFC3D-8D63-485F-A1BA-1A13EF5186B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89994B4-4C02-4855-8266-24CB2BB24BE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EAFBB89B-BB54-46DE-B813-C8ABC984BA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43A5494C-3CBC-41E7-A7B5-B23656EDB0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C826D2A-0173-4FCF-AB83-5D7EF2EDC3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HD-ShadowLong.png"/>
          <p:cNvPicPr/>
          <p:nvPr/>
        </p:nvPicPr>
        <p:blipFill>
          <a:blip r:embed="rId3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ln w="0">
            <a:noFill/>
          </a:ln>
        </p:spPr>
      </p:pic>
      <p:pic>
        <p:nvPicPr>
          <p:cNvPr id="2" name="Picture 7" descr="HD-ShadowShort.png"/>
          <p:cNvPicPr/>
          <p:nvPr/>
        </p:nvPicPr>
        <p:blipFill>
          <a:blip r:embed="rId4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ln w="0">
            <a:noFill/>
          </a:ln>
        </p:spPr>
      </p:pic>
      <p:sp>
        <p:nvSpPr>
          <p:cNvPr id="3" name="Rectangle 8"/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0400" y="2733840"/>
            <a:ext cx="8143920" cy="1372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pt-BR" sz="54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3"/>
          </p:nvPr>
        </p:nvSpPr>
        <p:spPr>
          <a:xfrm>
            <a:off x="9255240" y="2750400"/>
            <a:ext cx="1171440" cy="135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0E1ED4CA-0FEA-469A-98AC-43579055256F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rebuchet MS"/>
              </a:rPr>
              <a:t>Clique para editar o formato de texto dos tópicos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chemeClr val="dk1"/>
                </a:solidFill>
                <a:latin typeface="Trebuchet MS"/>
              </a:rPr>
              <a:t>Segundo nível de tópicos</a:t>
            </a: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chemeClr val="dk1"/>
                </a:solidFill>
                <a:latin typeface="Trebuchet MS"/>
              </a:rPr>
              <a:t>Terceiro nível de tópicos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chemeClr val="dk1"/>
                </a:solidFill>
                <a:latin typeface="Trebuchet MS"/>
              </a:rPr>
              <a:t>Quarto nível de tópicos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rebuchet MS"/>
              </a:rPr>
              <a:t>Quinto nível de tópicos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rebuchet MS"/>
              </a:rPr>
              <a:t>Sexto nível de tópicos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rebuchet MS"/>
              </a:rPr>
              <a:t>Sétimo nível de tópicos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14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15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110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000" spc="-1" strike="noStrike">
                <a:solidFill>
                  <a:schemeClr val="dk1"/>
                </a:solidFill>
                <a:latin typeface="Trebuchet MS"/>
              </a:rPr>
              <a:t>Segundo nível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800" spc="-1" strike="noStrike">
                <a:solidFill>
                  <a:schemeClr val="dk1"/>
                </a:solidFill>
                <a:latin typeface="Trebuchet MS"/>
              </a:rPr>
              <a:t>Terceiro nível</a:t>
            </a: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Quarto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Quinto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dt" idx="28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29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sldNum" idx="30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48951BD9-F5EF-4BEC-941F-8A44C0383242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6" descr="HD-ShadowLong.png"/>
          <p:cNvPicPr/>
          <p:nvPr/>
        </p:nvPicPr>
        <p:blipFill>
          <a:blip r:embed="rId3"/>
          <a:stretch/>
        </p:blipFill>
        <p:spPr>
          <a:xfrm>
            <a:off x="0" y="40870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7" descr="HD-ShadowShort.png"/>
          <p:cNvPicPr/>
          <p:nvPr/>
        </p:nvPicPr>
        <p:blipFill>
          <a:blip r:embed="rId4"/>
          <a:stretch/>
        </p:blipFill>
        <p:spPr>
          <a:xfrm>
            <a:off x="10585800" y="408780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122" name="Rectangle 8"/>
          <p:cNvSpPr/>
          <p:nvPr/>
        </p:nvSpPr>
        <p:spPr>
          <a:xfrm>
            <a:off x="0" y="27262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Rectangle 9"/>
          <p:cNvSpPr/>
          <p:nvPr/>
        </p:nvSpPr>
        <p:spPr>
          <a:xfrm>
            <a:off x="10585800" y="2726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0400" y="286992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0400" y="4232160"/>
            <a:ext cx="9613440" cy="170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Clique para editar os estilos de texto Mestres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31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32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 idx="33"/>
          </p:nvPr>
        </p:nvSpPr>
        <p:spPr>
          <a:xfrm>
            <a:off x="10729440" y="28699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C5DE5921-A4B9-4D4E-915E-D55C525BAF33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132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469800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000" spc="-1" strike="noStrike">
                <a:solidFill>
                  <a:schemeClr val="dk1"/>
                </a:solidFill>
                <a:latin typeface="Trebuchet MS"/>
              </a:rPr>
              <a:t>Segundo nível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800" spc="-1" strike="noStrike">
                <a:solidFill>
                  <a:schemeClr val="dk1"/>
                </a:solidFill>
                <a:latin typeface="Trebuchet MS"/>
              </a:rPr>
              <a:t>Terceiro nível</a:t>
            </a: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Quarto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Quinto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594040" y="2336760"/>
            <a:ext cx="469980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000" spc="-1" strike="noStrike">
                <a:solidFill>
                  <a:schemeClr val="dk1"/>
                </a:solidFill>
                <a:latin typeface="Trebuchet MS"/>
              </a:rPr>
              <a:t>Segundo nível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800" spc="-1" strike="noStrike">
                <a:solidFill>
                  <a:schemeClr val="dk1"/>
                </a:solidFill>
                <a:latin typeface="Trebuchet MS"/>
              </a:rPr>
              <a:t>Terceiro nível</a:t>
            </a: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Quarto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Quinto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 idx="3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ftr" idx="3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sldNum" idx="36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19A70145-69DA-4281-A1FF-3B021D77954E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5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9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10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146" name="Rectangle 11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Rectangle 12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06480" y="2336760"/>
            <a:ext cx="4471920" cy="69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80400" y="3030120"/>
            <a:ext cx="4698000" cy="290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000" spc="-1" strike="noStrike">
                <a:solidFill>
                  <a:schemeClr val="dk1"/>
                </a:solidFill>
                <a:latin typeface="Trebuchet MS"/>
              </a:rPr>
              <a:t>Segundo nível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800" spc="-1" strike="noStrike">
                <a:solidFill>
                  <a:schemeClr val="dk1"/>
                </a:solidFill>
                <a:latin typeface="Trebuchet MS"/>
              </a:rPr>
              <a:t>Terceiro nível</a:t>
            </a: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Quarto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Quinto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5820120" y="2336760"/>
            <a:ext cx="4473720" cy="69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5594040" y="3030120"/>
            <a:ext cx="4699800" cy="290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000" spc="-1" strike="noStrike">
                <a:solidFill>
                  <a:schemeClr val="dk1"/>
                </a:solidFill>
                <a:latin typeface="Trebuchet MS"/>
              </a:rPr>
              <a:t>Segundo nível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800" spc="-1" strike="noStrike">
                <a:solidFill>
                  <a:schemeClr val="dk1"/>
                </a:solidFill>
                <a:latin typeface="Trebuchet MS"/>
              </a:rPr>
              <a:t>Terceiro nível</a:t>
            </a: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Quarto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Quinto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53" name="PlaceHolder 6"/>
          <p:cNvSpPr>
            <a:spLocks noGrp="1"/>
          </p:cNvSpPr>
          <p:nvPr>
            <p:ph type="dt" idx="3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4" name="PlaceHolder 7"/>
          <p:cNvSpPr>
            <a:spLocks noGrp="1"/>
          </p:cNvSpPr>
          <p:nvPr>
            <p:ph type="ftr" idx="3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5" name="PlaceHolder 8"/>
          <p:cNvSpPr>
            <a:spLocks noGrp="1"/>
          </p:cNvSpPr>
          <p:nvPr>
            <p:ph type="sldNum" idx="39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48EF95FF-58B4-437D-9189-B1DC4D38C5D9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5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5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6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159" name="Rectangle 7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Rectangle 8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dt" idx="4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ftr" idx="4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sldNum" idx="42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B1D3EAE3-8591-4DF4-97E3-C54E5BE6B444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4" descr="HD-ShadowShort.png"/>
          <p:cNvPicPr/>
          <p:nvPr/>
        </p:nvPicPr>
        <p:blipFill>
          <a:blip r:embed="rId3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168" name="Rectangle 5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1"/>
          <p:cNvSpPr>
            <a:spLocks noGrp="1"/>
          </p:cNvSpPr>
          <p:nvPr>
            <p:ph type="dt" idx="4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ftr" idx="4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45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223ECCCD-8988-44B4-BA49-6C1399EC73AA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4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73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175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685760" y="2336760"/>
            <a:ext cx="560808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000" spc="-1" strike="noStrike">
                <a:solidFill>
                  <a:schemeClr val="dk1"/>
                </a:solidFill>
                <a:latin typeface="Trebuchet MS"/>
              </a:rPr>
              <a:t>Segundo nível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800" spc="-1" strike="noStrike">
                <a:solidFill>
                  <a:schemeClr val="dk1"/>
                </a:solidFill>
                <a:latin typeface="Trebuchet MS"/>
              </a:rPr>
              <a:t>Terceiro nível</a:t>
            </a: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Quarto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Quinto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78972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dt" idx="4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ftr" idx="4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sldNum" idx="4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0BFF242D-E787-49DE-AB4B-D56740BA8494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5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7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186" name="Rectangle 9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Rectangle 10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868280" y="2336760"/>
            <a:ext cx="5425560" cy="3598920"/>
          </a:xfrm>
          <a:prstGeom prst="rect">
            <a:avLst/>
          </a:prstGeom>
          <a:noFill/>
          <a:ln w="0">
            <a:noFill/>
          </a:ln>
          <a:effectLst>
            <a:outerShdw dist="63332" dir="5047642" blurRad="76320" rotWithShape="0">
              <a:srgbClr val="000000">
                <a:alpha val="41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200" spc="-1" strike="noStrike">
                <a:solidFill>
                  <a:schemeClr val="dk1"/>
                </a:solidFill>
                <a:latin typeface="Trebuchet MS"/>
              </a:rPr>
              <a:t>Clique no ícone para adicionar uma imagem</a:t>
            </a:r>
            <a:endParaRPr b="0" lang="en-US" sz="32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87576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dt" idx="4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ftr" idx="5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sldNum" idx="5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8A974009-B05E-4255-BC7D-1C00CF1E97C3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3" name="Picture 7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14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15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45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9613440" cy="3589200"/>
          </a:xfrm>
          <a:prstGeom prst="rect">
            <a:avLst/>
          </a:prstGeom>
          <a:noFill/>
          <a:ln w="0">
            <a:noFill/>
          </a:ln>
          <a:effectLst>
            <a:outerShdw dist="63332" dir="5047642" blurRad="76320" rotWithShape="0">
              <a:srgbClr val="000000">
                <a:alpha val="41000"/>
              </a:srgbClr>
            </a:outerShdw>
          </a:effectLst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200" spc="-1" strike="noStrike">
                <a:solidFill>
                  <a:schemeClr val="dk1"/>
                </a:solidFill>
                <a:latin typeface="Trebuchet MS"/>
              </a:rPr>
              <a:t>Clique no ícone para adicionar uma imagem</a:t>
            </a:r>
            <a:endParaRPr b="0" lang="en-US" sz="32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80400" y="5169600"/>
            <a:ext cx="9613440" cy="62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4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ftr" idx="5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2" name="PlaceHolder 6"/>
          <p:cNvSpPr>
            <a:spLocks noGrp="1"/>
          </p:cNvSpPr>
          <p:nvPr>
            <p:ph type="sldNum" idx="6"/>
          </p:nvPr>
        </p:nvSpPr>
        <p:spPr>
          <a:xfrm>
            <a:off x="10729440" y="47113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0B69C6D-0A34-4E0B-BAB0-1D31107DFE36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24" name="Picture 7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25" name="Picture 8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26" name="Rectangle 9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Rectangle 10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0400" y="609480"/>
            <a:ext cx="9613440" cy="359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2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2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7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8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9"/>
          </p:nvPr>
        </p:nvSpPr>
        <p:spPr>
          <a:xfrm>
            <a:off x="10729440" y="47116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A5771307-0686-43D5-8F21-862CDED0F9E9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34" name="Picture 10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35" name="Picture 12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36" name="Rectangle 13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Rectangle 14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127880" y="609480"/>
            <a:ext cx="8718480" cy="3035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2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2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402200" y="3653280"/>
            <a:ext cx="8156160" cy="54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80400" y="4711680"/>
            <a:ext cx="961344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0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11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12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5C53D78-AF1B-4FAC-99FA-163225CFFA17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TextBox 15"/>
          <p:cNvSpPr/>
          <p:nvPr/>
        </p:nvSpPr>
        <p:spPr>
          <a:xfrm>
            <a:off x="583560" y="74808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defTabSz="457200">
              <a:lnSpc>
                <a:spcPct val="100000"/>
              </a:lnSpc>
            </a:pPr>
            <a:r>
              <a:rPr b="0" lang="en-US" sz="7200" spc="-1" strike="noStrike" cap="all">
                <a:solidFill>
                  <a:schemeClr val="dk1"/>
                </a:solidFill>
                <a:latin typeface="Trebuchet MS"/>
              </a:rPr>
              <a:t>“</a:t>
            </a:r>
            <a:endParaRPr b="0" lang="pt-BR" sz="7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TextBox 16"/>
          <p:cNvSpPr/>
          <p:nvPr/>
        </p:nvSpPr>
        <p:spPr>
          <a:xfrm>
            <a:off x="9662760" y="3033360"/>
            <a:ext cx="60912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r" defTabSz="457200">
              <a:lnSpc>
                <a:spcPct val="100000"/>
              </a:lnSpc>
            </a:pPr>
            <a:r>
              <a:rPr b="0" lang="en-US" sz="7200" spc="-1" strike="noStrike" cap="all">
                <a:solidFill>
                  <a:schemeClr val="dk1"/>
                </a:solidFill>
                <a:latin typeface="Trebuchet MS"/>
              </a:rPr>
              <a:t>”</a:t>
            </a:r>
            <a:endParaRPr b="0" lang="pt-BR" sz="7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8" descr="HD-ShadowLong.png"/>
          <p:cNvPicPr/>
          <p:nvPr/>
        </p:nvPicPr>
        <p:blipFill>
          <a:blip r:embed="rId3"/>
          <a:stretch/>
        </p:blipFill>
        <p:spPr>
          <a:xfrm>
            <a:off x="0" y="59284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9" descr="HD-ShadowShort.png"/>
          <p:cNvPicPr/>
          <p:nvPr/>
        </p:nvPicPr>
        <p:blipFill>
          <a:blip r:embed="rId4"/>
          <a:stretch/>
        </p:blipFill>
        <p:spPr>
          <a:xfrm>
            <a:off x="10585800" y="59295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10"/>
          <p:cNvSpPr/>
          <p:nvPr/>
        </p:nvSpPr>
        <p:spPr>
          <a:xfrm>
            <a:off x="0" y="456804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Rectangle 11"/>
          <p:cNvSpPr/>
          <p:nvPr/>
        </p:nvSpPr>
        <p:spPr>
          <a:xfrm>
            <a:off x="10585800" y="456804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0400" y="4711680"/>
            <a:ext cx="9613440" cy="58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2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2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0400" y="5300280"/>
            <a:ext cx="9613440" cy="50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dt" idx="13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ftr" idx="14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sldNum" idx="15"/>
          </p:nvPr>
        </p:nvSpPr>
        <p:spPr>
          <a:xfrm>
            <a:off x="10729440" y="470988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21E2527F-85B1-4BE3-892C-43F5A0BC06FB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2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3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59" name="Rectangle 15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Rectangle 16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69240" y="753120"/>
            <a:ext cx="962460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6096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80400" y="3022560"/>
            <a:ext cx="3049200" cy="291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956040" y="233676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3945600" y="3022560"/>
            <a:ext cx="3062880" cy="291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body"/>
          </p:nvPr>
        </p:nvSpPr>
        <p:spPr>
          <a:xfrm>
            <a:off x="7224120" y="2336760"/>
            <a:ext cx="306972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7" name="PlaceHolder 7"/>
          <p:cNvSpPr>
            <a:spLocks noGrp="1"/>
          </p:cNvSpPr>
          <p:nvPr>
            <p:ph type="body"/>
          </p:nvPr>
        </p:nvSpPr>
        <p:spPr>
          <a:xfrm>
            <a:off x="7224120" y="3022560"/>
            <a:ext cx="3069720" cy="2913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68" name="PlaceHolder 8"/>
          <p:cNvSpPr>
            <a:spLocks noGrp="1"/>
          </p:cNvSpPr>
          <p:nvPr>
            <p:ph type="dt" idx="16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9" name="PlaceHolder 9"/>
          <p:cNvSpPr>
            <a:spLocks noGrp="1"/>
          </p:cNvSpPr>
          <p:nvPr>
            <p:ph type="ftr" idx="17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0" name="PlaceHolder 10"/>
          <p:cNvSpPr>
            <a:spLocks noGrp="1"/>
          </p:cNvSpPr>
          <p:nvPr>
            <p:ph type="sldNum" idx="18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1DCB06E2-A658-4891-BA68-C3B35CA35E80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72" name="Picture 14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15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74" name="Rectangle 16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Rectangle 17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0400" y="4297680"/>
            <a:ext cx="304920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80400" y="2336760"/>
            <a:ext cx="304920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Clique no ícone para adicionar uma imagem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80400" y="4873680"/>
            <a:ext cx="3049200" cy="106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3945600" y="4297680"/>
            <a:ext cx="306288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945600" y="2336760"/>
            <a:ext cx="306288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Clique no ícone para adicionar uma imagem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3944160" y="4873680"/>
            <a:ext cx="3066840" cy="106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body"/>
          </p:nvPr>
        </p:nvSpPr>
        <p:spPr>
          <a:xfrm>
            <a:off x="7230600" y="4297680"/>
            <a:ext cx="3063240" cy="57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4" name="PlaceHolder 9"/>
          <p:cNvSpPr>
            <a:spLocks noGrp="1"/>
          </p:cNvSpPr>
          <p:nvPr>
            <p:ph type="body"/>
          </p:nvPr>
        </p:nvSpPr>
        <p:spPr>
          <a:xfrm>
            <a:off x="7230600" y="2336760"/>
            <a:ext cx="3063240" cy="1523520"/>
          </a:xfrm>
          <a:prstGeom prst="rect">
            <a:avLst/>
          </a:prstGeom>
          <a:noFill/>
          <a:ln w="0">
            <a:noFill/>
          </a:ln>
          <a:effectLst>
            <a:outerShdw dist="50760" dir="5400000" blurRad="50760" rotWithShape="0">
              <a:srgbClr val="000000">
                <a:alpha val="43000"/>
              </a:srgbClr>
            </a:outerShdw>
          </a:effectLst>
        </p:spPr>
        <p:txBody>
          <a:bodyPr lIns="90000" rIns="90000" tIns="45000" bIns="45000" anchor="t">
            <a:norm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Clique no ícone para adicionar uma imagem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5" name="PlaceHolder 10"/>
          <p:cNvSpPr>
            <a:spLocks noGrp="1"/>
          </p:cNvSpPr>
          <p:nvPr>
            <p:ph type="body"/>
          </p:nvPr>
        </p:nvSpPr>
        <p:spPr>
          <a:xfrm>
            <a:off x="7230600" y="4873680"/>
            <a:ext cx="3067200" cy="106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1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86" name="PlaceHolder 11"/>
          <p:cNvSpPr>
            <a:spLocks noGrp="1"/>
          </p:cNvSpPr>
          <p:nvPr>
            <p:ph type="dt" idx="19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7" name="PlaceHolder 12"/>
          <p:cNvSpPr>
            <a:spLocks noGrp="1"/>
          </p:cNvSpPr>
          <p:nvPr>
            <p:ph type="ftr" idx="20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8" name="PlaceHolder 13"/>
          <p:cNvSpPr>
            <a:spLocks noGrp="1"/>
          </p:cNvSpPr>
          <p:nvPr>
            <p:ph type="sldNum" idx="21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2586E8B2-0276-404D-A746-944BB17A8546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6" descr="HD-ShadowLong.png"/>
          <p:cNvPicPr/>
          <p:nvPr/>
        </p:nvPicPr>
        <p:blipFill>
          <a:blip r:embed="rId3"/>
          <a:stretch/>
        </p:blipFill>
        <p:spPr>
          <a:xfrm>
            <a:off x="0" y="1970280"/>
            <a:ext cx="10437480" cy="32076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7" descr="HD-ShadowShort.png"/>
          <p:cNvPicPr/>
          <p:nvPr/>
        </p:nvPicPr>
        <p:blipFill>
          <a:blip r:embed="rId4"/>
          <a:stretch/>
        </p:blipFill>
        <p:spPr>
          <a:xfrm>
            <a:off x="10585800" y="1971360"/>
            <a:ext cx="1602720" cy="144000"/>
          </a:xfrm>
          <a:prstGeom prst="rect">
            <a:avLst/>
          </a:prstGeom>
          <a:ln w="0">
            <a:noFill/>
          </a:ln>
        </p:spPr>
      </p:pic>
      <p:sp>
        <p:nvSpPr>
          <p:cNvPr id="92" name="Rectangle 8"/>
          <p:cNvSpPr/>
          <p:nvPr/>
        </p:nvSpPr>
        <p:spPr>
          <a:xfrm>
            <a:off x="0" y="609480"/>
            <a:ext cx="1043748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Rectangle 9"/>
          <p:cNvSpPr/>
          <p:nvPr/>
        </p:nvSpPr>
        <p:spPr>
          <a:xfrm>
            <a:off x="10585800" y="6094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0400" y="753120"/>
            <a:ext cx="9613440" cy="108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0400" y="2336760"/>
            <a:ext cx="9613440" cy="359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000" spc="-1" strike="noStrike">
                <a:solidFill>
                  <a:schemeClr val="dk1"/>
                </a:solidFill>
                <a:latin typeface="Trebuchet MS"/>
              </a:rPr>
              <a:t>Segundo nível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800" spc="-1" strike="noStrike">
                <a:solidFill>
                  <a:schemeClr val="dk1"/>
                </a:solidFill>
                <a:latin typeface="Trebuchet MS"/>
              </a:rPr>
              <a:t>Terceiro nível</a:t>
            </a: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Quarto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Quinto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dt" idx="22"/>
          </p:nvPr>
        </p:nvSpPr>
        <p:spPr>
          <a:xfrm>
            <a:off x="755100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23"/>
          </p:nvPr>
        </p:nvSpPr>
        <p:spPr>
          <a:xfrm>
            <a:off x="680400" y="5936040"/>
            <a:ext cx="68702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 idx="24"/>
          </p:nvPr>
        </p:nvSpPr>
        <p:spPr>
          <a:xfrm>
            <a:off x="10729440" y="75312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fld id="{685EF01D-C17B-4E04-930F-FE1B5DDF6924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6" descr="hashOverlay-FullResolve.png"/>
          <p:cNvPicPr/>
          <p:nvPr/>
        </p:nvPicPr>
        <p:blipFill>
          <a:blip r:embed="rId2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00" name="Rectangle 6"/>
          <p:cNvSpPr/>
          <p:nvPr/>
        </p:nvSpPr>
        <p:spPr>
          <a:xfrm rot="5400000">
            <a:off x="8116200" y="1869120"/>
            <a:ext cx="5106600" cy="136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Rectangle 7"/>
          <p:cNvSpPr/>
          <p:nvPr/>
        </p:nvSpPr>
        <p:spPr>
          <a:xfrm rot="5400000">
            <a:off x="9868320" y="5372280"/>
            <a:ext cx="160272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0129320" y="609480"/>
            <a:ext cx="1073520" cy="4353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Clique para editar o título Mestre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0400" y="609480"/>
            <a:ext cx="8869680" cy="532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400" spc="-1" strike="noStrike">
                <a:solidFill>
                  <a:schemeClr val="dk1"/>
                </a:solidFill>
                <a:latin typeface="Trebuchet MS"/>
              </a:rPr>
              <a:t>Clique para editar os estilos de texto Mestres</a:t>
            </a:r>
            <a:endParaRPr b="0" lang="en-US" sz="2400" spc="-1" strike="noStrike">
              <a:solidFill>
                <a:schemeClr val="dk1"/>
              </a:solidFill>
              <a:latin typeface="Trebuchet M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000" spc="-1" strike="noStrike">
                <a:solidFill>
                  <a:schemeClr val="dk1"/>
                </a:solidFill>
                <a:latin typeface="Trebuchet MS"/>
              </a:rPr>
              <a:t>Segundo nível</a:t>
            </a:r>
            <a:endParaRPr b="0" lang="en-US" sz="2000" spc="-1" strike="noStrike">
              <a:solidFill>
                <a:schemeClr val="dk1"/>
              </a:solidFill>
              <a:latin typeface="Trebuchet M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800" spc="-1" strike="noStrike">
                <a:solidFill>
                  <a:schemeClr val="dk1"/>
                </a:solidFill>
                <a:latin typeface="Trebuchet MS"/>
              </a:rPr>
              <a:t>Terceiro nível</a:t>
            </a:r>
            <a:endParaRPr b="0" lang="en-US" sz="1800" spc="-1" strike="noStrike">
              <a:solidFill>
                <a:schemeClr val="dk1"/>
              </a:solidFill>
              <a:latin typeface="Trebuchet M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Quarto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1600" spc="-1" strike="noStrike">
                <a:solidFill>
                  <a:schemeClr val="dk1"/>
                </a:solidFill>
                <a:latin typeface="Trebuchet MS"/>
              </a:rPr>
              <a:t>Quinto nível</a:t>
            </a:r>
            <a:endParaRPr b="0" lang="en-US" sz="16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25"/>
          </p:nvPr>
        </p:nvSpPr>
        <p:spPr>
          <a:xfrm>
            <a:off x="6807240" y="59360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&lt;data/hora&gt;</a:t>
            </a:r>
            <a:endParaRPr b="0" lang="pt-BR" sz="105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26"/>
          </p:nvPr>
        </p:nvSpPr>
        <p:spPr>
          <a:xfrm>
            <a:off x="680400" y="5936040"/>
            <a:ext cx="612648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pc="-1" strike="noStrike">
                <a:solidFill>
                  <a:srgbClr val="ffffff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sldNum" idx="27"/>
          </p:nvPr>
        </p:nvSpPr>
        <p:spPr>
          <a:xfrm>
            <a:off x="10097640" y="5398560"/>
            <a:ext cx="1153800" cy="109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 defTabSz="457200">
              <a:lnSpc>
                <a:spcPct val="100000"/>
              </a:lnSpc>
              <a:buNone/>
              <a:def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</a:pPr>
            <a:fld id="{C2178BC4-2DE0-44B4-91B7-CBF8082B366C}" type="slidenum">
              <a:rPr b="0" lang="en-US" sz="3600" spc="-1" strike="noStrike">
                <a:solidFill>
                  <a:schemeClr val="dk1">
                    <a:tint val="75000"/>
                  </a:schemeClr>
                </a:solidFill>
                <a:latin typeface="Trebuchet MS"/>
              </a:rPr>
              <a:t>&lt;número&gt;</a:t>
            </a:fld>
            <a:endParaRPr b="0" lang="pt-BR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" name="Rectangl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195" name="Picture 22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>
            <a:alphaModFix amt="10000"/>
          </a:blip>
          <a:stretch/>
        </p:blipFill>
        <p:spPr>
          <a:xfrm>
            <a:off x="0" y="-828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96" name="Rectangl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4360" y="0"/>
            <a:ext cx="7552440" cy="6857640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197" name="Picture 26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5006160"/>
            <a:ext cx="4964760" cy="143640"/>
          </a:xfrm>
          <a:prstGeom prst="rect">
            <a:avLst/>
          </a:prstGeom>
          <a:ln w="0">
            <a:noFill/>
          </a:ln>
        </p:spPr>
      </p:pic>
      <p:sp>
        <p:nvSpPr>
          <p:cNvPr id="198" name="Rectangl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838880"/>
            <a:ext cx="4964040" cy="31802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0400" y="2063160"/>
            <a:ext cx="3738960" cy="266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pt-BR" sz="5400" spc="-1" strike="noStrike">
                <a:solidFill>
                  <a:schemeClr val="dk1"/>
                </a:solidFill>
                <a:latin typeface="Trebuchet MS"/>
              </a:rPr>
              <a:t>A segunda semana de abril</a:t>
            </a:r>
            <a:endParaRPr b="0" lang="en-US" sz="54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ubTitle"/>
          </p:nvPr>
        </p:nvSpPr>
        <p:spPr>
          <a:xfrm>
            <a:off x="680400" y="5101200"/>
            <a:ext cx="3738960" cy="111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chemeClr val="dk1"/>
                </a:solidFill>
                <a:latin typeface="Trebuchet MS"/>
              </a:rPr>
              <a:t>14 de abril de 2024</a:t>
            </a:r>
            <a:endParaRPr b="0" lang="pt-BR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1" name="Picture 3" descr=""/>
          <p:cNvPicPr/>
          <p:nvPr/>
        </p:nvPicPr>
        <p:blipFill>
          <a:blip r:embed="rId3"/>
          <a:srcRect l="0" t="0" r="10667" b="0"/>
          <a:stretch/>
        </p:blipFill>
        <p:spPr>
          <a:xfrm>
            <a:off x="5284440" y="1668240"/>
            <a:ext cx="6260760" cy="3521520"/>
          </a:xfrm>
          <a:prstGeom prst="rect">
            <a:avLst/>
          </a:prstGeom>
          <a:ln w="0">
            <a:noFill/>
          </a:ln>
          <a:effectLst>
            <a:outerShdw algn="tl" blurRad="76320" dir="5047642" dist="63332" rotWithShape="0">
              <a:srgbClr val="000000">
                <a:alpha val="41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03" name="Rectangle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Trebuchet MS"/>
              </a:endParaRPr>
            </a:p>
          </p:txBody>
        </p:sp>
        <p:pic>
          <p:nvPicPr>
            <p:cNvPr id="204" name="Picture 10" descr="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1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05" name="Imagem 3" descr=""/>
          <p:cNvPicPr/>
          <p:nvPr/>
        </p:nvPicPr>
        <p:blipFill>
          <a:blip r:embed="rId2"/>
          <a:srcRect l="30839" t="0" r="31086" b="0"/>
          <a:stretch/>
        </p:blipFill>
        <p:spPr>
          <a:xfrm>
            <a:off x="7547760" y="0"/>
            <a:ext cx="4640760" cy="6855840"/>
          </a:xfrm>
          <a:prstGeom prst="rect">
            <a:avLst/>
          </a:prstGeom>
          <a:ln w="0">
            <a:noFill/>
          </a:ln>
        </p:spPr>
      </p:pic>
      <p:sp>
        <p:nvSpPr>
          <p:cNvPr id="206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80000"/>
            <a:ext cx="7966800" cy="1440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0400" y="324000"/>
            <a:ext cx="7087320" cy="12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A mobilização internacional da extrema-direita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208" name="Picture 14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3240" y="1620000"/>
            <a:ext cx="7966800" cy="320760"/>
          </a:xfrm>
          <a:prstGeom prst="rect">
            <a:avLst/>
          </a:prstGeom>
          <a:ln w="0">
            <a:noFill/>
          </a:ln>
        </p:spPr>
      </p:pic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17240" y="1800000"/>
            <a:ext cx="6782760" cy="48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Bolsonarismo aciona rede internacional para sair das cordas: narrativa da ditadura do judiciário no Brasil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Musk passou a semana insuflando narrativas conspiracionistas, ameaçando descumprir as leis brasileiras 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O jornalista Michael Shellenberger foi escalado para sugerir a existência de um falso dossiê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Parlamentares bolsonaristas convocaram Schellenberger para falar na Comissão de Comunicação do Senado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211" name="Picture 27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6040" y="0"/>
            <a:ext cx="4635720" cy="6857640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13" name="Rectangle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60000"/>
            <a:ext cx="7875720" cy="1260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80000" y="360000"/>
            <a:ext cx="7560000" cy="129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Musk testa Brasil antes de leis </a:t>
            </a:r>
            <a:br>
              <a:rPr sz="3600"/>
            </a:b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mais rígidas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215" name="Picture 33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1620000"/>
            <a:ext cx="7966800" cy="320760"/>
          </a:xfrm>
          <a:prstGeom prst="rect">
            <a:avLst/>
          </a:prstGeom>
          <a:ln w="0">
            <a:noFill/>
          </a:ln>
        </p:spPr>
      </p:pic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180000" y="1800000"/>
            <a:ext cx="7200000" cy="486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3099" lnSpcReduction="10000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Não faz o mesmo na Turquia, onde atende existências de censura das contas de políticos de oposição ao governo de direita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Ou na Índia, onde remove postagens críticas ao governo de direita e banindo contas de jornalistas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Na quarta, divulgou posts de um grupo de deputados que viajou a Bruxelas para “denunciar” a transformação do Brasil em uma ditadura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A convite de um representante do partido Vox, da direita espanhola, Eduardo Bolsonaro, Bia Kicis e outras lideranças do PL, participaram de um encontro do ECR Group, que reúne a ultradireita no Parlamento Europeu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217" name="Imagem 3" descr=""/>
          <p:cNvPicPr/>
          <p:nvPr/>
        </p:nvPicPr>
        <p:blipFill>
          <a:blip r:embed="rId3"/>
          <a:srcRect l="645" t="0" r="4950" b="0"/>
          <a:stretch/>
        </p:blipFill>
        <p:spPr>
          <a:xfrm>
            <a:off x="8187120" y="1057320"/>
            <a:ext cx="3358080" cy="4743000"/>
          </a:xfrm>
          <a:prstGeom prst="rect">
            <a:avLst/>
          </a:prstGeom>
          <a:ln w="0">
            <a:noFill/>
          </a:ln>
          <a:effectLst>
            <a:outerShdw algn="tl" blurRad="76320" dir="5047642" dist="63332" rotWithShape="0">
              <a:srgbClr val="000000">
                <a:alpha val="41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40" y="0"/>
            <a:ext cx="12191760" cy="6857640"/>
            <a:chOff x="-3240" y="0"/>
            <a:chExt cx="12191760" cy="6857640"/>
          </a:xfrm>
        </p:grpSpPr>
        <p:sp useBgFill="1">
          <p:nvSpPr>
            <p:cNvPr id="219" name="Rectangle 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2188520" cy="6857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457200">
                <a:lnSpc>
                  <a:spcPct val="100000"/>
                </a:lnSpc>
              </a:pPr>
              <a:endParaRPr b="0" lang="en-US" sz="1800" spc="-1" strike="noStrike">
                <a:solidFill>
                  <a:schemeClr val="lt1"/>
                </a:solidFill>
                <a:latin typeface="Trebuchet MS"/>
              </a:endParaRPr>
            </a:p>
          </p:txBody>
        </p:sp>
        <p:pic>
          <p:nvPicPr>
            <p:cNvPr id="220" name="Picture 10" descr="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/>
            <p:nvPr/>
          </p:nvPicPr>
          <p:blipFill>
            <a:blip r:embed="rId1">
              <a:alphaModFix amt="10000"/>
            </a:blip>
            <a:stretch/>
          </p:blipFill>
          <p:spPr>
            <a:xfrm>
              <a:off x="-3240" y="0"/>
              <a:ext cx="12191760" cy="68576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21" name="Imagem 3" descr=""/>
          <p:cNvPicPr/>
          <p:nvPr/>
        </p:nvPicPr>
        <p:blipFill>
          <a:blip r:embed="rId2"/>
          <a:srcRect l="29530" t="0" r="30029" b="0"/>
          <a:stretch/>
        </p:blipFill>
        <p:spPr>
          <a:xfrm>
            <a:off x="7547760" y="0"/>
            <a:ext cx="4640760" cy="685584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8000"/>
            <a:ext cx="8640000" cy="1260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80000" y="360000"/>
            <a:ext cx="8460000" cy="9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pt-BR" sz="3600" spc="-1" strike="noStrike">
                <a:solidFill>
                  <a:schemeClr val="dk1"/>
                </a:solidFill>
                <a:latin typeface="Trebuchet MS"/>
              </a:rPr>
              <a:t>Enquanto isso.... Brazão continua preso</a:t>
            </a:r>
            <a:endParaRPr b="0" lang="en-US" sz="3600" spc="-1" strike="noStrike">
              <a:solidFill>
                <a:schemeClr val="dk1"/>
              </a:solidFill>
              <a:latin typeface="Trebuchet MS"/>
            </a:endParaRPr>
          </a:p>
        </p:txBody>
      </p:sp>
      <p:pic>
        <p:nvPicPr>
          <p:cNvPr id="224" name="Picture 14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-46800" y="1368000"/>
            <a:ext cx="7966800" cy="320760"/>
          </a:xfrm>
          <a:prstGeom prst="rect">
            <a:avLst/>
          </a:prstGeom>
          <a:ln w="0">
            <a:noFill/>
          </a:ln>
        </p:spPr>
      </p:pic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60000" y="1620000"/>
            <a:ext cx="6840000" cy="504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O plenário da Câmara decidiu manter a prisão preventiva do deputado federal Chiquinho Brazão, suspeito de mandar matar a vereadora Marielle Franco: foram 277 votos a favor de manter a prisão e 129 contra; 28 abstenções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Ficou nítida a bancada mais extremista na Câmara: ao redor de 130 votos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Quaquá expôs a fissura inconcebível na bancada petista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pt-BR" sz="2600" spc="-1" strike="noStrike">
                <a:solidFill>
                  <a:schemeClr val="dk1"/>
                </a:solidFill>
                <a:latin typeface="Trebuchet MS"/>
              </a:rPr>
              <a:t>Foi uma derrota pessoal de Bolsonaro e de Lira </a:t>
            </a:r>
            <a:endParaRPr b="0" lang="en-US" sz="2600" spc="-1" strike="noStrike">
              <a:solidFill>
                <a:schemeClr val="dk1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39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41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43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ln w="0">
            <a:noFill/>
          </a:ln>
        </p:spPr>
      </p:pic>
      <p:sp>
        <p:nvSpPr>
          <p:cNvPr id="229" name="Rectangle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30" name="Rectangle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 useBgFill="1">
        <p:nvSpPr>
          <p:cNvPr id="231" name="Rectangl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232" name="Picture 51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alphaModFix amt="10000"/>
          </a:blip>
          <a:stretch/>
        </p:blipFill>
        <p:spPr>
          <a:xfrm>
            <a:off x="0" y="-828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4360" y="0"/>
            <a:ext cx="7552440" cy="6857640"/>
          </a:xfrm>
          <a:prstGeom prst="rect">
            <a:avLst/>
          </a:prstGeom>
          <a:solidFill>
            <a:srgbClr val="f0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234" name="Picture 55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5006160"/>
            <a:ext cx="4964760" cy="143640"/>
          </a:xfrm>
          <a:prstGeom prst="rect">
            <a:avLst/>
          </a:prstGeom>
          <a:ln w="0">
            <a:noFill/>
          </a:ln>
        </p:spPr>
      </p:pic>
      <p:sp>
        <p:nvSpPr>
          <p:cNvPr id="235" name="Rectangl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838880"/>
            <a:ext cx="4964040" cy="31802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80400" y="2063160"/>
            <a:ext cx="3738960" cy="266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4200" spc="-1" strike="noStrike">
                <a:solidFill>
                  <a:schemeClr val="dk1"/>
                </a:solidFill>
                <a:latin typeface="Trebuchet MS"/>
              </a:rPr>
              <a:t>A face descontrolada de Arthur Lira</a:t>
            </a:r>
            <a:endParaRPr b="0" lang="en-US" sz="42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37" name="Rectangl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6160" y="180000"/>
            <a:ext cx="6603840" cy="64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algn="t" blurRad="76320" dir="5047642" dist="63332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238" name="Imagem 9" descr=""/>
          <p:cNvPicPr/>
          <p:nvPr/>
        </p:nvPicPr>
        <p:blipFill>
          <a:blip r:embed="rId6"/>
          <a:stretch/>
        </p:blipFill>
        <p:spPr>
          <a:xfrm>
            <a:off x="5866560" y="540000"/>
            <a:ext cx="5473440" cy="1080000"/>
          </a:xfrm>
          <a:prstGeom prst="rect">
            <a:avLst/>
          </a:prstGeom>
          <a:ln w="0">
            <a:noFill/>
          </a:ln>
        </p:spPr>
      </p:pic>
      <p:pic>
        <p:nvPicPr>
          <p:cNvPr id="239" name="Imagem 27" descr=""/>
          <p:cNvPicPr/>
          <p:nvPr/>
        </p:nvPicPr>
        <p:blipFill>
          <a:blip r:embed="rId7"/>
          <a:stretch/>
        </p:blipFill>
        <p:spPr>
          <a:xfrm>
            <a:off x="6163200" y="1800000"/>
            <a:ext cx="4816800" cy="2022120"/>
          </a:xfrm>
          <a:prstGeom prst="rect">
            <a:avLst/>
          </a:prstGeom>
          <a:ln w="0">
            <a:noFill/>
          </a:ln>
        </p:spPr>
      </p:pic>
      <p:pic>
        <p:nvPicPr>
          <p:cNvPr id="240" name="Espaço Reservado para Conteúdo 6" descr=""/>
          <p:cNvPicPr/>
          <p:nvPr/>
        </p:nvPicPr>
        <p:blipFill>
          <a:blip r:embed="rId8"/>
          <a:stretch/>
        </p:blipFill>
        <p:spPr>
          <a:xfrm>
            <a:off x="5940000" y="4008600"/>
            <a:ext cx="5579280" cy="1031400"/>
          </a:xfrm>
          <a:prstGeom prst="rect">
            <a:avLst/>
          </a:prstGeom>
          <a:ln w="0">
            <a:noFill/>
          </a:ln>
        </p:spPr>
      </p:pic>
      <p:pic>
        <p:nvPicPr>
          <p:cNvPr id="241" name="Imagem 13" descr=""/>
          <p:cNvPicPr/>
          <p:nvPr/>
        </p:nvPicPr>
        <p:blipFill>
          <a:blip r:embed="rId9"/>
          <a:stretch/>
        </p:blipFill>
        <p:spPr>
          <a:xfrm>
            <a:off x="5276160" y="5220000"/>
            <a:ext cx="6550920" cy="14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27e2e"/>
            </a:gs>
            <a:gs pos="50000">
              <a:srgbClr val="d44208"/>
            </a:gs>
            <a:gs pos="100000">
              <a:srgbClr val="690d00"/>
            </a:gs>
          </a:gsLst>
          <a:lin ang="25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30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32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4242960"/>
            <a:ext cx="8967600" cy="27576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34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111600" y="4243680"/>
            <a:ext cx="3076920" cy="27648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590200"/>
            <a:ext cx="8967600" cy="165996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46" name="Rectangl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11600" y="2590200"/>
            <a:ext cx="3076920" cy="165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 useBgFill="1">
        <p:nvSpPr>
          <p:cNvPr id="247" name="Rectangle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248" name="Picture 42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alphaModFix amt="10000"/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44" descr="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0" y="5006160"/>
            <a:ext cx="4320000" cy="143640"/>
          </a:xfrm>
          <a:prstGeom prst="rect">
            <a:avLst/>
          </a:prstGeom>
          <a:ln w="0">
            <a:noFill/>
          </a:ln>
        </p:spPr>
      </p:pic>
      <p:sp>
        <p:nvSpPr>
          <p:cNvPr id="250" name="Rectangl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838880"/>
            <a:ext cx="4320000" cy="31802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defTabSz="4572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80000" y="2063160"/>
            <a:ext cx="3780000" cy="2660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r" defTabSz="914400">
              <a:lnSpc>
                <a:spcPct val="90000"/>
              </a:lnSpc>
              <a:buNone/>
            </a:pPr>
            <a:r>
              <a:rPr b="0" lang="en-US" sz="5000" spc="-1" strike="noStrike">
                <a:solidFill>
                  <a:schemeClr val="dk1"/>
                </a:solidFill>
                <a:latin typeface="Trebuchet MS"/>
              </a:rPr>
              <a:t>A retaliação iraniana contra Israel</a:t>
            </a:r>
            <a:endParaRPr b="0" lang="en-US" sz="5000" spc="-1" strike="noStrike">
              <a:solidFill>
                <a:schemeClr val="dk1"/>
              </a:solidFill>
              <a:latin typeface="Trebuchet MS"/>
            </a:endParaRPr>
          </a:p>
        </p:txBody>
      </p:sp>
      <p:sp>
        <p:nvSpPr>
          <p:cNvPr id="252" name="Rectangl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92800" y="814320"/>
            <a:ext cx="4238640" cy="3200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76320" dir="5047642" dist="63332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53" name="Rectangl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4000" y="360000"/>
            <a:ext cx="7596000" cy="3654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54" name="Rectangle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7600" y="2700000"/>
            <a:ext cx="3092400" cy="36781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t" blurRad="76320" dir="5047642" dist="63332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55" name="Rectangle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4000" y="4014720"/>
            <a:ext cx="4467600" cy="23634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4572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Trebuchet MS"/>
            </a:endParaRPr>
          </a:p>
        </p:txBody>
      </p:sp>
      <p:pic>
        <p:nvPicPr>
          <p:cNvPr id="256" name="Espaço Reservado para Conteúdo 3" descr=""/>
          <p:cNvPicPr/>
          <p:nvPr/>
        </p:nvPicPr>
        <p:blipFill>
          <a:blip r:embed="rId6"/>
          <a:stretch/>
        </p:blipFill>
        <p:spPr>
          <a:xfrm>
            <a:off x="8928000" y="2664000"/>
            <a:ext cx="3116880" cy="3645360"/>
          </a:xfrm>
          <a:prstGeom prst="rect">
            <a:avLst/>
          </a:prstGeom>
          <a:ln w="0">
            <a:noFill/>
          </a:ln>
        </p:spPr>
      </p:pic>
      <p:pic>
        <p:nvPicPr>
          <p:cNvPr id="257" name="Imagem 4" descr=""/>
          <p:cNvPicPr/>
          <p:nvPr/>
        </p:nvPicPr>
        <p:blipFill>
          <a:blip r:embed="rId7"/>
          <a:stretch/>
        </p:blipFill>
        <p:spPr>
          <a:xfrm>
            <a:off x="4464000" y="814320"/>
            <a:ext cx="4267440" cy="3200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Berlim">
  <a:themeElements>
    <a:clrScheme name="Berlim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 pitchFamily="0" charset="1"/>
        <a:ea typeface=""/>
        <a:cs typeface=""/>
      </a:majorFont>
      <a:minorFont>
        <a:latin typeface="Trebuchet MS" panose="020B0603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70000"/>
                <a:lumMod val="10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4000"/>
                <a:lumMod val="102000"/>
              </a:schemeClr>
            </a:gs>
            <a:gs pos="50000">
              <a:schemeClr val="phClr">
                <a:shade val="100000"/>
                <a:lumMod val="100000"/>
              </a:schemeClr>
            </a:gs>
            <a:gs pos="100000">
              <a:schemeClr val="phClr">
                <a:shade val="78000"/>
                <a:lumMod val="99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270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6000"/>
                <a:shade val="100000"/>
                <a:lumMod val="128000"/>
              </a:schemeClr>
            </a:gs>
            <a:gs pos="50000">
              <a:schemeClr val="phClr">
                <a:shade val="100000"/>
                <a:lumMod val="130000"/>
              </a:schemeClr>
            </a:gs>
            <a:gs pos="100000">
              <a:schemeClr val="phClr">
                <a:shade val="78000"/>
                <a:lumMod val="69000"/>
              </a:schemeClr>
            </a:gs>
          </a:gsLst>
          <a:lin ang="252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56</TotalTime>
  <Application>LibreOffice/24.2.2.2$MacOSX_AARCH64 LibreOffice_project/d56cc158d8a96260b836f100ef4b4ef25d6f1a01</Application>
  <AppVersion>15.0000</AppVersion>
  <Words>268</Words>
  <Paragraphs>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2024-04-14T08:45:14Z</dcterms:created>
  <dc:creator>Rudá Ricci</dc:creator>
  <dc:description/>
  <dc:language>pt-BR</dc:language>
  <cp:lastModifiedBy/>
  <dcterms:modified xsi:type="dcterms:W3CDTF">2024-04-14T08:27:51Z</dcterms:modified>
  <cp:revision>7</cp:revision>
  <dc:subject/>
  <dc:title>A segunda semana de abril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6</vt:i4>
  </property>
</Properties>
</file>