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86B894-2618-A701-FD86-2DE36D630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37BD9C-C857-623B-BB3F-3ADB11F17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C112E7-5F68-DC12-4A68-A9695BAE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B05D95-CB77-C72C-7BA4-7CA25305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0773F3-0BB8-40BF-B687-B476F7E1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6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3032CE-9788-0A02-E80D-3C665307E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3CE50A-0628-E8A6-FBE7-926BBAB06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7A74C4-FAB9-E0D0-D874-5A477A83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837835-CB00-6C2A-B4C1-0F3387A98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0A28EA-163B-9C68-C73D-A15DFA64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FDB421-1C78-2982-FBC9-FA993ECE7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F9E76BA-C40F-E479-43DD-3F73AB390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19F28F-D775-042B-BB76-26D84212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7A9BCF-2819-DE34-2305-BDD96F9E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F39465-F896-297A-2DDF-3188CB8E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107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E3399-7DA7-00AC-7A9F-543A6A24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D82CF-FD07-CC2A-2CB2-0D84A42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DD1F0E-6D31-F532-CC50-BBBEC4E8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788E79-60E0-E4D6-83C9-3E8B32140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217DCF-F413-AC6B-623D-8F37DD36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42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953D5-D100-5DD5-BCB7-F7486D9D7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D2641A-F8CD-61AB-7126-AD21C44F0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EC1B6A-BFC2-7DBE-C563-5ADC23BD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82F02-7286-BDC3-86F2-B794FD4F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3C706E-0EC5-F835-D3D7-E122E118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94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98EBB-738C-E9BC-0A51-537E068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27884-AB75-88CA-3378-483299E42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BD20DA-38BA-F7CD-9814-FD48CD556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F73189-183B-C4BE-92CA-28B0D420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FDFC501-25DE-BEB3-0DBD-B093D01E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2526FA-8F68-9F3A-3188-415D3424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00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3081B0-D220-FAF7-49E3-F0A091A62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3F6DD4-0DC7-F8F4-5941-49CF779E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3965AD-DA31-1FE1-86C7-83340481A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0ED663-2721-44DF-666B-617EC376C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BA7F0D6-DB10-986D-C254-DA90722D18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0A9EDB-7DC0-0CDC-F3CE-18AE13830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E3A0749-1E1D-4D9C-EF68-E465AD452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1E9E2C-9A47-D92A-EFA6-4A33ED6F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66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C60-86C2-F48C-D54F-16B12FC98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36B38A7-4476-BC08-C6CA-16E79CA9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D677E69-47BA-8FED-3918-1BC38FF9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0F5306E-ACAE-E999-69FD-763048AD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788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0D7F88-1F18-CC1A-1F0C-27B792F99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AF252E1-42C6-57D8-3116-8FE0917C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7F0CD6-D90F-0912-ED4E-5EA645FA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81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2EB15-347C-A5BC-4D48-CE243B23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250453-7028-ACA3-3051-90AD22852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A225DD-FF56-BBEB-DD48-F61E3A35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4CE001-9FDB-373E-1CDC-569ED470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B8EAAD-EAC0-20A7-B618-ECAFEB8E2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3CAF3B-06CE-A3BA-8451-B1F2DF0F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368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9BEDB-9E3F-2EB6-595F-3B066856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36746C9-9825-F6AC-9873-08F7FBDF17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8047B8-B5B8-6CFB-E4A4-59C2C37BB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C29B4B-8AF0-9824-B4B5-C57F8E9E7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42868E-8586-37C8-C894-B4878276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D640EB-18DF-A75E-7D48-445872358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70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20907E-5E6F-0DA7-AC79-DDD4C0FE3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ECA2AE-A7DD-B4F6-F1EC-DD06658A8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830FDC7-D4B9-E270-BB98-F3E93DF13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2AF0CD-ECED-41B8-9B72-0B9F9CFC171B}" type="datetimeFigureOut">
              <a:rPr lang="pt-BR" smtClean="0"/>
              <a:t>24/04/2024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6433E5-A04C-FEC1-7DBE-9D14FF304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023B3F-6355-4881-CCD8-41ED7A400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BDBCA-5BC2-4494-B412-87E067B1E3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28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7BD05C-243C-3DB6-3CF8-07ED999D63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907D87-7A58-3316-B51E-B1254FC08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5200"/>
              <a:t>Um país chamado Câmara dos Deputados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304601-6E04-6867-E21D-4CFC39CB7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229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pt-BR" dirty="0"/>
              <a:t>24 de abril de 2024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65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18A7EC-F896-1F88-8BEF-7B560C693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pt-BR" sz="3700"/>
              <a:t>CCJ decide que a pauta prioritária é porte de armas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6DB14B-69B2-6A7D-BBBD-3B131ECC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pt-BR" sz="2000"/>
              <a:t>A Comissão de Constituição e Justiça (CCJ) da Câmara pode decide sobre projeto de lei que autoriza os estados e o Distrito Federal a legislarem sobre a posse e o porte de armas de fogo em caso de defesa pessoal, práticas desportivas e de controle de espécies exóticas invasoras</a:t>
            </a:r>
          </a:p>
          <a:p>
            <a:r>
              <a:rPr lang="pt-BR" sz="2000"/>
              <a:t>A presidente da CCJ é a extremista Caroline de Toni (PL-SC)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39FB7F-CA07-D206-E384-52C8A01BC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11" r="2426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F24997-ACE2-72FD-CCB0-87592B59D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Caso Glauber Braga</a:t>
            </a:r>
          </a:p>
        </p:txBody>
      </p: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75F7CC-4A55-4AC1-E097-FD0823574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pt-BR" sz="2000">
                <a:solidFill>
                  <a:schemeClr val="bg1"/>
                </a:solidFill>
              </a:rPr>
              <a:t>Conselho de Ética abre processo contra deputado que expulsou à força militante do MBL da Câmara</a:t>
            </a:r>
          </a:p>
          <a:p>
            <a:r>
              <a:rPr lang="pt-BR" sz="2000">
                <a:solidFill>
                  <a:schemeClr val="bg1"/>
                </a:solidFill>
              </a:rPr>
              <a:t>O deputado Chiquinho Brazão defendeu-se nesta quarta-feira do pedido de cassação apresentado pelo Psol no Conselho de Ética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7ABD55-64BA-1DEE-D65F-9DC3DFBF3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695453"/>
            <a:ext cx="3588640" cy="2133452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E56D83-1C8F-1D8E-A6DD-07D69C88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117714"/>
            <a:ext cx="3588640" cy="2009638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9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1728EC5-8AA2-0D9F-E79E-783083C51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6" r="1717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8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C99B61-5FC2-DB77-7080-FAFCBD59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3400"/>
              <a:t>PGR denuncia Carla Zambelli por invasão ao sistema do CNJ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2A0AC7-13D0-7DCA-651D-FC5E39AA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pt-BR" sz="1600" dirty="0"/>
              <a:t>Entre agosto de 2022 e janeiro de 2023, </a:t>
            </a:r>
            <a:r>
              <a:rPr lang="pt-BR" sz="1600" dirty="0" err="1"/>
              <a:t>Delgatti</a:t>
            </a:r>
            <a:r>
              <a:rPr lang="pt-BR" sz="1600" dirty="0"/>
              <a:t>, sob supervisão da deputada, invadiu 13 vezes o sistema do Judiciário e inseriu documentos falsos, incluindo um mandado de prisão contra o ministro do STF Alexandre de Moraes </a:t>
            </a:r>
          </a:p>
          <a:p>
            <a:r>
              <a:rPr lang="pt-BR" sz="1600" dirty="0" err="1"/>
              <a:t>Delgatti</a:t>
            </a:r>
            <a:r>
              <a:rPr lang="pt-BR" sz="1600" dirty="0"/>
              <a:t> incluiu um falso alvará no sistema da Justiça para soltar um preso integrante da facção criminosa Comando Vermelho condenado a mais de 200 anos de prisão</a:t>
            </a:r>
          </a:p>
          <a:p>
            <a:r>
              <a:rPr lang="pt-BR" sz="1600" dirty="0"/>
              <a:t>Entres as ferramentas violadas, está o Sistema de Controle de Acesso do Conselho Nacional de</a:t>
            </a:r>
          </a:p>
        </p:txBody>
      </p:sp>
    </p:spTree>
    <p:extLst>
      <p:ext uri="{BB962C8B-B14F-4D97-AF65-F5344CB8AC3E}">
        <p14:creationId xmlns:p14="http://schemas.microsoft.com/office/powerpoint/2010/main" val="3607116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1D7BA1-BE6D-7D56-1D98-D4D9B4669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5" r="24526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6" name="Freeform: Shape 10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80B532-33E1-9C8D-B476-91234179E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/>
              <a:t>O sincericídio de Zé Dirceu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2491C1-731B-0AD4-7066-DFE023AD3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r>
              <a:rPr lang="pt-BR" sz="2000"/>
              <a:t>Durante um dos painéis do seminário do grupo Esfera Brasil, ao ser questionado sobre a polarização vista no Brasil, o petista disse que a base do governo é de centro-direita e que isso seria uma “exigência” do momento “histórico e político” do país</a:t>
            </a:r>
          </a:p>
          <a:p>
            <a:r>
              <a:rPr lang="pt-BR" sz="2000"/>
              <a:t>Após o evento, no entanto, o petista voltou atrás através de um comunicado à imprensa.... Mas, já era tarde</a:t>
            </a:r>
          </a:p>
        </p:txBody>
      </p:sp>
    </p:spTree>
    <p:extLst>
      <p:ext uri="{BB962C8B-B14F-4D97-AF65-F5344CB8AC3E}">
        <p14:creationId xmlns:p14="http://schemas.microsoft.com/office/powerpoint/2010/main" val="31948016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294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Tema do Office</vt:lpstr>
      <vt:lpstr>Um país chamado Câmara dos Deputados</vt:lpstr>
      <vt:lpstr>CCJ decide que a pauta prioritária é porte de armas</vt:lpstr>
      <vt:lpstr>Caso Glauber Braga</vt:lpstr>
      <vt:lpstr>PGR denuncia Carla Zambelli por invasão ao sistema do CNJ</vt:lpstr>
      <vt:lpstr>O sincericídio de Zé Dirceu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 país chamado Câmara dos Deputados</dc:title>
  <dc:creator>Rudá Ricci</dc:creator>
  <cp:lastModifiedBy>Rudá Ricci</cp:lastModifiedBy>
  <cp:revision>1</cp:revision>
  <dcterms:created xsi:type="dcterms:W3CDTF">2024-04-24T17:13:32Z</dcterms:created>
  <dcterms:modified xsi:type="dcterms:W3CDTF">2024-04-24T17:29:29Z</dcterms:modified>
</cp:coreProperties>
</file>