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3C9E21-F170-977B-3899-487D15B70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7763A5-B5FD-7269-1CF0-B8A85A109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A3AE45-0359-E78C-7720-544ED067C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6A7A8A-675C-8DC0-B0EA-661C8B06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B41097-C91D-CEF5-F4C2-B7C1D887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359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ABF16A-BD34-599A-FE0F-8F6CEBFF2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4A6D59E-3C84-75DB-BA58-C851CDFEF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C78643-E51C-C353-A650-D0653712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EA351E-8F2E-60CF-95B9-38B7DF02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0792F0-2D65-39DB-3EE6-403C9B85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05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84359B-C4BC-8B6B-5339-C99965D80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97F35E-1572-F48A-B2CB-A4425A0A7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965082-6DB8-91B0-A9AD-E9C533C0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645536-A020-111A-C689-6703C7648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1C5CB0-373F-90EE-3A2A-3DD52F23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11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27423-DB77-4A3D-018F-5DC0317B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E20C00-3816-CEC4-EDFD-143F97CD3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2C7CF5-5B7C-AD34-EB83-AC79ABAA2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B36D6D-FD38-D542-E538-7DF00FB7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B099B6-2CB2-D6BA-CF7D-79348AEDF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67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3F1323-8377-6CB5-3772-4C0D0C8B2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1D8ED7-6CA6-1B15-75DF-E197FC781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7FDB1-5DBA-E4DE-860D-37EAF836C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2FF0C9-413F-DB04-CE9B-56D78654D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820439-5D25-0F0F-B0F8-AC04F3E0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90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55E64-5A88-1CA3-40F6-56E2D986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615D50-3992-4754-548E-999BB2216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6D9F93-BF44-07DA-4429-FAA83095A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384DFF-6A1F-79C3-0618-3AE62460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F967B2-76B3-E6BE-DB43-714EC2465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F2A233-08AC-488E-87AD-D6B6BB20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28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580CB-176E-8974-9570-43486F51A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90BAD1-EF62-D25C-71BC-D505CBD76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7A105F-09A3-85BD-CBD5-CCD19AACF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FFDE28-F1D4-BF5D-ACB9-C66493EB95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87D0F17-C021-9EED-360E-F620A5260B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2EE371C-84B1-1B27-63BD-91A3B85D3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5DC1A2F-50EF-1C4E-CA45-E090E63A5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3363A96-F245-B8D9-EF16-1508EF1E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5026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9584D-94B7-3386-9EDC-A523E3F77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C49A26-E468-E868-3296-8A4F76DFD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7332FD-D4F3-1B89-AFF2-C9AFE564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9702944-0C4D-4F04-DAA2-39A10290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73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F08EB38-BB4E-AC61-328C-043D06AA2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C78BBD6-6BE7-7506-C4F7-80DB857CF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A346E3-1D6A-2D74-2AB7-B497D546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8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CECC4-F678-A742-93CF-572EA809E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3E244A-F09F-735C-D1F8-682C3D76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0E1D27-A972-51AD-4213-D6363375C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B5D149-25BD-333B-2E1E-D090C327C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ADA420-8E70-35C6-30B8-0A71EA39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1E4855-AD2D-292A-4000-974A6BDF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59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726E8-D094-A8A3-FE66-8EEB15A77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57EA842-D196-80CD-0CF2-05C7129E8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11BD27-5FC4-3FDC-50E1-634512625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24F911-8A49-FBF6-D98C-B74715C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F3634D-0338-4396-5672-ED1B46EEB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7619E4-D4F6-6D1A-796C-1E7A48F0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9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7B610F7-4B9E-C226-7974-14E3629E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682347-ADD9-BD30-6059-BB2A61837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966B44-F0E8-8666-E06F-8949179A9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E087D3-1BF0-4A6E-8221-1C8F54010E6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E09464-78BF-0CEB-79D0-B3B5C7C2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49CA3A-7D43-1E99-0F2B-B547437B3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F59005-3096-4E2F-A1EA-37752A2D4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058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26B385A-921B-4532-2943-1496E2830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3" r="17928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BBA852-F616-F9E6-AB40-39E2F9202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pt-BR" sz="5200"/>
              <a:t>Vem reforma ministerial por aí?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ADE617-BD05-59A7-AFB6-D3B71DC71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pt-BR" dirty="0"/>
              <a:t>05 de abril de 20245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5956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1FE218-F4A4-4524-F52A-8E95A8D9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pt-BR" dirty="0"/>
              <a:t>JUSTIÇA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379002-8225-945A-D698-B48529CDD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pt-BR" dirty="0"/>
              <a:t>Lewandowski estava sob forte "estágio probatório", mas amenizou com a captura dos 2 fugitivos de Mossoró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EA5972-FBAE-EC6C-FD1F-6CAE7E0EB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64" r="-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296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EB3F99-5D98-E0CB-2F5A-30BDE3809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1" r="45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BD6D76-BB10-904C-46E5-197F159D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BR" sz="4000"/>
              <a:t>ARTICULAÇÃO POLÍTICA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23BAD4-6092-B679-FF9F-74F0A485B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pt-BR" sz="2000"/>
              <a:t>Padilha e Rui Costa amealharam forte oposição até entre colegas de ministério, além de Arthur Lira</a:t>
            </a:r>
          </a:p>
          <a:p>
            <a:r>
              <a:rPr lang="pt-BR" sz="2000"/>
              <a:t>Contudo, Lula afirmou recentemente que Costa é uma espécie de primeiro-ministro e que Padilha “rói o osso” nas negociações com o Congresso Nacional</a:t>
            </a:r>
          </a:p>
        </p:txBody>
      </p:sp>
    </p:spTree>
    <p:extLst>
      <p:ext uri="{BB962C8B-B14F-4D97-AF65-F5344CB8AC3E}">
        <p14:creationId xmlns:p14="http://schemas.microsoft.com/office/powerpoint/2010/main" val="238824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430CDF-EB87-2627-6B5E-9C7AFD9A9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CDE071-8012-A596-6F07-2EF4878C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BR" sz="4000"/>
              <a:t>ÁREA SOCIAL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93519E-D2F7-6B5A-AA8E-7689D4826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pt-BR" sz="1700"/>
              <a:t>Direitos Humanos, Indígenas, Igualdade Racial, Mulheres, Cultura e Desenvolvimento Agrário não dão o tom ou imagem do governo, mas causaram poucos danos</a:t>
            </a:r>
          </a:p>
          <a:p>
            <a:r>
              <a:rPr lang="pt-BR" sz="1700"/>
              <a:t>Saúde se mantém sobre forte pressão para oferecer resultados, tendo a epidemia de dengue no encalço</a:t>
            </a:r>
          </a:p>
          <a:p>
            <a:r>
              <a:rPr lang="pt-BR" sz="1700"/>
              <a:t>Educação sofre duras críticas pelas organizações sindicais e sociais da área, mas se escorou no programa Pé-de-Meia</a:t>
            </a:r>
          </a:p>
        </p:txBody>
      </p:sp>
    </p:spTree>
    <p:extLst>
      <p:ext uri="{BB962C8B-B14F-4D97-AF65-F5344CB8AC3E}">
        <p14:creationId xmlns:p14="http://schemas.microsoft.com/office/powerpoint/2010/main" val="3051061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75FECD-3993-CE74-9D43-5674DA95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pt-BR" dirty="0"/>
              <a:t>MEIO AMBIENTE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D8A60B-752A-45EC-DB48-64C624BF6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pt-BR" sz="2000"/>
              <a:t>Tema em ascensão no cenário internacional como ativo político, sofre com a greve de servidores do IBAMA</a:t>
            </a:r>
          </a:p>
          <a:p>
            <a:r>
              <a:rPr lang="pt-BR" sz="2000"/>
              <a:t>A ministra Marina é uma estrela internacional e, embora com pouca visibilidade pública interna, é legitimada internacionalmente e se apresenta como “reserva moral” no governo Lula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B90E4A-35B8-EF9F-4C72-25988266A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7" r="552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7655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4D3ECE-BBB2-9C29-9C34-FCBD11D32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pt-BR" dirty="0"/>
              <a:t>ÁREA ECONÔMICA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164636-E686-3553-B204-FADEA0D7A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r>
              <a:rPr lang="pt-BR" sz="2000"/>
              <a:t>Estável, sendo liderada por Haddad, mas tendo respaldo à direita por Tebet</a:t>
            </a:r>
          </a:p>
          <a:p>
            <a:r>
              <a:rPr lang="pt-BR" sz="2000"/>
              <a:t>As pressões constantes do meio empresarial, grande imprensa e Congresso Nacional não afetaram a liderança e legitimidade desses ministros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D837056-588B-EE70-2742-39A3EAA8F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 r="9670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1935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C0A61E-2843-4E81-EBCB-126B90DE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pt-BR" dirty="0"/>
              <a:t>DEFESA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CB63B0-7978-4DDD-EB0C-302687FCD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r>
              <a:rPr lang="pt-BR" dirty="0"/>
              <a:t>Blindado, o ministro Múcio administra as tensões e reduziu as manifestações públicas da área militar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EBFE3E-1AAC-53A7-73A4-5B64A6E53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48" r="13746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2886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3665EF-E3EE-F786-4C2C-AEB67E69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pt-BR" dirty="0"/>
              <a:t>SECOM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325016-7D08-34DF-BD44-32925D2F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pt-BR" sz="2000"/>
              <a:t>Paulo Pimenta é duramente criticado por todo campo da esquerda e, em especial, pelo apoio social lulista</a:t>
            </a:r>
          </a:p>
          <a:p>
            <a:r>
              <a:rPr lang="pt-BR" sz="2000"/>
              <a:t>Contudo, pelo apoio dado por Lula até aqui, fica a impressão que o governo federal não quer mexer num vespeiro de conflito midiático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74045D-ED39-81D9-6D0F-9EA28518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59" r="2396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38787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287</Words>
  <Application>Microsoft Office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Tema do Office</vt:lpstr>
      <vt:lpstr>Vem reforma ministerial por aí?</vt:lpstr>
      <vt:lpstr>JUSTIÇA</vt:lpstr>
      <vt:lpstr>ARTICULAÇÃO POLÍTICA</vt:lpstr>
      <vt:lpstr>ÁREA SOCIAL</vt:lpstr>
      <vt:lpstr>MEIO AMBIENTE</vt:lpstr>
      <vt:lpstr>ÁREA ECONÔMICA</vt:lpstr>
      <vt:lpstr>DEFESA</vt:lpstr>
      <vt:lpstr>SECOM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Vem reforma ministerial por aí?</dc:title>
  <dc:creator>Rudá Ricci</dc:creator>
  <cp:lastModifiedBy>Rudá Ricci</cp:lastModifiedBy>
  <cp:revision>1</cp:revision>
  <dcterms:created xsi:type="dcterms:W3CDTF">2024-04-05T13:14:35Z</dcterms:created>
  <dcterms:modified xsi:type="dcterms:W3CDTF">2024-04-05T13:27:32Z</dcterms:modified>
</cp:coreProperties>
</file>