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B8293-B77C-4682-BE33-E4D418728BFF}" v="25" dt="2024-05-08T14:26:0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FEDB8293-B77C-4682-BE33-E4D418728BFF}"/>
    <pc:docChg chg="undo custSel addSld modSld">
      <pc:chgData name="Rudá Ricci" userId="fd4d6abc9f047792" providerId="LiveId" clId="{FEDB8293-B77C-4682-BE33-E4D418728BFF}" dt="2024-05-08T14:26:09.949" v="156"/>
      <pc:docMkLst>
        <pc:docMk/>
      </pc:docMkLst>
      <pc:sldChg chg="addSp delSp modSp new mod setBg addAnim">
        <pc:chgData name="Rudá Ricci" userId="fd4d6abc9f047792" providerId="LiveId" clId="{FEDB8293-B77C-4682-BE33-E4D418728BFF}" dt="2024-05-08T14:21:23.882" v="37" actId="26606"/>
        <pc:sldMkLst>
          <pc:docMk/>
          <pc:sldMk cId="516168486" sldId="260"/>
        </pc:sldMkLst>
        <pc:spChg chg="mod">
          <ac:chgData name="Rudá Ricci" userId="fd4d6abc9f047792" providerId="LiveId" clId="{FEDB8293-B77C-4682-BE33-E4D418728BFF}" dt="2024-05-08T14:21:23.882" v="37" actId="26606"/>
          <ac:spMkLst>
            <pc:docMk/>
            <pc:sldMk cId="516168486" sldId="260"/>
            <ac:spMk id="2" creationId="{EE2A4FB5-BA86-615A-88AD-503BBC04F4C9}"/>
          </ac:spMkLst>
        </pc:spChg>
        <pc:spChg chg="del">
          <ac:chgData name="Rudá Ricci" userId="fd4d6abc9f047792" providerId="LiveId" clId="{FEDB8293-B77C-4682-BE33-E4D418728BFF}" dt="2024-05-08T14:17:58.057" v="1"/>
          <ac:spMkLst>
            <pc:docMk/>
            <pc:sldMk cId="516168486" sldId="260"/>
            <ac:spMk id="3" creationId="{D2AFCAE7-2BB1-B00C-A6FF-5ACB0AE56464}"/>
          </ac:spMkLst>
        </pc:spChg>
        <pc:spChg chg="add del">
          <ac:chgData name="Rudá Ricci" userId="fd4d6abc9f047792" providerId="LiveId" clId="{FEDB8293-B77C-4682-BE33-E4D418728BFF}" dt="2024-05-08T14:18:53.506" v="12" actId="478"/>
          <ac:spMkLst>
            <pc:docMk/>
            <pc:sldMk cId="516168486" sldId="260"/>
            <ac:spMk id="9" creationId="{A4FBAA81-03E2-5B50-397A-8D44A7070876}"/>
          </ac:spMkLst>
        </pc:spChg>
        <pc:spChg chg="add del">
          <ac:chgData name="Rudá Ricci" userId="fd4d6abc9f047792" providerId="LiveId" clId="{FEDB8293-B77C-4682-BE33-E4D418728BFF}" dt="2024-05-08T14:18:27.852" v="8" actId="26606"/>
          <ac:spMkLst>
            <pc:docMk/>
            <pc:sldMk cId="516168486" sldId="260"/>
            <ac:spMk id="10" creationId="{C4879EFC-8E62-4E00-973C-C45EE9EC676D}"/>
          </ac:spMkLst>
        </pc:spChg>
        <pc:spChg chg="add del">
          <ac:chgData name="Rudá Ricci" userId="fd4d6abc9f047792" providerId="LiveId" clId="{FEDB8293-B77C-4682-BE33-E4D418728BFF}" dt="2024-05-08T14:18:27.852" v="8" actId="26606"/>
          <ac:spMkLst>
            <pc:docMk/>
            <pc:sldMk cId="516168486" sldId="260"/>
            <ac:spMk id="12" creationId="{D6A9C53F-5F90-40A5-8C85-5412D39C8C68}"/>
          </ac:spMkLst>
        </pc:spChg>
        <pc:spChg chg="add del">
          <ac:chgData name="Rudá Ricci" userId="fd4d6abc9f047792" providerId="LiveId" clId="{FEDB8293-B77C-4682-BE33-E4D418728BFF}" dt="2024-05-08T14:18:48.362" v="10" actId="26606"/>
          <ac:spMkLst>
            <pc:docMk/>
            <pc:sldMk cId="516168486" sldId="260"/>
            <ac:spMk id="14" creationId="{4D4677D2-D5AC-4CF9-9EED-2B89D0A1C212}"/>
          </ac:spMkLst>
        </pc:spChg>
        <pc:spChg chg="add del">
          <ac:chgData name="Rudá Ricci" userId="fd4d6abc9f047792" providerId="LiveId" clId="{FEDB8293-B77C-4682-BE33-E4D418728BFF}" dt="2024-05-08T14:18:48.362" v="10" actId="26606"/>
          <ac:spMkLst>
            <pc:docMk/>
            <pc:sldMk cId="516168486" sldId="260"/>
            <ac:spMk id="15" creationId="{AF695F69-7001-421E-98A8-E74156934A51}"/>
          </ac:spMkLst>
        </pc:spChg>
        <pc:spChg chg="add del">
          <ac:chgData name="Rudá Ricci" userId="fd4d6abc9f047792" providerId="LiveId" clId="{FEDB8293-B77C-4682-BE33-E4D418728BFF}" dt="2024-05-08T14:19:23.100" v="14" actId="26606"/>
          <ac:spMkLst>
            <pc:docMk/>
            <pc:sldMk cId="516168486" sldId="260"/>
            <ac:spMk id="23" creationId="{521C4EA8-6B83-4338-913D-D75D3C4F34D6}"/>
          </ac:spMkLst>
        </pc:spChg>
        <pc:spChg chg="add del">
          <ac:chgData name="Rudá Ricci" userId="fd4d6abc9f047792" providerId="LiveId" clId="{FEDB8293-B77C-4682-BE33-E4D418728BFF}" dt="2024-05-08T14:19:23.100" v="14" actId="26606"/>
          <ac:spMkLst>
            <pc:docMk/>
            <pc:sldMk cId="516168486" sldId="260"/>
            <ac:spMk id="29" creationId="{04357C93-F0CB-4A1C-8F77-4E9063789819}"/>
          </ac:spMkLst>
        </pc:spChg>
        <pc:spChg chg="add del">
          <ac:chgData name="Rudá Ricci" userId="fd4d6abc9f047792" providerId="LiveId" clId="{FEDB8293-B77C-4682-BE33-E4D418728BFF}" dt="2024-05-08T14:21:23.882" v="37" actId="26606"/>
          <ac:spMkLst>
            <pc:docMk/>
            <pc:sldMk cId="516168486" sldId="260"/>
            <ac:spMk id="31" creationId="{5B9CE10B-7217-4727-A3A7-5DF664DEB4F7}"/>
          </ac:spMkLst>
        </pc:spChg>
        <pc:spChg chg="add del">
          <ac:chgData name="Rudá Ricci" userId="fd4d6abc9f047792" providerId="LiveId" clId="{FEDB8293-B77C-4682-BE33-E4D418728BFF}" dt="2024-05-08T14:21:23.882" v="37" actId="26606"/>
          <ac:spMkLst>
            <pc:docMk/>
            <pc:sldMk cId="516168486" sldId="260"/>
            <ac:spMk id="34" creationId="{04357C93-F0CB-4A1C-8F77-4E9063789819}"/>
          </ac:spMkLst>
        </pc:spChg>
        <pc:spChg chg="add">
          <ac:chgData name="Rudá Ricci" userId="fd4d6abc9f047792" providerId="LiveId" clId="{FEDB8293-B77C-4682-BE33-E4D418728BFF}" dt="2024-05-08T14:21:23.882" v="37" actId="26606"/>
          <ac:spMkLst>
            <pc:docMk/>
            <pc:sldMk cId="516168486" sldId="260"/>
            <ac:spMk id="39" creationId="{5B9CE10B-7217-4727-A3A7-5DF664DEB4F7}"/>
          </ac:spMkLst>
        </pc:spChg>
        <pc:spChg chg="add">
          <ac:chgData name="Rudá Ricci" userId="fd4d6abc9f047792" providerId="LiveId" clId="{FEDB8293-B77C-4682-BE33-E4D418728BFF}" dt="2024-05-08T14:21:23.882" v="37" actId="26606"/>
          <ac:spMkLst>
            <pc:docMk/>
            <pc:sldMk cId="516168486" sldId="260"/>
            <ac:spMk id="45" creationId="{04357C93-F0CB-4A1C-8F77-4E9063789819}"/>
          </ac:spMkLst>
        </pc:spChg>
        <pc:grpChg chg="add del">
          <ac:chgData name="Rudá Ricci" userId="fd4d6abc9f047792" providerId="LiveId" clId="{FEDB8293-B77C-4682-BE33-E4D418728BFF}" dt="2024-05-08T14:19:23.112" v="15" actId="26606"/>
          <ac:grpSpMkLst>
            <pc:docMk/>
            <pc:sldMk cId="516168486" sldId="260"/>
            <ac:grpSpMk id="17" creationId="{12B241C5-7E45-AD52-638D-31E8FD2BC181}"/>
          </ac:grpSpMkLst>
        </pc:grpChg>
        <pc:grpChg chg="add del">
          <ac:chgData name="Rudá Ricci" userId="fd4d6abc9f047792" providerId="LiveId" clId="{FEDB8293-B77C-4682-BE33-E4D418728BFF}" dt="2024-05-08T14:19:23.100" v="14" actId="26606"/>
          <ac:grpSpMkLst>
            <pc:docMk/>
            <pc:sldMk cId="516168486" sldId="260"/>
            <ac:grpSpMk id="25" creationId="{3AF6A671-C637-4547-85F4-51B6D1881399}"/>
          </ac:grpSpMkLst>
        </pc:grpChg>
        <pc:grpChg chg="add del">
          <ac:chgData name="Rudá Ricci" userId="fd4d6abc9f047792" providerId="LiveId" clId="{FEDB8293-B77C-4682-BE33-E4D418728BFF}" dt="2024-05-08T14:21:23.882" v="37" actId="26606"/>
          <ac:grpSpMkLst>
            <pc:docMk/>
            <pc:sldMk cId="516168486" sldId="260"/>
            <ac:grpSpMk id="32" creationId="{3AF6A671-C637-4547-85F4-51B6D1881399}"/>
          </ac:grpSpMkLst>
        </pc:grpChg>
        <pc:grpChg chg="add">
          <ac:chgData name="Rudá Ricci" userId="fd4d6abc9f047792" providerId="LiveId" clId="{FEDB8293-B77C-4682-BE33-E4D418728BFF}" dt="2024-05-08T14:21:23.882" v="37" actId="26606"/>
          <ac:grpSpMkLst>
            <pc:docMk/>
            <pc:sldMk cId="516168486" sldId="260"/>
            <ac:grpSpMk id="41" creationId="{3AF6A671-C637-4547-85F4-51B6D1881399}"/>
          </ac:grpSpMkLst>
        </pc:grpChg>
        <pc:picChg chg="add mod ord">
          <ac:chgData name="Rudá Ricci" userId="fd4d6abc9f047792" providerId="LiveId" clId="{FEDB8293-B77C-4682-BE33-E4D418728BFF}" dt="2024-05-08T14:19:23.112" v="15" actId="26606"/>
          <ac:picMkLst>
            <pc:docMk/>
            <pc:sldMk cId="516168486" sldId="260"/>
            <ac:picMk id="4" creationId="{B7EB3DCB-FA56-7D02-AC63-7EC4C22A2805}"/>
          </ac:picMkLst>
        </pc:picChg>
        <pc:picChg chg="add mod ord">
          <ac:chgData name="Rudá Ricci" userId="fd4d6abc9f047792" providerId="LiveId" clId="{FEDB8293-B77C-4682-BE33-E4D418728BFF}" dt="2024-05-08T14:19:23.112" v="15" actId="26606"/>
          <ac:picMkLst>
            <pc:docMk/>
            <pc:sldMk cId="516168486" sldId="260"/>
            <ac:picMk id="5" creationId="{26C78663-9B2A-07B9-4574-8108F563A448}"/>
          </ac:picMkLst>
        </pc:picChg>
      </pc:sldChg>
      <pc:sldChg chg="addSp delSp modSp new mod setBg">
        <pc:chgData name="Rudá Ricci" userId="fd4d6abc9f047792" providerId="LiveId" clId="{FEDB8293-B77C-4682-BE33-E4D418728BFF}" dt="2024-05-08T14:22:19.996" v="61" actId="26606"/>
        <pc:sldMkLst>
          <pc:docMk/>
          <pc:sldMk cId="559926031" sldId="261"/>
        </pc:sldMkLst>
        <pc:spChg chg="mod">
          <ac:chgData name="Rudá Ricci" userId="fd4d6abc9f047792" providerId="LiveId" clId="{FEDB8293-B77C-4682-BE33-E4D418728BFF}" dt="2024-05-08T14:22:19.996" v="61" actId="26606"/>
          <ac:spMkLst>
            <pc:docMk/>
            <pc:sldMk cId="559926031" sldId="261"/>
            <ac:spMk id="2" creationId="{7A5FCAE1-CDF1-536F-7DFC-AA759E447CC2}"/>
          </ac:spMkLst>
        </pc:spChg>
        <pc:spChg chg="del">
          <ac:chgData name="Rudá Ricci" userId="fd4d6abc9f047792" providerId="LiveId" clId="{FEDB8293-B77C-4682-BE33-E4D418728BFF}" dt="2024-05-08T14:21:41.119" v="60"/>
          <ac:spMkLst>
            <pc:docMk/>
            <pc:sldMk cId="559926031" sldId="261"/>
            <ac:spMk id="3" creationId="{6E4A48FD-F6F0-4B6E-08BF-26A0DE7941C9}"/>
          </ac:spMkLst>
        </pc:spChg>
        <pc:spChg chg="add">
          <ac:chgData name="Rudá Ricci" userId="fd4d6abc9f047792" providerId="LiveId" clId="{FEDB8293-B77C-4682-BE33-E4D418728BFF}" dt="2024-05-08T14:22:19.996" v="61" actId="26606"/>
          <ac:spMkLst>
            <pc:docMk/>
            <pc:sldMk cId="559926031" sldId="261"/>
            <ac:spMk id="9" creationId="{6753252F-4873-4F63-801D-CC719279A7D5}"/>
          </ac:spMkLst>
        </pc:spChg>
        <pc:spChg chg="add">
          <ac:chgData name="Rudá Ricci" userId="fd4d6abc9f047792" providerId="LiveId" clId="{FEDB8293-B77C-4682-BE33-E4D418728BFF}" dt="2024-05-08T14:22:19.996" v="61" actId="26606"/>
          <ac:spMkLst>
            <pc:docMk/>
            <pc:sldMk cId="559926031" sldId="261"/>
            <ac:spMk id="11" creationId="{047C8CCB-F95D-4249-92DD-651249D3535A}"/>
          </ac:spMkLst>
        </pc:spChg>
        <pc:picChg chg="add mod">
          <ac:chgData name="Rudá Ricci" userId="fd4d6abc9f047792" providerId="LiveId" clId="{FEDB8293-B77C-4682-BE33-E4D418728BFF}" dt="2024-05-08T14:22:19.996" v="61" actId="26606"/>
          <ac:picMkLst>
            <pc:docMk/>
            <pc:sldMk cId="559926031" sldId="261"/>
            <ac:picMk id="4" creationId="{4651A77F-AEF2-7D7E-EB38-C2CF747B6764}"/>
          </ac:picMkLst>
        </pc:picChg>
      </pc:sldChg>
      <pc:sldChg chg="addSp delSp modSp new mod">
        <pc:chgData name="Rudá Ricci" userId="fd4d6abc9f047792" providerId="LiveId" clId="{FEDB8293-B77C-4682-BE33-E4D418728BFF}" dt="2024-05-08T14:26:09.949" v="156"/>
        <pc:sldMkLst>
          <pc:docMk/>
          <pc:sldMk cId="3361944203" sldId="262"/>
        </pc:sldMkLst>
        <pc:spChg chg="mod">
          <ac:chgData name="Rudá Ricci" userId="fd4d6abc9f047792" providerId="LiveId" clId="{FEDB8293-B77C-4682-BE33-E4D418728BFF}" dt="2024-05-08T14:23:36.625" v="73" actId="20577"/>
          <ac:spMkLst>
            <pc:docMk/>
            <pc:sldMk cId="3361944203" sldId="262"/>
            <ac:spMk id="2" creationId="{EB4D6D3E-1096-BEBB-B4FF-183C9F711084}"/>
          </ac:spMkLst>
        </pc:spChg>
        <pc:spChg chg="add del mod">
          <ac:chgData name="Rudá Ricci" userId="fd4d6abc9f047792" providerId="LiveId" clId="{FEDB8293-B77C-4682-BE33-E4D418728BFF}" dt="2024-05-08T14:25:11.392" v="154" actId="26606"/>
          <ac:spMkLst>
            <pc:docMk/>
            <pc:sldMk cId="3361944203" sldId="262"/>
            <ac:spMk id="3" creationId="{C0BBE0AB-AD5F-22A2-8AA3-90EAF45B9F95}"/>
          </ac:spMkLst>
        </pc:spChg>
        <pc:graphicFrameChg chg="add del">
          <ac:chgData name="Rudá Ricci" userId="fd4d6abc9f047792" providerId="LiveId" clId="{FEDB8293-B77C-4682-BE33-E4D418728BFF}" dt="2024-05-08T14:25:11.367" v="153" actId="26606"/>
          <ac:graphicFrameMkLst>
            <pc:docMk/>
            <pc:sldMk cId="3361944203" sldId="262"/>
            <ac:graphicFrameMk id="5" creationId="{FB9FA4B3-9DF6-376E-F6E2-04D4B86EF560}"/>
          </ac:graphicFrameMkLst>
        </pc:graphicFrameChg>
        <pc:graphicFrameChg chg="add mod">
          <ac:chgData name="Rudá Ricci" userId="fd4d6abc9f047792" providerId="LiveId" clId="{FEDB8293-B77C-4682-BE33-E4D418728BFF}" dt="2024-05-08T14:26:09.949" v="156"/>
          <ac:graphicFrameMkLst>
            <pc:docMk/>
            <pc:sldMk cId="3361944203" sldId="262"/>
            <ac:graphicFrameMk id="7" creationId="{6462F4E2-7B60-D1EA-EE03-ACA37D0EE35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7AD92-A033-4F47-A9BF-E312AD0548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36CC0-1EF9-465D-A7B4-4879A2D2933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No recorte por regiões, o governo Lula registrou aumento da aprovação no Sul, variando de 25% a 34%. A avaliação negativa se manteve estável, de 42% a 41%, e a regular caiu de 31% para 25%. Margem de erro máxima para o Sul é de 6 PP</a:t>
          </a:r>
          <a:endParaRPr lang="en-US"/>
        </a:p>
      </dgm:t>
    </dgm:pt>
    <dgm:pt modelId="{D0A5D094-8EBC-4959-9E97-A692D654F8E4}" type="parTrans" cxnId="{C33D96C9-2148-4F0D-894A-532D94D3E98C}">
      <dgm:prSet/>
      <dgm:spPr/>
      <dgm:t>
        <a:bodyPr/>
        <a:lstStyle/>
        <a:p>
          <a:endParaRPr lang="en-US"/>
        </a:p>
      </dgm:t>
    </dgm:pt>
    <dgm:pt modelId="{BDCCC195-48CF-4126-A02D-E2F136F99DDA}" type="sibTrans" cxnId="{C33D96C9-2148-4F0D-894A-532D94D3E98C}">
      <dgm:prSet/>
      <dgm:spPr/>
      <dgm:t>
        <a:bodyPr/>
        <a:lstStyle/>
        <a:p>
          <a:endParaRPr lang="en-US"/>
        </a:p>
      </dgm:t>
    </dgm:pt>
    <dgm:pt modelId="{FE491517-0130-4E39-8772-0DCC3FFFDB2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Pesquisa também mostra que a aprovação geral do governo Lula entre quem votou no petista no 2º turno de 2022 caiu de 65% para 61%. A regular variou de 28% para 33%, enquanto a negativa se manteve em 5%. Não souberam ou não</a:t>
          </a:r>
          <a:endParaRPr lang="en-US"/>
        </a:p>
      </dgm:t>
    </dgm:pt>
    <dgm:pt modelId="{BD7342F6-9CB3-43F1-B215-548E4E8CA8A0}" type="parTrans" cxnId="{393AE744-CE54-464C-86FF-EADDE57AF771}">
      <dgm:prSet/>
      <dgm:spPr/>
      <dgm:t>
        <a:bodyPr/>
        <a:lstStyle/>
        <a:p>
          <a:endParaRPr lang="en-US"/>
        </a:p>
      </dgm:t>
    </dgm:pt>
    <dgm:pt modelId="{7D3B15F9-86C3-4761-ABD0-915EBED62E90}" type="sibTrans" cxnId="{393AE744-CE54-464C-86FF-EADDE57AF771}">
      <dgm:prSet/>
      <dgm:spPr/>
      <dgm:t>
        <a:bodyPr/>
        <a:lstStyle/>
        <a:p>
          <a:endParaRPr lang="en-US"/>
        </a:p>
      </dgm:t>
    </dgm:pt>
    <dgm:pt modelId="{1DBC0427-AE29-44DB-8C11-B8BBB92AA269}" type="pres">
      <dgm:prSet presAssocID="{5AB7AD92-A033-4F47-A9BF-E312AD05486C}" presName="root" presStyleCnt="0">
        <dgm:presLayoutVars>
          <dgm:dir/>
          <dgm:resizeHandles val="exact"/>
        </dgm:presLayoutVars>
      </dgm:prSet>
      <dgm:spPr/>
    </dgm:pt>
    <dgm:pt modelId="{E8303A5B-0ABF-4158-A881-582D2C2B1A95}" type="pres">
      <dgm:prSet presAssocID="{23D36CC0-1EF9-465D-A7B4-4879A2D29339}" presName="compNode" presStyleCnt="0"/>
      <dgm:spPr/>
    </dgm:pt>
    <dgm:pt modelId="{37E596DA-7F4B-4983-B4C0-B92A5E8934D0}" type="pres">
      <dgm:prSet presAssocID="{23D36CC0-1EF9-465D-A7B4-4879A2D29339}" presName="bgRect" presStyleLbl="bgShp" presStyleIdx="0" presStyleCnt="2"/>
      <dgm:spPr/>
    </dgm:pt>
    <dgm:pt modelId="{C53DD001-87D0-4F26-9424-7CB065FC917C}" type="pres">
      <dgm:prSet presAssocID="{23D36CC0-1EF9-465D-A7B4-4879A2D293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m tendência ascendente estrutura de tópicos"/>
        </a:ext>
      </dgm:extLst>
    </dgm:pt>
    <dgm:pt modelId="{26A1423A-A35F-42A7-9C9C-45BF16CDBEE0}" type="pres">
      <dgm:prSet presAssocID="{23D36CC0-1EF9-465D-A7B4-4879A2D29339}" presName="spaceRect" presStyleCnt="0"/>
      <dgm:spPr/>
    </dgm:pt>
    <dgm:pt modelId="{AA71765C-D6F5-43EF-9034-DD67A7EF58A5}" type="pres">
      <dgm:prSet presAssocID="{23D36CC0-1EF9-465D-A7B4-4879A2D29339}" presName="parTx" presStyleLbl="revTx" presStyleIdx="0" presStyleCnt="2">
        <dgm:presLayoutVars>
          <dgm:chMax val="0"/>
          <dgm:chPref val="0"/>
        </dgm:presLayoutVars>
      </dgm:prSet>
      <dgm:spPr/>
    </dgm:pt>
    <dgm:pt modelId="{49A9C469-80A5-4FA5-B741-A2F9785E3C62}" type="pres">
      <dgm:prSet presAssocID="{BDCCC195-48CF-4126-A02D-E2F136F99DDA}" presName="sibTrans" presStyleCnt="0"/>
      <dgm:spPr/>
    </dgm:pt>
    <dgm:pt modelId="{E20C0DAB-D85E-4189-8787-923D3E630D79}" type="pres">
      <dgm:prSet presAssocID="{FE491517-0130-4E39-8772-0DCC3FFFDB28}" presName="compNode" presStyleCnt="0"/>
      <dgm:spPr/>
    </dgm:pt>
    <dgm:pt modelId="{FB3627E0-D61C-45A2-BB4C-CF57B46E46AE}" type="pres">
      <dgm:prSet presAssocID="{FE491517-0130-4E39-8772-0DCC3FFFDB28}" presName="bgRect" presStyleLbl="bgShp" presStyleIdx="1" presStyleCnt="2"/>
      <dgm:spPr/>
    </dgm:pt>
    <dgm:pt modelId="{6BD922F2-ADC9-4B29-8FB1-C7529E83F12E}" type="pres">
      <dgm:prSet presAssocID="{FE491517-0130-4E39-8772-0DCC3FFFDB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m tendência descendente estrutura de tópicos"/>
        </a:ext>
      </dgm:extLst>
    </dgm:pt>
    <dgm:pt modelId="{5B42A931-A64B-4953-BEAD-F6C9DCCA8B32}" type="pres">
      <dgm:prSet presAssocID="{FE491517-0130-4E39-8772-0DCC3FFFDB28}" presName="spaceRect" presStyleCnt="0"/>
      <dgm:spPr/>
    </dgm:pt>
    <dgm:pt modelId="{E710FFE7-DF82-4B0E-B55C-04A832DD5EC2}" type="pres">
      <dgm:prSet presAssocID="{FE491517-0130-4E39-8772-0DCC3FFFDB2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3AE744-CE54-464C-86FF-EADDE57AF771}" srcId="{5AB7AD92-A033-4F47-A9BF-E312AD05486C}" destId="{FE491517-0130-4E39-8772-0DCC3FFFDB28}" srcOrd="1" destOrd="0" parTransId="{BD7342F6-9CB3-43F1-B215-548E4E8CA8A0}" sibTransId="{7D3B15F9-86C3-4761-ABD0-915EBED62E90}"/>
    <dgm:cxn modelId="{87935F68-5000-40D2-803C-88D300A96326}" type="presOf" srcId="{5AB7AD92-A033-4F47-A9BF-E312AD05486C}" destId="{1DBC0427-AE29-44DB-8C11-B8BBB92AA269}" srcOrd="0" destOrd="0" presId="urn:microsoft.com/office/officeart/2018/2/layout/IconVerticalSolidList"/>
    <dgm:cxn modelId="{F7C7BC8E-EE49-4B47-B2D7-BF58915260E0}" type="presOf" srcId="{FE491517-0130-4E39-8772-0DCC3FFFDB28}" destId="{E710FFE7-DF82-4B0E-B55C-04A832DD5EC2}" srcOrd="0" destOrd="0" presId="urn:microsoft.com/office/officeart/2018/2/layout/IconVerticalSolidList"/>
    <dgm:cxn modelId="{1FB09DB1-C90B-4D43-9449-A659ECC80B6A}" type="presOf" srcId="{23D36CC0-1EF9-465D-A7B4-4879A2D29339}" destId="{AA71765C-D6F5-43EF-9034-DD67A7EF58A5}" srcOrd="0" destOrd="0" presId="urn:microsoft.com/office/officeart/2018/2/layout/IconVerticalSolidList"/>
    <dgm:cxn modelId="{C33D96C9-2148-4F0D-894A-532D94D3E98C}" srcId="{5AB7AD92-A033-4F47-A9BF-E312AD05486C}" destId="{23D36CC0-1EF9-465D-A7B4-4879A2D29339}" srcOrd="0" destOrd="0" parTransId="{D0A5D094-8EBC-4959-9E97-A692D654F8E4}" sibTransId="{BDCCC195-48CF-4126-A02D-E2F136F99DDA}"/>
    <dgm:cxn modelId="{9BD95635-F414-491A-9784-8DAB70A17BE6}" type="presParOf" srcId="{1DBC0427-AE29-44DB-8C11-B8BBB92AA269}" destId="{E8303A5B-0ABF-4158-A881-582D2C2B1A95}" srcOrd="0" destOrd="0" presId="urn:microsoft.com/office/officeart/2018/2/layout/IconVerticalSolidList"/>
    <dgm:cxn modelId="{46B32F1E-5399-40D4-82E5-5547B44B2BFE}" type="presParOf" srcId="{E8303A5B-0ABF-4158-A881-582D2C2B1A95}" destId="{37E596DA-7F4B-4983-B4C0-B92A5E8934D0}" srcOrd="0" destOrd="0" presId="urn:microsoft.com/office/officeart/2018/2/layout/IconVerticalSolidList"/>
    <dgm:cxn modelId="{3F505487-DAC0-4EDB-B8BF-23C0A8D93DEB}" type="presParOf" srcId="{E8303A5B-0ABF-4158-A881-582D2C2B1A95}" destId="{C53DD001-87D0-4F26-9424-7CB065FC917C}" srcOrd="1" destOrd="0" presId="urn:microsoft.com/office/officeart/2018/2/layout/IconVerticalSolidList"/>
    <dgm:cxn modelId="{803A3B71-0B96-4E5A-867F-4A0C594CA6EE}" type="presParOf" srcId="{E8303A5B-0ABF-4158-A881-582D2C2B1A95}" destId="{26A1423A-A35F-42A7-9C9C-45BF16CDBEE0}" srcOrd="2" destOrd="0" presId="urn:microsoft.com/office/officeart/2018/2/layout/IconVerticalSolidList"/>
    <dgm:cxn modelId="{78004E8D-6E15-46E2-9AA5-95699B2A65A4}" type="presParOf" srcId="{E8303A5B-0ABF-4158-A881-582D2C2B1A95}" destId="{AA71765C-D6F5-43EF-9034-DD67A7EF58A5}" srcOrd="3" destOrd="0" presId="urn:microsoft.com/office/officeart/2018/2/layout/IconVerticalSolidList"/>
    <dgm:cxn modelId="{9B394934-A9AC-4139-85E6-DBE513465C12}" type="presParOf" srcId="{1DBC0427-AE29-44DB-8C11-B8BBB92AA269}" destId="{49A9C469-80A5-4FA5-B741-A2F9785E3C62}" srcOrd="1" destOrd="0" presId="urn:microsoft.com/office/officeart/2018/2/layout/IconVerticalSolidList"/>
    <dgm:cxn modelId="{4219C3E1-5C59-481D-AC58-2FC50A320C9A}" type="presParOf" srcId="{1DBC0427-AE29-44DB-8C11-B8BBB92AA269}" destId="{E20C0DAB-D85E-4189-8787-923D3E630D79}" srcOrd="2" destOrd="0" presId="urn:microsoft.com/office/officeart/2018/2/layout/IconVerticalSolidList"/>
    <dgm:cxn modelId="{9E866006-97DE-4F7B-8D0E-C7779E6D4867}" type="presParOf" srcId="{E20C0DAB-D85E-4189-8787-923D3E630D79}" destId="{FB3627E0-D61C-45A2-BB4C-CF57B46E46AE}" srcOrd="0" destOrd="0" presId="urn:microsoft.com/office/officeart/2018/2/layout/IconVerticalSolidList"/>
    <dgm:cxn modelId="{DE7ACC6C-411F-4F3D-8364-418BA89C894D}" type="presParOf" srcId="{E20C0DAB-D85E-4189-8787-923D3E630D79}" destId="{6BD922F2-ADC9-4B29-8FB1-C7529E83F12E}" srcOrd="1" destOrd="0" presId="urn:microsoft.com/office/officeart/2018/2/layout/IconVerticalSolidList"/>
    <dgm:cxn modelId="{78FDCE53-AB0E-47BA-8418-69FF99D0C012}" type="presParOf" srcId="{E20C0DAB-D85E-4189-8787-923D3E630D79}" destId="{5B42A931-A64B-4953-BEAD-F6C9DCCA8B32}" srcOrd="2" destOrd="0" presId="urn:microsoft.com/office/officeart/2018/2/layout/IconVerticalSolidList"/>
    <dgm:cxn modelId="{38758F46-BB99-4E2B-BBC5-9EDA03E9A00E}" type="presParOf" srcId="{E20C0DAB-D85E-4189-8787-923D3E630D79}" destId="{E710FFE7-DF82-4B0E-B55C-04A832DD5E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596DA-7F4B-4983-B4C0-B92A5E8934D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DD001-87D0-4F26-9424-7CB065FC917C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1765C-D6F5-43EF-9034-DD67A7EF58A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No recorte por regiões, o governo Lula registrou aumento da aprovação no Sul, variando de 25% a 34%. A avaliação negativa se manteve estável, de 42% a 41%, e a regular caiu de 31% para 25%. Margem de erro máxima para o Sul é de 6 PP</a:t>
          </a:r>
          <a:endParaRPr lang="en-US" sz="1900" kern="1200"/>
        </a:p>
      </dsp:txBody>
      <dsp:txXfrm>
        <a:off x="1507738" y="707092"/>
        <a:ext cx="9007861" cy="1305401"/>
      </dsp:txXfrm>
    </dsp:sp>
    <dsp:sp modelId="{FB3627E0-D61C-45A2-BB4C-CF57B46E46AE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922F2-ADC9-4B29-8FB1-C7529E83F12E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0FFE7-DF82-4B0E-B55C-04A832DD5EC2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Pesquisa também mostra que a aprovação geral do governo Lula entre quem votou no petista no 2º turno de 2022 caiu de 65% para 61%. A regular variou de 28% para 33%, enquanto a negativa se manteve em 5%. Não souberam ou não</a:t>
          </a:r>
          <a:endParaRPr lang="en-US" sz="1900" kern="120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6E0FC-AEC1-7431-CFA9-D9622EA22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AE2DE-B013-E4EA-9F64-32FC167FB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F8D80-DE4F-6964-6177-411359D5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69383-3941-4D0C-3802-392863A7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6588A-6695-0147-FE9C-96504184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1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A8AB2-3BDD-5841-DED3-77A9C3D0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843554-332D-F5DE-0B71-6ACB31C4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300F3-1BFE-A34F-D6E0-54BBCF13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B8C71-73D3-C729-3D8C-E75DC197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27261A-D7E3-9E9E-836F-99F7A8BF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3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DD6EB2-D0C4-62A4-317F-C6D649AF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0C51EE-95E2-1B16-8420-5D8E0F13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DE2C96-EB14-F000-D3FF-6E3D799E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37CF9-5A74-C74F-8250-012B9E5E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7C5B26-2A66-2847-9D75-B62B3162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88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BE670-E252-4AF1-1F83-C7013799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220DDE-5B8E-A409-2C06-82A23C10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82911-0261-E2FD-9107-ED13F10D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99361F-2519-AC17-BD23-2D23C771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F5CCD3-4A88-6EA0-7A14-0C58D6A1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54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43A22-008B-0F7C-F52D-540F1A5E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8852E0-04FB-C713-4D7C-58843F18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C815B-A567-5134-4F95-E5B4074F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A0580B-739B-E448-2E0B-6F610924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24FBCA-61CE-56C1-7936-F7EB4E4E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3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23E8C-D4B3-4725-5AFB-E6714FFD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F08BB-8016-4401-749E-EBB70171E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B0BA7E-F224-3C22-7374-D89DE7499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E2E77D-1DCA-42E1-45C4-48D7CD07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92C43C-BD0A-1394-6525-738F82A1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70C5C5-26B9-F695-BFC7-F7D8D623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22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BE8D6-8E0F-0CA3-3786-74358917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236E62-F4AB-F10A-1EED-7DD8E6F8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F6F43A-3367-F533-B02F-333ABA685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269E44-B364-C824-7589-2C546ECB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76BB7E-2820-7CF9-BB22-D65DEE924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6F8D41D-C986-C1E9-FE0C-9AC433D7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812DFE-CC35-85CD-0367-11B15B54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185684-9632-CA4F-76AB-67A5E7DD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DEC7A-93C7-2FC5-D5C1-722C97AF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31B38E-EA9D-0DE4-D779-CD3E0C99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BE3902-E32F-D70C-E8A5-B014ACB2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A5DE25-3859-612A-A034-B2C0F3B8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8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5BF325-3882-F55F-A12A-AD4FE2E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F3EFDA-83F4-68B7-6996-4303636E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310B68-ADA2-C941-F20E-7B398977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9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64405-8580-5910-D778-5A0EE3F9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4A8610-134D-52A7-B6D1-F60A1985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D0DE1E-8242-5B52-D4DA-630BE3980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DCAC25-386D-6AD2-0460-CF8E6874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41F796-A3DC-93A4-ABFB-B08EB5FC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5060D6-43F2-FEDD-D769-70F6B2C7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75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57203-AC89-9AA6-279D-47AD9ED5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497CCC-685A-9DA8-75DF-BA7521CB1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1F6FB2-1AAF-D2EE-1C2F-06526F566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20DBDD-0877-DE1F-E681-CED549F8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0AE5B3-6E98-C582-86DD-EF20128A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61B098-015E-6D8A-3F5D-F4C41A27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C76A80-A5F7-0D85-E749-86F41FC8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6FA3DB-117D-1869-6568-71F3866CF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76E2FF-175D-71EF-BC1B-1083EEEA4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BAC60-6AA9-4EC3-98B9-FF7011760059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8B6D5-01AE-3356-482D-98C774DC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0058F6-3163-A344-AC34-8AFC862B7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43814-B34B-4472-BF25-2E7ABCF41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1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231FB0-A3FA-7EF6-C921-4F269012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633" b="203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BB075E-BED7-617D-0C51-7BD33106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pt-BR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 pesquisas e dois destinos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485FA7-CC8B-2221-7734-DE7D418B9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pt-BR" sz="3200"/>
              <a:t>8 de maio de 2024</a:t>
            </a:r>
          </a:p>
        </p:txBody>
      </p:sp>
    </p:spTree>
    <p:extLst>
      <p:ext uri="{BB962C8B-B14F-4D97-AF65-F5344CB8AC3E}">
        <p14:creationId xmlns:p14="http://schemas.microsoft.com/office/powerpoint/2010/main" val="159374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941C21-BD19-D62E-A19C-6798037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pt-BR" sz="4800"/>
              <a:t>PESQUISA CNT/MDA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35C1F2A-BF6F-5D66-CBE1-3AD20037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pt-BR" sz="2200"/>
              <a:t>Pesquisa divulgada ontem, realizada nos 5 primeiros dias de maio</a:t>
            </a:r>
          </a:p>
          <a:p>
            <a:endParaRPr lang="pt-BR" sz="220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1C6050-0C87-A5B6-3A2A-B0E0C4F9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3" y="2569464"/>
            <a:ext cx="5450273" cy="36789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8F868D-8C50-1595-B61D-B62A320B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014563"/>
            <a:ext cx="5468112" cy="27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2A4FB5-BA86-615A-88AD-503BBC04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Lupa</a:t>
            </a:r>
            <a:b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CNT/MDA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C78663-9B2A-07B9-4574-8108F563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r="7489" b="-3"/>
          <a:stretch/>
        </p:blipFill>
        <p:spPr>
          <a:xfrm>
            <a:off x="4125081" y="972235"/>
            <a:ext cx="3383280" cy="5047735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EB3DCB-FA56-7D02-AC63-7EC4C22A2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5" b="-3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3DF2D-311F-A11F-8975-291D5776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5400"/>
              <a:t>Pesquisa Atlasintel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FBA7EE-88C6-77FF-9A83-A055E064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2200" dirty="0"/>
              <a:t>Pesquisa </a:t>
            </a:r>
            <a:r>
              <a:rPr lang="pt-BR" sz="2200" dirty="0" err="1"/>
              <a:t>AtlasIntel</a:t>
            </a:r>
            <a:r>
              <a:rPr lang="pt-BR" sz="2200" dirty="0"/>
              <a:t> divulgada também ontem mostra uma melhora em relação ao estudo feito em março, quando o petista era aprovado por 47%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50BC9-8F63-6094-B5EF-0A77ED01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47" y="640080"/>
            <a:ext cx="676101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33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5FCAE1-CDF1-536F-7DFC-AA759E44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LUPA ATLASINTEL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651A77F-AEF2-7D7E-EB38-C2CF747B6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4AB7C7-D118-00E7-81E8-42179C4F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Pesquisa Quaest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29ED19E-E312-82C3-2FC8-C3414C09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14" y="640080"/>
            <a:ext cx="625398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D6D3E-1096-BEBB-B4FF-183C9F71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LUPA QUAEST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6462F4E2-7B60-D1EA-EE03-ACA37D0EE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09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944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do Office</vt:lpstr>
      <vt:lpstr>3 pesquisas e dois destinos</vt:lpstr>
      <vt:lpstr>PESQUISA CNT/MDA</vt:lpstr>
      <vt:lpstr>Lupa CNT/MDA</vt:lpstr>
      <vt:lpstr>Pesquisa Atlasintel</vt:lpstr>
      <vt:lpstr>LUPA ATLASINTEL</vt:lpstr>
      <vt:lpstr>Pesquisa Quaest</vt:lpstr>
      <vt:lpstr>LUPA QUAEST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pesquisas e dois destinos</dc:title>
  <dc:creator>Rudá Ricci</dc:creator>
  <cp:lastModifiedBy>Rudá Ricci</cp:lastModifiedBy>
  <cp:revision>1</cp:revision>
  <dcterms:created xsi:type="dcterms:W3CDTF">2024-05-08T13:55:18Z</dcterms:created>
  <dcterms:modified xsi:type="dcterms:W3CDTF">2024-05-08T14:26:18Z</dcterms:modified>
</cp:coreProperties>
</file>