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pt-BR"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A337795D-FCAF-4D02-91E7-1586183E4376}" type="slidenum">
              <a:t>‹nº›</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údo com Legenda">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88D50335-49B4-44D9-B89C-0E63A8BC39F9}" type="slidenum">
              <a:t>‹nº›</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Imagem com Legenda">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3FBE8CB9-DD82-49B8-B648-6A0BB873ED99}" type="slidenum">
              <a:t>‹nº›</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F21FF6E7-73FC-42F9-9C6D-A17C1B21430A}" type="slidenum">
              <a:t>‹nº›</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5DE4F28D-AD3B-4841-8DB2-CFC0DB1A8EA9}" type="slidenum">
              <a:t>‹nº›</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ptos"/>
            </a:endParaRPr>
          </a:p>
        </p:txBody>
      </p:sp>
      <p:sp>
        <p:nvSpPr>
          <p:cNvPr id="23"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pt-BR" sz="2800" b="0" strike="noStrike" spc="-1">
              <a:solidFill>
                <a:schemeClr val="dk1"/>
              </a:solidFill>
              <a:latin typeface="Aptos"/>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E5D7B7C2-48CC-4CDF-BE80-9B5E99E69526}" type="slidenum">
              <a:t>‹nº›</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abeçalho da Seção">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0D32A03D-EF54-4448-BE33-F388AD2294CB}" type="slidenum">
              <a:t>‹nº›</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ptos"/>
            </a:endParaRPr>
          </a:p>
        </p:txBody>
      </p:sp>
      <p:sp>
        <p:nvSpPr>
          <p:cNvPr id="36"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pt-BR" sz="2800" b="0" strike="noStrike" spc="-1">
              <a:solidFill>
                <a:schemeClr val="dk1"/>
              </a:solidFill>
              <a:latin typeface="Aptos"/>
            </a:endParaRPr>
          </a:p>
        </p:txBody>
      </p:sp>
      <p:sp>
        <p:nvSpPr>
          <p:cNvPr id="3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pt-BR" sz="2800" b="0" strike="noStrike" spc="-1">
              <a:solidFill>
                <a:schemeClr val="dk1"/>
              </a:solidFill>
              <a:latin typeface="Aptos"/>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9BBFD47A-8D91-4F5A-A244-F931F43B426F}" type="slidenum">
              <a:t>‹nº›</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mparação">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0CAC621B-BEBB-42E7-A780-C1CB46B54AE2}" type="slidenum">
              <a:t>‹nº›</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ptos"/>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2055A26C-615A-4A10-907E-E7C1681570F6}" type="slidenum">
              <a:t>‹nº›</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D27761A0-9714-4C2F-89F6-752A7AEE4A2B}" type="slidenum">
              <a:t>‹nº›</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t-BR" sz="6000" b="0" strike="noStrike" spc="-1">
                <a:solidFill>
                  <a:schemeClr val="dk1"/>
                </a:solidFill>
                <a:latin typeface="Aptos Display"/>
              </a:rPr>
              <a:t>Clique para editar o título Mestre</a:t>
            </a:r>
            <a:endParaRPr lang="pt-BR" sz="6000" b="0" strike="noStrike" spc="-1">
              <a:solidFill>
                <a:schemeClr val="dk1"/>
              </a:solidFill>
              <a:latin typeface="Aptos"/>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 </a:t>
            </a:r>
            <a:endParaRPr lang="pt-BR"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 </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F87E4FEE-2B9B-414B-A114-6C42DE70584D}"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800" b="0" strike="noStrike" spc="-1">
                <a:solidFill>
                  <a:schemeClr val="dk1"/>
                </a:solidFill>
                <a:latin typeface="Aptos"/>
              </a:rPr>
              <a:t>Clique para editar o formato de texto dos tópicos</a:t>
            </a:r>
          </a:p>
          <a:p>
            <a:pPr marL="864000" lvl="1" indent="-324000">
              <a:lnSpc>
                <a:spcPct val="90000"/>
              </a:lnSpc>
              <a:spcBef>
                <a:spcPts val="1134"/>
              </a:spcBef>
              <a:buClr>
                <a:srgbClr val="000000"/>
              </a:buClr>
              <a:buSzPct val="75000"/>
              <a:buFont typeface="Symbol" charset="2"/>
              <a:buChar char=""/>
            </a:pPr>
            <a:r>
              <a:rPr lang="pt-BR" sz="2000" b="0" strike="noStrike" spc="-1">
                <a:solidFill>
                  <a:schemeClr val="dk1"/>
                </a:solidFill>
                <a:latin typeface="Aptos"/>
              </a:rPr>
              <a:t>Segundo nível de tópicos</a:t>
            </a:r>
          </a:p>
          <a:p>
            <a:pPr marL="1296000" lvl="2" indent="-288000">
              <a:lnSpc>
                <a:spcPct val="90000"/>
              </a:lnSpc>
              <a:spcBef>
                <a:spcPts val="850"/>
              </a:spcBef>
              <a:buClr>
                <a:srgbClr val="000000"/>
              </a:buClr>
              <a:buSzPct val="45000"/>
              <a:buFont typeface="Wingdings" charset="2"/>
              <a:buChar char=""/>
            </a:pPr>
            <a:r>
              <a:rPr lang="pt-BR" sz="1800" b="0" strike="noStrike" spc="-1">
                <a:solidFill>
                  <a:schemeClr val="dk1"/>
                </a:solidFill>
                <a:latin typeface="Aptos"/>
              </a:rPr>
              <a:t>Terceiro nível de tópicos</a:t>
            </a:r>
          </a:p>
          <a:p>
            <a:pPr marL="1728000" lvl="3" indent="-216000">
              <a:lnSpc>
                <a:spcPct val="90000"/>
              </a:lnSpc>
              <a:spcBef>
                <a:spcPts val="567"/>
              </a:spcBef>
              <a:buClr>
                <a:srgbClr val="000000"/>
              </a:buClr>
              <a:buSzPct val="75000"/>
              <a:buFont typeface="Symbol" charset="2"/>
              <a:buChar char=""/>
            </a:pPr>
            <a:r>
              <a:rPr lang="pt-BR" sz="1800" b="0" strike="noStrike" spc="-1">
                <a:solidFill>
                  <a:schemeClr val="dk1"/>
                </a:solidFill>
                <a:latin typeface="Aptos"/>
              </a:rPr>
              <a:t>Quarto nível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chemeClr val="dk1"/>
                </a:solidFill>
                <a:latin typeface="Aptos"/>
              </a:rPr>
              <a:t>Quinto nível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chemeClr val="dk1"/>
                </a:solidFill>
                <a:latin typeface="Aptos"/>
              </a:rPr>
              <a:t>Sexto nível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chemeClr val="dk1"/>
                </a:solidFill>
                <a:latin typeface="Aptos"/>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pt-BR" sz="3200" b="0" strike="noStrike" spc="-1">
                <a:solidFill>
                  <a:schemeClr val="dk1"/>
                </a:solidFill>
                <a:latin typeface="Aptos Display"/>
              </a:rPr>
              <a:t>Clique para editar o título Mestre</a:t>
            </a:r>
            <a:endParaRPr lang="pt-BR" sz="3200" b="0" strike="noStrike" spc="-1">
              <a:solidFill>
                <a:schemeClr val="dk1"/>
              </a:solidFill>
              <a:latin typeface="Aptos"/>
            </a:endParaRPr>
          </a:p>
        </p:txBody>
      </p:sp>
      <p:sp>
        <p:nvSpPr>
          <p:cNvPr id="55"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32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8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4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20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2000" b="0" strike="noStrike" spc="-1">
                <a:solidFill>
                  <a:schemeClr val="dk1"/>
                </a:solidFill>
                <a:latin typeface="Aptos"/>
              </a:rPr>
              <a:t>Quinto nível</a:t>
            </a:r>
          </a:p>
        </p:txBody>
      </p:sp>
      <p:sp>
        <p:nvSpPr>
          <p:cNvPr id="56"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pt-BR" sz="1600" b="0" strike="noStrike" spc="-1">
                <a:solidFill>
                  <a:schemeClr val="dk1"/>
                </a:solidFill>
                <a:latin typeface="Aptos"/>
              </a:rPr>
              <a:t>Clique para editar os estilos de texto Mestres</a:t>
            </a:r>
          </a:p>
        </p:txBody>
      </p:sp>
      <p:sp>
        <p:nvSpPr>
          <p:cNvPr id="57"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58"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59"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4087106B-B07D-4136-8667-93D240B2451F}"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pt-BR" sz="3200" b="0" strike="noStrike" spc="-1">
                <a:solidFill>
                  <a:schemeClr val="dk1"/>
                </a:solidFill>
                <a:latin typeface="Aptos Display"/>
              </a:rPr>
              <a:t>Clique para editar o título Mestre</a:t>
            </a:r>
            <a:endParaRPr lang="pt-BR" sz="3200" b="0" strike="noStrike" spc="-1">
              <a:solidFill>
                <a:schemeClr val="dk1"/>
              </a:solidFill>
              <a:latin typeface="Aptos"/>
            </a:endParaRPr>
          </a:p>
        </p:txBody>
      </p:sp>
      <p:sp>
        <p:nvSpPr>
          <p:cNvPr id="61"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pt-BR" sz="3200" b="0" strike="noStrike" spc="-1">
                <a:solidFill>
                  <a:schemeClr val="dk1"/>
                </a:solidFill>
                <a:latin typeface="Aptos"/>
              </a:rPr>
              <a:t>Clique para editar o formato de texto dos tópicos</a:t>
            </a:r>
          </a:p>
          <a:p>
            <a:pPr marL="864000" lvl="1" indent="-324000">
              <a:lnSpc>
                <a:spcPct val="90000"/>
              </a:lnSpc>
              <a:spcBef>
                <a:spcPts val="1134"/>
              </a:spcBef>
              <a:buClr>
                <a:srgbClr val="000000"/>
              </a:buClr>
              <a:buSzPct val="75000"/>
              <a:buFont typeface="Symbol" charset="2"/>
              <a:buChar char=""/>
            </a:pPr>
            <a:r>
              <a:rPr lang="pt-BR" sz="3200" b="0" strike="noStrike" spc="-1">
                <a:solidFill>
                  <a:schemeClr val="dk1"/>
                </a:solidFill>
                <a:latin typeface="Aptos"/>
              </a:rPr>
              <a:t>Segundo nível de tópicos</a:t>
            </a:r>
          </a:p>
          <a:p>
            <a:pPr marL="1296000" lvl="2" indent="-288000">
              <a:lnSpc>
                <a:spcPct val="90000"/>
              </a:lnSpc>
              <a:spcBef>
                <a:spcPts val="850"/>
              </a:spcBef>
              <a:buClr>
                <a:srgbClr val="000000"/>
              </a:buClr>
              <a:buSzPct val="45000"/>
              <a:buFont typeface="Wingdings" charset="2"/>
              <a:buChar char=""/>
            </a:pPr>
            <a:r>
              <a:rPr lang="pt-BR" sz="3200" b="0" strike="noStrike" spc="-1">
                <a:solidFill>
                  <a:schemeClr val="dk1"/>
                </a:solidFill>
                <a:latin typeface="Aptos"/>
              </a:rPr>
              <a:t>Terceiro nível de tópicos</a:t>
            </a:r>
          </a:p>
          <a:p>
            <a:pPr marL="1728000" lvl="3" indent="-216000">
              <a:lnSpc>
                <a:spcPct val="90000"/>
              </a:lnSpc>
              <a:spcBef>
                <a:spcPts val="567"/>
              </a:spcBef>
              <a:buClr>
                <a:srgbClr val="000000"/>
              </a:buClr>
              <a:buSzPct val="75000"/>
              <a:buFont typeface="Symbol" charset="2"/>
              <a:buChar char=""/>
            </a:pPr>
            <a:r>
              <a:rPr lang="pt-BR" sz="3200" b="0" strike="noStrike" spc="-1">
                <a:solidFill>
                  <a:schemeClr val="dk1"/>
                </a:solidFill>
                <a:latin typeface="Aptos"/>
              </a:rPr>
              <a:t>Quarto nível de tópicos</a:t>
            </a:r>
          </a:p>
          <a:p>
            <a:pPr marL="2160000" lvl="4" indent="-216000">
              <a:lnSpc>
                <a:spcPct val="90000"/>
              </a:lnSpc>
              <a:spcBef>
                <a:spcPts val="283"/>
              </a:spcBef>
              <a:buClr>
                <a:srgbClr val="000000"/>
              </a:buClr>
              <a:buSzPct val="45000"/>
              <a:buFont typeface="Wingdings" charset="2"/>
              <a:buChar char=""/>
            </a:pPr>
            <a:r>
              <a:rPr lang="pt-BR" sz="3200" b="0" strike="noStrike" spc="-1">
                <a:solidFill>
                  <a:schemeClr val="dk1"/>
                </a:solidFill>
                <a:latin typeface="Aptos"/>
              </a:rPr>
              <a:t>Quinto nível de tópicos</a:t>
            </a:r>
          </a:p>
          <a:p>
            <a:pPr marL="2592000" lvl="5" indent="-216000">
              <a:lnSpc>
                <a:spcPct val="90000"/>
              </a:lnSpc>
              <a:spcBef>
                <a:spcPts val="283"/>
              </a:spcBef>
              <a:buClr>
                <a:srgbClr val="000000"/>
              </a:buClr>
              <a:buSzPct val="45000"/>
              <a:buFont typeface="Wingdings" charset="2"/>
              <a:buChar char=""/>
            </a:pPr>
            <a:r>
              <a:rPr lang="pt-BR" sz="3200" b="0" strike="noStrike" spc="-1">
                <a:solidFill>
                  <a:schemeClr val="dk1"/>
                </a:solidFill>
                <a:latin typeface="Aptos"/>
              </a:rPr>
              <a:t>Sexto nível de tópicos</a:t>
            </a:r>
          </a:p>
          <a:p>
            <a:pPr marL="3024000" lvl="6" indent="-216000">
              <a:lnSpc>
                <a:spcPct val="90000"/>
              </a:lnSpc>
              <a:spcBef>
                <a:spcPts val="283"/>
              </a:spcBef>
              <a:buClr>
                <a:srgbClr val="000000"/>
              </a:buClr>
              <a:buSzPct val="45000"/>
              <a:buFont typeface="Wingdings" charset="2"/>
              <a:buChar char=""/>
            </a:pPr>
            <a:r>
              <a:rPr lang="pt-BR" sz="3200" b="0" strike="noStrike" spc="-1">
                <a:solidFill>
                  <a:schemeClr val="dk1"/>
                </a:solidFill>
                <a:latin typeface="Aptos"/>
              </a:rPr>
              <a:t>Sétimo nível de tópicos</a:t>
            </a:r>
          </a:p>
        </p:txBody>
      </p:sp>
      <p:sp>
        <p:nvSpPr>
          <p:cNvPr id="62"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pt-BR" sz="1600" b="0" strike="noStrike" spc="-1">
                <a:solidFill>
                  <a:schemeClr val="dk1"/>
                </a:solidFill>
                <a:latin typeface="Aptos"/>
              </a:rPr>
              <a:t>Clique para editar os estilos de texto Mestres</a:t>
            </a:r>
          </a:p>
        </p:txBody>
      </p:sp>
      <p:sp>
        <p:nvSpPr>
          <p:cNvPr id="63"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64"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65"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C43C6A9E-A619-48F7-8583-C1504037D73F}"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t-BR" sz="4400" b="0" strike="noStrike" spc="-1">
                <a:solidFill>
                  <a:schemeClr val="dk1"/>
                </a:solidFill>
                <a:latin typeface="Aptos Display"/>
              </a:rPr>
              <a:t>Clique para editar o título Mestre</a:t>
            </a:r>
            <a:endParaRPr lang="pt-BR" sz="4400" b="0" strike="noStrike" spc="-1">
              <a:solidFill>
                <a:schemeClr val="dk1"/>
              </a:solidFill>
              <a:latin typeface="Aptos"/>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4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0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Quinto nível</a:t>
            </a:r>
          </a:p>
        </p:txBody>
      </p:sp>
      <p:sp>
        <p:nvSpPr>
          <p:cNvPr id="9"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04F5948F-6763-427A-9BF8-5513D9253970}"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pt-BR" sz="4400" b="0" strike="noStrike" spc="-1">
                <a:solidFill>
                  <a:schemeClr val="dk1"/>
                </a:solidFill>
                <a:latin typeface="Aptos Display"/>
              </a:rPr>
              <a:t>Clique para editar o título Mestre</a:t>
            </a:r>
            <a:endParaRPr lang="pt-BR" sz="4400" b="0" strike="noStrike" spc="-1">
              <a:solidFill>
                <a:schemeClr val="dk1"/>
              </a:solidFill>
              <a:latin typeface="Aptos"/>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4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0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Quinto nível</a:t>
            </a:r>
          </a:p>
        </p:txBody>
      </p:sp>
      <p:sp>
        <p:nvSpPr>
          <p:cNvPr id="14"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1F1C8A65-2E74-4702-8F56-1BD8B2226C7F}"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t-BR" sz="4400" b="0" strike="noStrike" spc="-1">
                <a:solidFill>
                  <a:schemeClr val="dk1"/>
                </a:solidFill>
                <a:latin typeface="Aptos Display"/>
              </a:rPr>
              <a:t>Clique para editar o título Mestre</a:t>
            </a:r>
            <a:endParaRPr lang="pt-BR" sz="4400" b="0" strike="noStrike" spc="-1">
              <a:solidFill>
                <a:schemeClr val="dk1"/>
              </a:solidFill>
              <a:latin typeface="Aptos"/>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4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0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Quinto nível</a:t>
            </a: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1414DCEB-89AE-4848-9275-22EEA1A7BDAA}"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pt-BR" sz="6000" b="0" strike="noStrike" spc="-1">
                <a:solidFill>
                  <a:schemeClr val="dk1"/>
                </a:solidFill>
                <a:latin typeface="Aptos Display"/>
              </a:rPr>
              <a:t>Clique para editar o título Mestre</a:t>
            </a:r>
            <a:endParaRPr lang="pt-BR" sz="6000" b="0" strike="noStrike" spc="-1">
              <a:solidFill>
                <a:schemeClr val="dk1"/>
              </a:solidFill>
              <a:latin typeface="Aptos"/>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pt-BR" sz="2400" b="0" strike="noStrike" spc="-1">
                <a:solidFill>
                  <a:schemeClr val="dk1">
                    <a:tint val="82000"/>
                  </a:schemeClr>
                </a:solidFill>
                <a:latin typeface="Aptos"/>
              </a:rPr>
              <a:t>Clique para editar os estilos de texto Mestres</a:t>
            </a:r>
            <a:endParaRPr lang="pt-BR" sz="2400" b="0" strike="noStrike" spc="-1">
              <a:solidFill>
                <a:schemeClr val="dk1"/>
              </a:solidFill>
              <a:latin typeface="Aptos"/>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2193F7D7-41CA-49EA-8455-F1B3C8A60820}"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t-BR" sz="4400" b="0" strike="noStrike" spc="-1">
                <a:solidFill>
                  <a:schemeClr val="dk1"/>
                </a:solidFill>
                <a:latin typeface="Aptos Display"/>
              </a:rPr>
              <a:t>Clique para editar o título Mestre</a:t>
            </a:r>
            <a:endParaRPr lang="pt-BR" sz="4400" b="0" strike="noStrike" spc="-1">
              <a:solidFill>
                <a:schemeClr val="dk1"/>
              </a:solidFill>
              <a:latin typeface="Aptos"/>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4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0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Quinto nível</a:t>
            </a:r>
          </a:p>
        </p:txBody>
      </p:sp>
      <p:sp>
        <p:nvSpPr>
          <p:cNvPr id="31"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4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0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Quinto nível</a:t>
            </a:r>
          </a:p>
        </p:txBody>
      </p:sp>
      <p:sp>
        <p:nvSpPr>
          <p:cNvPr id="32"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DC20382A-CC02-48F7-A903-EC3531B7A42C}"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t-BR" sz="4400" b="0" strike="noStrike" spc="-1">
                <a:solidFill>
                  <a:schemeClr val="dk1"/>
                </a:solidFill>
                <a:latin typeface="Aptos Display"/>
              </a:rPr>
              <a:t>Clique para editar o título Mestre</a:t>
            </a:r>
            <a:endParaRPr lang="pt-BR" sz="4400" b="0" strike="noStrike" spc="-1">
              <a:solidFill>
                <a:schemeClr val="dk1"/>
              </a:solidFill>
              <a:latin typeface="Aptos"/>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pt-BR" sz="2400" b="1" strike="noStrike" spc="-1">
                <a:solidFill>
                  <a:schemeClr val="dk1"/>
                </a:solidFill>
                <a:latin typeface="Aptos"/>
              </a:rPr>
              <a:t>Clique para editar os estilos de texto Mestres</a:t>
            </a:r>
            <a:endParaRPr lang="pt-BR" sz="2400" b="0" strike="noStrike" spc="-1">
              <a:solidFill>
                <a:schemeClr val="dk1"/>
              </a:solidFill>
              <a:latin typeface="Aptos"/>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4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0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Quinto nível</a:t>
            </a:r>
          </a:p>
        </p:txBody>
      </p:sp>
      <p:sp>
        <p:nvSpPr>
          <p:cNvPr id="41"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pt-BR" sz="2400" b="1" strike="noStrike" spc="-1">
                <a:solidFill>
                  <a:schemeClr val="dk1"/>
                </a:solidFill>
                <a:latin typeface="Aptos"/>
              </a:rPr>
              <a:t>Clique para editar os estilos de texto Mestres</a:t>
            </a:r>
            <a:endParaRPr lang="pt-BR" sz="2400" b="0" strike="noStrike" spc="-1">
              <a:solidFill>
                <a:schemeClr val="dk1"/>
              </a:solidFill>
              <a:latin typeface="Aptos"/>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Clique para editar os estilos de texto Mestres</a:t>
            </a:r>
          </a:p>
          <a:p>
            <a:pPr marL="685800" lvl="1" indent="-228600" defTabSz="914400">
              <a:lnSpc>
                <a:spcPct val="90000"/>
              </a:lnSpc>
              <a:spcBef>
                <a:spcPts val="499"/>
              </a:spcBef>
              <a:buClr>
                <a:srgbClr val="000000"/>
              </a:buClr>
              <a:buFont typeface="Arial"/>
              <a:buChar char="•"/>
            </a:pPr>
            <a:r>
              <a:rPr lang="pt-BR" sz="2400" b="0" strike="noStrike" spc="-1">
                <a:solidFill>
                  <a:schemeClr val="dk1"/>
                </a:solidFill>
                <a:latin typeface="Aptos"/>
              </a:rPr>
              <a:t>Segundo nível</a:t>
            </a:r>
          </a:p>
          <a:p>
            <a:pPr marL="1143000" lvl="2" indent="-228600" defTabSz="914400">
              <a:lnSpc>
                <a:spcPct val="90000"/>
              </a:lnSpc>
              <a:spcBef>
                <a:spcPts val="499"/>
              </a:spcBef>
              <a:buClr>
                <a:srgbClr val="000000"/>
              </a:buClr>
              <a:buFont typeface="Arial"/>
              <a:buChar char="•"/>
            </a:pPr>
            <a:r>
              <a:rPr lang="pt-BR" sz="2000" b="0" strike="noStrike" spc="-1">
                <a:solidFill>
                  <a:schemeClr val="dk1"/>
                </a:solidFill>
                <a:latin typeface="Aptos"/>
              </a:rPr>
              <a:t>Terceiro nível</a:t>
            </a:r>
          </a:p>
          <a:p>
            <a:pPr marL="1600200" lvl="3"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Quarto nível</a:t>
            </a:r>
          </a:p>
          <a:p>
            <a:pPr marL="2057400" lvl="4" indent="-228600" defTabSz="914400">
              <a:lnSpc>
                <a:spcPct val="90000"/>
              </a:lnSpc>
              <a:spcBef>
                <a:spcPts val="499"/>
              </a:spcBef>
              <a:buClr>
                <a:srgbClr val="000000"/>
              </a:buClr>
              <a:buFont typeface="Arial"/>
              <a:buChar char="•"/>
            </a:pPr>
            <a:r>
              <a:rPr lang="pt-BR" sz="1800" b="0" strike="noStrike" spc="-1">
                <a:solidFill>
                  <a:schemeClr val="dk1"/>
                </a:solidFill>
                <a:latin typeface="Aptos"/>
              </a:rPr>
              <a:t>Quinto nível</a:t>
            </a:r>
          </a:p>
        </p:txBody>
      </p:sp>
      <p:sp>
        <p:nvSpPr>
          <p:cNvPr id="43"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F22B3FAC-EE4C-463F-854F-1B0B797156DD}"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t-BR" sz="4400" b="0" strike="noStrike" spc="-1">
                <a:solidFill>
                  <a:schemeClr val="dk1"/>
                </a:solidFill>
                <a:latin typeface="Aptos Display"/>
              </a:rPr>
              <a:t>Clique para editar o título Mestre</a:t>
            </a:r>
            <a:endParaRPr lang="pt-BR" sz="4400" b="0" strike="noStrike" spc="-1">
              <a:solidFill>
                <a:schemeClr val="dk1"/>
              </a:solidFill>
              <a:latin typeface="Aptos"/>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B1F8CB67-420B-48FE-B287-01D7121DF5AD}"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t-BR" sz="1200" b="0" strike="noStrike" spc="-1">
                <a:solidFill>
                  <a:schemeClr val="dk1">
                    <a:tint val="82000"/>
                  </a:schemeClr>
                </a:solidFill>
                <a:latin typeface="Aptos"/>
              </a:defRPr>
            </a:lvl1pPr>
          </a:lstStyle>
          <a:p>
            <a:pPr indent="0" defTabSz="914400">
              <a:lnSpc>
                <a:spcPct val="100000"/>
              </a:lnSpc>
              <a:buNone/>
            </a:pPr>
            <a:r>
              <a:rPr lang="pt-BR" sz="1200" b="0" strike="noStrike" spc="-1">
                <a:solidFill>
                  <a:schemeClr val="dk1">
                    <a:tint val="82000"/>
                  </a:schemeClr>
                </a:solidFill>
                <a:latin typeface="Aptos"/>
              </a:rPr>
              <a:t>&lt;data/hora&gt;</a:t>
            </a:r>
            <a:endParaRPr lang="pt-BR" sz="1200" b="0" strike="noStrike" spc="-1">
              <a:solidFill>
                <a:srgbClr val="000000"/>
              </a:solidFill>
              <a:latin typeface="Times New Roman"/>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pt-BR" sz="1400" b="0" strike="noStrike" spc="-1">
                <a:solidFill>
                  <a:srgbClr val="000000"/>
                </a:solidFill>
                <a:latin typeface="Times New Roman"/>
              </a:defRPr>
            </a:lvl1pPr>
          </a:lstStyle>
          <a:p>
            <a:pPr indent="0" algn="ctr">
              <a:buNone/>
            </a:pPr>
            <a:r>
              <a:rPr lang="pt-BR" sz="1400" b="0" strike="noStrike" spc="-1">
                <a:solidFill>
                  <a:srgbClr val="000000"/>
                </a:solidFill>
                <a:latin typeface="Times New Roman"/>
              </a:rPr>
              <a:t>&lt;rodapé&gt;</a:t>
            </a: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pt-BR" sz="1200" b="0" strike="noStrike" spc="-1">
                <a:solidFill>
                  <a:schemeClr val="dk1">
                    <a:tint val="82000"/>
                  </a:schemeClr>
                </a:solidFill>
                <a:latin typeface="Aptos"/>
              </a:defRPr>
            </a:lvl1pPr>
          </a:lstStyle>
          <a:p>
            <a:pPr indent="0" algn="r" defTabSz="914400">
              <a:lnSpc>
                <a:spcPct val="100000"/>
              </a:lnSpc>
              <a:buNone/>
            </a:pPr>
            <a:fld id="{2D9518DB-5C93-47F8-BC0B-0F3E88E2D9E1}" type="slidenum">
              <a:rPr lang="pt-BR" sz="1200" b="0" strike="noStrike" spc="-1">
                <a:solidFill>
                  <a:schemeClr val="dk1">
                    <a:tint val="82000"/>
                  </a:schemeClr>
                </a:solidFill>
                <a:latin typeface="Aptos"/>
              </a:rPr>
              <a:t>‹nº›</a:t>
            </a:fld>
            <a:endParaRPr lang="pt-B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66" name="Slide Background">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useBgFill="1">
        <p:nvSpPr>
          <p:cNvPr id="67" name="Rectangle 1">
            <a:extLst>
              <a:ext uri="{C183D7F6-B498-43B3-948B-1728B52AA6E4}">
                <adec:decorative xmlns:adec="http://schemas.microsoft.com/office/drawing/2017/decorative" val="1"/>
              </a:ext>
            </a:extLst>
          </p:cNvPr>
          <p:cNvSpPr/>
          <p:nvPr/>
        </p:nvSpPr>
        <p:spPr>
          <a:xfrm>
            <a:off x="105120" y="5400000"/>
            <a:ext cx="12191760" cy="1509840"/>
          </a:xfrm>
          <a:prstGeom prst="rect">
            <a:avLst/>
          </a:prstGeom>
          <a:ln>
            <a:noFill/>
          </a:ln>
          <a:effectLst>
            <a:outerShdw blurRad="254160" dist="114060" dir="20346319"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68" name="PlaceHolder 1"/>
          <p:cNvSpPr>
            <a:spLocks noGrp="1"/>
          </p:cNvSpPr>
          <p:nvPr>
            <p:ph type="title"/>
          </p:nvPr>
        </p:nvSpPr>
        <p:spPr>
          <a:xfrm>
            <a:off x="6480000" y="5652000"/>
            <a:ext cx="5816880" cy="1329840"/>
          </a:xfrm>
          <a:prstGeom prst="rect">
            <a:avLst/>
          </a:prstGeom>
          <a:noFill/>
          <a:ln w="0">
            <a:noFill/>
          </a:ln>
        </p:spPr>
        <p:txBody>
          <a:bodyPr lIns="91440" tIns="45720" rIns="91440" bIns="45720" anchor="ctr">
            <a:normAutofit/>
          </a:bodyPr>
          <a:lstStyle/>
          <a:p>
            <a:pPr indent="0" defTabSz="914400">
              <a:lnSpc>
                <a:spcPct val="90000"/>
              </a:lnSpc>
              <a:buNone/>
            </a:pPr>
            <a:r>
              <a:rPr lang="pt-BR" sz="3600" b="0" strike="noStrike" spc="-1">
                <a:solidFill>
                  <a:schemeClr val="dk1"/>
                </a:solidFill>
                <a:latin typeface="Stencil Std"/>
              </a:rPr>
              <a:t>Anarcocapitalismo </a:t>
            </a:r>
            <a:br>
              <a:rPr sz="3600"/>
            </a:br>
            <a:r>
              <a:rPr lang="pt-BR" sz="3600" b="0" strike="noStrike" spc="-1">
                <a:solidFill>
                  <a:schemeClr val="dk1"/>
                </a:solidFill>
                <a:latin typeface="Stencil Std"/>
              </a:rPr>
              <a:t>e a onda fake news</a:t>
            </a:r>
          </a:p>
        </p:txBody>
      </p:sp>
      <p:sp>
        <p:nvSpPr>
          <p:cNvPr id="69" name="PlaceHolder 2"/>
          <p:cNvSpPr>
            <a:spLocks noGrp="1"/>
          </p:cNvSpPr>
          <p:nvPr>
            <p:ph type="subTitle"/>
          </p:nvPr>
        </p:nvSpPr>
        <p:spPr>
          <a:xfrm>
            <a:off x="0" y="4634280"/>
            <a:ext cx="4114440" cy="851760"/>
          </a:xfrm>
          <a:prstGeom prst="rect">
            <a:avLst/>
          </a:prstGeom>
          <a:noFill/>
          <a:ln w="0">
            <a:noFill/>
          </a:ln>
        </p:spPr>
        <p:txBody>
          <a:bodyPr lIns="91440" tIns="45720" rIns="91440" bIns="45720" anchor="ctr">
            <a:normAutofit/>
          </a:bodyPr>
          <a:lstStyle/>
          <a:p>
            <a:pPr indent="0" algn="r" defTabSz="914400">
              <a:lnSpc>
                <a:spcPct val="90000"/>
              </a:lnSpc>
              <a:spcBef>
                <a:spcPts val="1001"/>
              </a:spcBef>
              <a:buNone/>
              <a:tabLst>
                <a:tab pos="0" algn="l"/>
              </a:tabLst>
            </a:pPr>
            <a:r>
              <a:rPr lang="pt-BR" sz="2000" b="0" strike="noStrike" spc="-1">
                <a:solidFill>
                  <a:srgbClr val="FFFFFF"/>
                </a:solidFill>
                <a:latin typeface="Aptos"/>
              </a:rPr>
              <a:t>19 de maio de 2024</a:t>
            </a:r>
            <a:endParaRPr lang="pt-BR" sz="2000" b="0" strike="noStrike" spc="-1">
              <a:solidFill>
                <a:srgbClr val="FFFFFF"/>
              </a:solidFill>
              <a:latin typeface="Arial"/>
            </a:endParaRPr>
          </a:p>
        </p:txBody>
      </p:sp>
      <p:sp>
        <p:nvSpPr>
          <p:cNvPr id="70" name="CaixaDeTexto 69"/>
          <p:cNvSpPr txBox="1"/>
          <p:nvPr/>
        </p:nvSpPr>
        <p:spPr>
          <a:xfrm>
            <a:off x="9288000" y="5112000"/>
            <a:ext cx="2756880" cy="685080"/>
          </a:xfrm>
          <a:prstGeom prst="rect">
            <a:avLst/>
          </a:prstGeom>
          <a:noFill/>
          <a:ln w="0">
            <a:noFill/>
          </a:ln>
        </p:spPr>
        <p:txBody>
          <a:bodyPr lIns="90000" tIns="45000" rIns="90000" bIns="45000" anchor="t">
            <a:noAutofit/>
          </a:bodyPr>
          <a:lstStyle/>
          <a:p>
            <a:r>
              <a:rPr lang="pt-BR" sz="2100" b="0" strike="noStrike" spc="-1">
                <a:solidFill>
                  <a:srgbClr val="FFFFFF"/>
                </a:solidFill>
                <a:latin typeface="Arial"/>
              </a:rPr>
              <a:t>19 de maio de 2024</a:t>
            </a:r>
            <a:endParaRPr lang="pt-BR" sz="2100" b="0" strike="noStrike" spc="-1">
              <a:solidFill>
                <a:srgbClr val="000000"/>
              </a:solidFill>
              <a:latin typeface="Arial"/>
            </a:endParaRPr>
          </a:p>
        </p:txBody>
      </p:sp>
      <p:pic>
        <p:nvPicPr>
          <p:cNvPr id="71" name="Imagem 70"/>
          <p:cNvPicPr/>
          <p:nvPr/>
        </p:nvPicPr>
        <p:blipFill>
          <a:blip r:embed="rId2"/>
          <a:stretch/>
        </p:blipFill>
        <p:spPr>
          <a:xfrm>
            <a:off x="-56880" y="0"/>
            <a:ext cx="12476880" cy="5580000"/>
          </a:xfrm>
          <a:prstGeom prst="rect">
            <a:avLst/>
          </a:prstGeom>
          <a:ln w="0">
            <a:noFill/>
          </a:ln>
        </p:spPr>
      </p:pic>
      <p:pic>
        <p:nvPicPr>
          <p:cNvPr id="72" name="Imagem 71"/>
          <p:cNvPicPr/>
          <p:nvPr/>
        </p:nvPicPr>
        <p:blipFill>
          <a:blip r:embed="rId3"/>
          <a:stretch/>
        </p:blipFill>
        <p:spPr>
          <a:xfrm>
            <a:off x="8280000" y="540000"/>
            <a:ext cx="2717640" cy="2717640"/>
          </a:xfrm>
          <a:prstGeom prst="rect">
            <a:avLst/>
          </a:prstGeom>
          <a:ln w="0">
            <a:noFill/>
          </a:ln>
        </p:spPr>
      </p:pic>
      <p:pic>
        <p:nvPicPr>
          <p:cNvPr id="73" name="Imagem 72"/>
          <p:cNvPicPr/>
          <p:nvPr/>
        </p:nvPicPr>
        <p:blipFill>
          <a:blip r:embed="rId4"/>
          <a:stretch/>
        </p:blipFill>
        <p:spPr>
          <a:xfrm>
            <a:off x="900000" y="3438000"/>
            <a:ext cx="3753360" cy="3420000"/>
          </a:xfrm>
          <a:prstGeom prst="rect">
            <a:avLst/>
          </a:prstGeom>
          <a:ln w="0">
            <a:noFill/>
          </a:ln>
        </p:spPr>
      </p:pic>
      <p:sp>
        <p:nvSpPr>
          <p:cNvPr id="74" name="CaixaDeTexto 73"/>
          <p:cNvSpPr txBox="1"/>
          <p:nvPr/>
        </p:nvSpPr>
        <p:spPr>
          <a:xfrm>
            <a:off x="9360000" y="5184000"/>
            <a:ext cx="2700000" cy="387720"/>
          </a:xfrm>
          <a:prstGeom prst="rect">
            <a:avLst/>
          </a:prstGeom>
          <a:noFill/>
          <a:ln w="0">
            <a:noFill/>
          </a:ln>
        </p:spPr>
        <p:txBody>
          <a:bodyPr lIns="90000" tIns="45000" rIns="90000" bIns="45000" anchor="t">
            <a:noAutofit/>
          </a:bodyPr>
          <a:lstStyle/>
          <a:p>
            <a:r>
              <a:rPr lang="pt-BR" sz="2100" b="0" strike="noStrike" spc="-1">
                <a:solidFill>
                  <a:srgbClr val="FFFFFF"/>
                </a:solidFill>
                <a:latin typeface="Arial"/>
              </a:rPr>
              <a:t>19 de maio de 2024</a:t>
            </a:r>
            <a:endParaRPr lang="pt-BR" sz="21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31"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32" name="PlaceHolder 1"/>
          <p:cNvSpPr>
            <a:spLocks noGrp="1"/>
          </p:cNvSpPr>
          <p:nvPr>
            <p:ph type="title"/>
          </p:nvPr>
        </p:nvSpPr>
        <p:spPr>
          <a:xfrm>
            <a:off x="631080" y="360000"/>
            <a:ext cx="5668920" cy="1481040"/>
          </a:xfrm>
          <a:prstGeom prst="rect">
            <a:avLst/>
          </a:prstGeom>
          <a:noFill/>
          <a:ln w="0">
            <a:noFill/>
          </a:ln>
        </p:spPr>
        <p:txBody>
          <a:bodyPr lIns="91440" tIns="45720" rIns="91440" bIns="45720" anchor="b">
            <a:normAutofit/>
          </a:bodyPr>
          <a:lstStyle/>
          <a:p>
            <a:pPr indent="0" defTabSz="914400">
              <a:lnSpc>
                <a:spcPct val="90000"/>
              </a:lnSpc>
              <a:buNone/>
            </a:pPr>
            <a:r>
              <a:rPr lang="pt-BR" sz="4200" b="0" strike="noStrike" spc="-1">
                <a:solidFill>
                  <a:schemeClr val="dk1"/>
                </a:solidFill>
                <a:latin typeface="Aptos Display"/>
              </a:rPr>
              <a:t>Castoriadis presente neste debate</a:t>
            </a:r>
            <a:endParaRPr lang="pt-BR" sz="4200" b="0" strike="noStrike" spc="-1">
              <a:solidFill>
                <a:schemeClr val="dk1"/>
              </a:solidFill>
              <a:latin typeface="Aptos"/>
            </a:endParaRPr>
          </a:p>
        </p:txBody>
      </p:sp>
      <p:sp>
        <p:nvSpPr>
          <p:cNvPr id="133" name="sketch line">
            <a:extLst>
              <a:ext uri="{C183D7F6-B498-43B3-948B-1728B52AA6E4}">
                <adec:decorative xmlns:adec="http://schemas.microsoft.com/office/drawing/2017/decorative" val="1"/>
              </a:ext>
            </a:extLst>
          </p:cNvPr>
          <p:cNvSpPr/>
          <p:nvPr/>
        </p:nvSpPr>
        <p:spPr>
          <a:xfrm>
            <a:off x="643320" y="1904760"/>
            <a:ext cx="3254760" cy="18000"/>
          </a:xfrm>
          <a:custGeom>
            <a:avLst/>
            <a:gdLst>
              <a:gd name="textAreaLeft" fmla="*/ 0 w 3254760"/>
              <a:gd name="textAreaRight" fmla="*/ 3255120 w 3254760"/>
              <a:gd name="textAreaTop" fmla="*/ 0 h 18000"/>
              <a:gd name="textAreaBottom" fmla="*/ 18360 h 18000"/>
            </a:gdLst>
            <a:ahLst/>
            <a:cxnLst/>
            <a:rect l="textAreaLeft" t="textAreaTop" r="textAreaRight" b="textAreaBottom"/>
            <a:pathLst>
              <a:path w="3255095" h="18288" fill="none">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rgbClr val="E97132"/>
            </a:solidFill>
            <a:round/>
          </a:ln>
        </p:spPr>
        <p:style>
          <a:lnRef idx="2">
            <a:schemeClr val="accent1">
              <a:shade val="50000"/>
            </a:schemeClr>
          </a:lnRef>
          <a:fillRef idx="1">
            <a:schemeClr val="accent1"/>
          </a:fillRef>
          <a:effectRef idx="0">
            <a:schemeClr val="accent1"/>
          </a:effectRef>
          <a:fontRef idx="minor"/>
        </p:style>
        <p:txBody>
          <a:bodyPr lIns="90000" tIns="-26640" rIns="90000" bIns="-26640" anchor="ctr">
            <a:noAutofit/>
          </a:bodyPr>
          <a:lstStyle/>
          <a:p>
            <a:pPr algn="ctr" defTabSz="914400">
              <a:lnSpc>
                <a:spcPct val="100000"/>
              </a:lnSpc>
            </a:pPr>
            <a:endParaRPr lang="en-US" sz="1800" b="0" strike="noStrike" spc="-1">
              <a:solidFill>
                <a:schemeClr val="lt1"/>
              </a:solidFill>
              <a:latin typeface="Aptos"/>
            </a:endParaRPr>
          </a:p>
        </p:txBody>
      </p:sp>
      <p:sp>
        <p:nvSpPr>
          <p:cNvPr id="134" name="PlaceHolder 2"/>
          <p:cNvSpPr>
            <a:spLocks noGrp="1"/>
          </p:cNvSpPr>
          <p:nvPr>
            <p:ph/>
          </p:nvPr>
        </p:nvSpPr>
        <p:spPr>
          <a:xfrm>
            <a:off x="631080" y="2160000"/>
            <a:ext cx="4818600" cy="4500000"/>
          </a:xfrm>
          <a:prstGeom prst="rect">
            <a:avLst/>
          </a:prstGeom>
          <a:noFill/>
          <a:ln w="0">
            <a:noFill/>
          </a:ln>
        </p:spPr>
        <p:txBody>
          <a:bodyPr lIns="91440" tIns="45720" rIns="91440" bIns="45720" anchor="t">
            <a:normAutofit fontScale="87465"/>
          </a:bodyPr>
          <a:lstStyle/>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Nos anos 1980, na França, o Centre Culturel International de Cerisy-la-Salle da Normandia promoveu debates entre artistas, pesquisadores, intelectuais e estudantes que consolidou a relação entre auto-organização cibernética e autogestão e autonomia política</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Estiveram envolvidos nessas formulações Jean-Pierre Dupuy, Edgar Morin e Cornelius Castoriadis.</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Castoriadis inspirou as reflexões sobre autonomia humana e autoinstituição do social</a:t>
            </a:r>
          </a:p>
        </p:txBody>
      </p:sp>
      <p:pic>
        <p:nvPicPr>
          <p:cNvPr id="135" name="Imagem 134"/>
          <p:cNvPicPr/>
          <p:nvPr/>
        </p:nvPicPr>
        <p:blipFill>
          <a:blip r:embed="rId2"/>
          <a:stretch/>
        </p:blipFill>
        <p:spPr>
          <a:xfrm>
            <a:off x="5659920" y="2099160"/>
            <a:ext cx="6531840" cy="44528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36"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37" name="PlaceHolder 1"/>
          <p:cNvSpPr>
            <a:spLocks noGrp="1"/>
          </p:cNvSpPr>
          <p:nvPr>
            <p:ph type="title"/>
          </p:nvPr>
        </p:nvSpPr>
        <p:spPr>
          <a:xfrm>
            <a:off x="631080" y="244080"/>
            <a:ext cx="5668920" cy="1481040"/>
          </a:xfrm>
          <a:prstGeom prst="rect">
            <a:avLst/>
          </a:prstGeom>
          <a:noFill/>
          <a:ln w="0">
            <a:noFill/>
          </a:ln>
        </p:spPr>
        <p:txBody>
          <a:bodyPr lIns="91440" tIns="45720" rIns="91440" bIns="45720" anchor="b">
            <a:normAutofit/>
          </a:bodyPr>
          <a:lstStyle/>
          <a:p>
            <a:pPr indent="0" defTabSz="914400">
              <a:lnSpc>
                <a:spcPct val="90000"/>
              </a:lnSpc>
              <a:buNone/>
            </a:pPr>
            <a:r>
              <a:rPr lang="pt-BR" sz="4200" b="0" strike="noStrike" spc="-1">
                <a:solidFill>
                  <a:schemeClr val="dk1"/>
                </a:solidFill>
                <a:latin typeface="Aptos Display"/>
              </a:rPr>
              <a:t>Redes e o confronto com a Ordem</a:t>
            </a:r>
            <a:endParaRPr lang="pt-BR" sz="4200" b="0" strike="noStrike" spc="-1">
              <a:solidFill>
                <a:schemeClr val="dk1"/>
              </a:solidFill>
              <a:latin typeface="Aptos"/>
            </a:endParaRPr>
          </a:p>
        </p:txBody>
      </p:sp>
      <p:sp>
        <p:nvSpPr>
          <p:cNvPr id="138" name="sketch line">
            <a:extLst>
              <a:ext uri="{C183D7F6-B498-43B3-948B-1728B52AA6E4}">
                <adec:decorative xmlns:adec="http://schemas.microsoft.com/office/drawing/2017/decorative" val="1"/>
              </a:ext>
            </a:extLst>
          </p:cNvPr>
          <p:cNvSpPr/>
          <p:nvPr/>
        </p:nvSpPr>
        <p:spPr>
          <a:xfrm>
            <a:off x="643320" y="1832760"/>
            <a:ext cx="3254760" cy="18000"/>
          </a:xfrm>
          <a:custGeom>
            <a:avLst/>
            <a:gdLst>
              <a:gd name="textAreaLeft" fmla="*/ 0 w 3254760"/>
              <a:gd name="textAreaRight" fmla="*/ 3255120 w 3254760"/>
              <a:gd name="textAreaTop" fmla="*/ 0 h 18000"/>
              <a:gd name="textAreaBottom" fmla="*/ 18360 h 18000"/>
            </a:gdLst>
            <a:ahLst/>
            <a:cxnLst/>
            <a:rect l="textAreaLeft" t="textAreaTop" r="textAreaRight" b="textAreaBottom"/>
            <a:pathLst>
              <a:path w="3255095" h="18288" fill="none">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rgbClr val="E97132"/>
            </a:solidFill>
            <a:round/>
          </a:ln>
        </p:spPr>
        <p:style>
          <a:lnRef idx="2">
            <a:schemeClr val="accent1">
              <a:shade val="50000"/>
            </a:schemeClr>
          </a:lnRef>
          <a:fillRef idx="1">
            <a:schemeClr val="accent1"/>
          </a:fillRef>
          <a:effectRef idx="0">
            <a:schemeClr val="accent1"/>
          </a:effectRef>
          <a:fontRef idx="minor"/>
        </p:style>
        <p:txBody>
          <a:bodyPr lIns="90000" tIns="-26640" rIns="90000" bIns="-26640" anchor="ctr">
            <a:noAutofit/>
          </a:bodyPr>
          <a:lstStyle/>
          <a:p>
            <a:pPr algn="ctr" defTabSz="914400">
              <a:lnSpc>
                <a:spcPct val="100000"/>
              </a:lnSpc>
            </a:pPr>
            <a:endParaRPr lang="en-US" sz="1800" b="0" strike="noStrike" spc="-1">
              <a:solidFill>
                <a:schemeClr val="lt1"/>
              </a:solidFill>
              <a:latin typeface="Aptos"/>
            </a:endParaRPr>
          </a:p>
        </p:txBody>
      </p:sp>
      <p:sp>
        <p:nvSpPr>
          <p:cNvPr id="139" name="PlaceHolder 2"/>
          <p:cNvSpPr>
            <a:spLocks noGrp="1"/>
          </p:cNvSpPr>
          <p:nvPr>
            <p:ph/>
          </p:nvPr>
        </p:nvSpPr>
        <p:spPr>
          <a:xfrm>
            <a:off x="540000" y="2160000"/>
            <a:ext cx="5760000" cy="4500000"/>
          </a:xfrm>
          <a:prstGeom prst="rect">
            <a:avLst/>
          </a:prstGeom>
          <a:noFill/>
          <a:ln w="0">
            <a:noFill/>
          </a:ln>
        </p:spPr>
        <p:txBody>
          <a:bodyPr lIns="91440" tIns="45720" rIns="91440" bIns="45720" anchor="t">
            <a:normAutofit fontScale="87480" lnSpcReduction="10000"/>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Muitos expoentes das manifestações ocorridas em 2013 no Rio de Janeiro e Belo Horizonte, citavam o anarcopunk ou o autonomismo como referências, formas de organização ocorridas na Europa, EUA e mundo árabe</a:t>
            </a:r>
          </a:p>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Muitos citaram as manifestações violentas de 2005 nos subúrbios franceses e os manuais de ação direta, como os Papers Black Bloc</a:t>
            </a:r>
          </a:p>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Havia, em todas manifestações juvenis do início do século XXI, a modus operandi do “enxameamento” e da carnavalização da política</a:t>
            </a:r>
          </a:p>
        </p:txBody>
      </p:sp>
      <p:pic>
        <p:nvPicPr>
          <p:cNvPr id="140" name="Imagem 3"/>
          <p:cNvPicPr/>
          <p:nvPr/>
        </p:nvPicPr>
        <p:blipFill>
          <a:blip r:embed="rId2"/>
          <a:stretch/>
        </p:blipFill>
        <p:spPr>
          <a:xfrm>
            <a:off x="6601320" y="2520000"/>
            <a:ext cx="5458680" cy="36435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75" name="Rectangle 8">
            <a:extLst>
              <a:ext uri="{C183D7F6-B498-43B3-948B-1728B52AA6E4}">
                <adec:decorative xmlns:adec="http://schemas.microsoft.com/office/drawing/2017/decorative" val="1"/>
              </a:ext>
            </a:extLst>
          </p:cNvPr>
          <p:cNvSpPr/>
          <p:nvPr/>
        </p:nvSpPr>
        <p:spPr>
          <a:xfrm>
            <a:off x="0" y="0"/>
            <a:ext cx="1219176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76" name="PlaceHolder 1"/>
          <p:cNvSpPr>
            <a:spLocks noGrp="1"/>
          </p:cNvSpPr>
          <p:nvPr>
            <p:ph type="title"/>
          </p:nvPr>
        </p:nvSpPr>
        <p:spPr>
          <a:xfrm>
            <a:off x="793800" y="387000"/>
            <a:ext cx="10065600" cy="1298160"/>
          </a:xfrm>
          <a:prstGeom prst="rect">
            <a:avLst/>
          </a:prstGeom>
          <a:noFill/>
          <a:ln w="0">
            <a:noFill/>
          </a:ln>
        </p:spPr>
        <p:txBody>
          <a:bodyPr lIns="91440" tIns="45720" rIns="91440" bIns="45720" anchor="b">
            <a:normAutofit/>
          </a:bodyPr>
          <a:lstStyle/>
          <a:p>
            <a:pPr indent="0" defTabSz="914400">
              <a:lnSpc>
                <a:spcPct val="90000"/>
              </a:lnSpc>
              <a:buNone/>
            </a:pPr>
            <a:r>
              <a:rPr lang="pt-BR" sz="4800" b="0" strike="noStrike" spc="-1">
                <a:solidFill>
                  <a:schemeClr val="dk1"/>
                </a:solidFill>
                <a:latin typeface="Aptos Display"/>
              </a:rPr>
              <a:t>Tudo começa com o libertarianismo</a:t>
            </a:r>
            <a:endParaRPr lang="pt-BR" sz="4800" b="0" strike="noStrike" spc="-1">
              <a:solidFill>
                <a:schemeClr val="dk1"/>
              </a:solidFill>
              <a:latin typeface="Aptos"/>
            </a:endParaRPr>
          </a:p>
        </p:txBody>
      </p:sp>
      <p:sp>
        <p:nvSpPr>
          <p:cNvPr id="77" name="Rectangle 10">
            <a:extLst>
              <a:ext uri="{C183D7F6-B498-43B3-948B-1728B52AA6E4}">
                <adec:decorative xmlns:adec="http://schemas.microsoft.com/office/drawing/2017/decorative" val="1"/>
              </a:ext>
            </a:extLst>
          </p:cNvPr>
          <p:cNvSpPr/>
          <p:nvPr/>
        </p:nvSpPr>
        <p:spPr>
          <a:xfrm flipH="1" flipV="1">
            <a:off x="-720" y="1998720"/>
            <a:ext cx="11454120" cy="78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78" name="Rectangle 12">
            <a:extLst>
              <a:ext uri="{C183D7F6-B498-43B3-948B-1728B52AA6E4}">
                <adec:decorative xmlns:adec="http://schemas.microsoft.com/office/drawing/2017/decorative" val="1"/>
              </a:ext>
            </a:extLst>
          </p:cNvPr>
          <p:cNvSpPr/>
          <p:nvPr/>
        </p:nvSpPr>
        <p:spPr>
          <a:xfrm>
            <a:off x="0" y="2203200"/>
            <a:ext cx="11382840" cy="4267800"/>
          </a:xfrm>
          <a:prstGeom prst="rect">
            <a:avLst/>
          </a:prstGeom>
          <a:solidFill>
            <a:schemeClr val="bg1"/>
          </a:solidFill>
          <a:ln>
            <a:noFill/>
          </a:ln>
          <a:effectLst>
            <a:outerShdw blurRad="13968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79" name="PlaceHolder 2"/>
          <p:cNvSpPr>
            <a:spLocks noGrp="1"/>
          </p:cNvSpPr>
          <p:nvPr>
            <p:ph/>
          </p:nvPr>
        </p:nvSpPr>
        <p:spPr>
          <a:xfrm>
            <a:off x="793800" y="2340000"/>
            <a:ext cx="4530600" cy="3960000"/>
          </a:xfrm>
          <a:prstGeom prst="rect">
            <a:avLst/>
          </a:prstGeom>
          <a:noFill/>
          <a:ln w="0">
            <a:noFill/>
          </a:ln>
        </p:spPr>
        <p:txBody>
          <a:bodyPr lIns="91440" tIns="45720" rIns="91440" bIns="45720" anchor="ctr">
            <a:normAutofit fontScale="93713"/>
          </a:bodyPr>
          <a:lstStyle/>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Ideologia política que defende o hiperindividualismo</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Em seu discurso, defendem que a política deve maximizar a autonomia e a liberdade de escolha</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Não seria função do Estado promover a ordem ou a igualdade, mas defendem um Estado Mínimo que estabeleça um conjunto mínimo de leis, proteja a vida e a propriedade</a:t>
            </a:r>
          </a:p>
        </p:txBody>
      </p:sp>
      <p:pic>
        <p:nvPicPr>
          <p:cNvPr id="80" name="Imagem 79"/>
          <p:cNvPicPr/>
          <p:nvPr/>
        </p:nvPicPr>
        <p:blipFill>
          <a:blip r:embed="rId2"/>
          <a:stretch/>
        </p:blipFill>
        <p:spPr>
          <a:xfrm>
            <a:off x="5364000" y="2393280"/>
            <a:ext cx="5914440" cy="3942720"/>
          </a:xfrm>
          <a:prstGeom prst="rect">
            <a:avLst/>
          </a:prstGeom>
          <a:ln w="0">
            <a:noFill/>
          </a:ln>
        </p:spPr>
      </p:pic>
      <p:sp>
        <p:nvSpPr>
          <p:cNvPr id="81" name="Rectangle 14">
            <a:extLst>
              <a:ext uri="{C183D7F6-B498-43B3-948B-1728B52AA6E4}">
                <adec:decorative xmlns:adec="http://schemas.microsoft.com/office/drawing/2017/decorative" val="1"/>
              </a:ext>
            </a:extLst>
          </p:cNvPr>
          <p:cNvSpPr/>
          <p:nvPr/>
        </p:nvSpPr>
        <p:spPr>
          <a:xfrm rot="5400000">
            <a:off x="11228400" y="2313000"/>
            <a:ext cx="781200" cy="151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82" name="Rectangle 21">
            <a:extLst>
              <a:ext uri="{C183D7F6-B498-43B3-948B-1728B52AA6E4}">
                <adec:decorative xmlns:adec="http://schemas.microsoft.com/office/drawing/2017/decorative" val="1"/>
              </a:ext>
            </a:extLst>
          </p:cNvPr>
          <p:cNvSpPr/>
          <p:nvPr/>
        </p:nvSpPr>
        <p:spPr>
          <a:xfrm>
            <a:off x="0" y="0"/>
            <a:ext cx="1219176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83" name="PlaceHolder 1"/>
          <p:cNvSpPr>
            <a:spLocks noGrp="1"/>
          </p:cNvSpPr>
          <p:nvPr>
            <p:ph type="title"/>
          </p:nvPr>
        </p:nvSpPr>
        <p:spPr>
          <a:xfrm>
            <a:off x="900000" y="856080"/>
            <a:ext cx="4680000" cy="1127880"/>
          </a:xfrm>
          <a:prstGeom prst="rect">
            <a:avLst/>
          </a:prstGeom>
          <a:noFill/>
          <a:ln w="0">
            <a:noFill/>
          </a:ln>
        </p:spPr>
        <p:txBody>
          <a:bodyPr lIns="91440" tIns="45720" rIns="91440" bIns="45720" anchor="ctr">
            <a:normAutofit/>
          </a:bodyPr>
          <a:lstStyle/>
          <a:p>
            <a:pPr indent="0" defTabSz="914400">
              <a:lnSpc>
                <a:spcPct val="90000"/>
              </a:lnSpc>
              <a:buNone/>
            </a:pPr>
            <a:r>
              <a:rPr lang="pt-BR" sz="3700" b="0" strike="noStrike" spc="-1">
                <a:solidFill>
                  <a:schemeClr val="dk1"/>
                </a:solidFill>
                <a:latin typeface="Aptos Display"/>
              </a:rPr>
              <a:t>Libertarianismo estadunidense</a:t>
            </a:r>
            <a:endParaRPr lang="pt-BR" sz="3700" b="0" strike="noStrike" spc="-1">
              <a:solidFill>
                <a:schemeClr val="dk1"/>
              </a:solidFill>
              <a:latin typeface="Aptos"/>
            </a:endParaRPr>
          </a:p>
        </p:txBody>
      </p:sp>
      <p:grpSp>
        <p:nvGrpSpPr>
          <p:cNvPr id="84" name="Group 23">
            <a:extLst>
              <a:ext uri="{C183D7F6-B498-43B3-948B-1728B52AA6E4}">
                <adec:decorative xmlns:adec="http://schemas.microsoft.com/office/drawing/2017/decorative" val="1"/>
              </a:ext>
            </a:extLst>
          </p:cNvPr>
          <p:cNvGrpSpPr/>
          <p:nvPr/>
        </p:nvGrpSpPr>
        <p:grpSpPr>
          <a:xfrm>
            <a:off x="0" y="1083600"/>
            <a:ext cx="354960" cy="673200"/>
            <a:chOff x="0" y="1083600"/>
            <a:chExt cx="354960" cy="673200"/>
          </a:xfrm>
        </p:grpSpPr>
        <p:sp>
          <p:nvSpPr>
            <p:cNvPr id="85" name="Rectangle 24">
              <a:extLst>
                <a:ext uri="{C183D7F6-B498-43B3-948B-1728B52AA6E4}">
                  <adec:decorative xmlns:adec="http://schemas.microsoft.com/office/drawing/2017/decorative" val="1"/>
                </a:ext>
              </a:extLst>
            </p:cNvPr>
            <p:cNvSpPr/>
            <p:nvPr/>
          </p:nvSpPr>
          <p:spPr>
            <a:xfrm>
              <a:off x="0" y="1083600"/>
              <a:ext cx="8712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86" name="Rectangle 25">
              <a:extLst>
                <a:ext uri="{C183D7F6-B498-43B3-948B-1728B52AA6E4}">
                  <adec:decorative xmlns:adec="http://schemas.microsoft.com/office/drawing/2017/decorative" val="1"/>
                </a:ext>
              </a:extLst>
            </p:cNvPr>
            <p:cNvSpPr/>
            <p:nvPr/>
          </p:nvSpPr>
          <p:spPr>
            <a:xfrm>
              <a:off x="159480" y="108360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grpSp>
      <p:sp>
        <p:nvSpPr>
          <p:cNvPr id="87" name="Rectangle 27">
            <a:extLst>
              <a:ext uri="{C183D7F6-B498-43B3-948B-1728B52AA6E4}">
                <adec:decorative xmlns:adec="http://schemas.microsoft.com/office/drawing/2017/decorative" val="1"/>
              </a:ext>
            </a:extLst>
          </p:cNvPr>
          <p:cNvSpPr/>
          <p:nvPr/>
        </p:nvSpPr>
        <p:spPr>
          <a:xfrm flipH="1">
            <a:off x="664200" y="2090520"/>
            <a:ext cx="4297320" cy="2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17640" rIns="90000" bIns="-17640" anchor="ctr">
            <a:noAutofit/>
          </a:bodyPr>
          <a:lstStyle/>
          <a:p>
            <a:pPr algn="ctr" defTabSz="914400">
              <a:lnSpc>
                <a:spcPct val="100000"/>
              </a:lnSpc>
            </a:pPr>
            <a:endParaRPr lang="en-US" sz="1800" b="0" strike="noStrike" spc="-1">
              <a:solidFill>
                <a:schemeClr val="lt1"/>
              </a:solidFill>
              <a:latin typeface="Aptos"/>
            </a:endParaRPr>
          </a:p>
        </p:txBody>
      </p:sp>
      <p:sp>
        <p:nvSpPr>
          <p:cNvPr id="88" name="PlaceHolder 2"/>
          <p:cNvSpPr>
            <a:spLocks noGrp="1"/>
          </p:cNvSpPr>
          <p:nvPr>
            <p:ph/>
          </p:nvPr>
        </p:nvSpPr>
        <p:spPr>
          <a:xfrm>
            <a:off x="180000" y="2330640"/>
            <a:ext cx="5400000" cy="3979080"/>
          </a:xfrm>
          <a:prstGeom prst="rect">
            <a:avLst/>
          </a:prstGeom>
          <a:noFill/>
          <a:ln w="0">
            <a:noFill/>
          </a:ln>
        </p:spPr>
        <p:txBody>
          <a:bodyPr lIns="91440" tIns="45720" rIns="91440" bIns="45720" anchor="ctr">
            <a:normAutofit fontScale="80949" lnSpcReduction="10000"/>
          </a:bodyPr>
          <a:lstStyle/>
          <a:p>
            <a:pPr marL="228600" indent="-228600" defTabSz="914400">
              <a:lnSpc>
                <a:spcPct val="90000"/>
              </a:lnSpc>
              <a:spcBef>
                <a:spcPts val="1001"/>
              </a:spcBef>
              <a:buClr>
                <a:srgbClr val="000000"/>
              </a:buClr>
              <a:buFont typeface="Arial"/>
              <a:buChar char="•"/>
            </a:pPr>
            <a:r>
              <a:rPr lang="pt-BR" sz="2000" b="0" strike="noStrike" spc="-1">
                <a:solidFill>
                  <a:schemeClr val="dk1"/>
                </a:solidFill>
                <a:latin typeface="Aptos"/>
              </a:rPr>
              <a:t>O libertarianismo americano gera muita incompreensão porque é conservador em questões econômicas e ultraliberal nas esferas pessoal e cultural (incluindo direito radical ao uso do próprio corpo)</a:t>
            </a:r>
          </a:p>
          <a:p>
            <a:pPr marL="228600" indent="-228600" defTabSz="914400">
              <a:lnSpc>
                <a:spcPct val="90000"/>
              </a:lnSpc>
              <a:spcBef>
                <a:spcPts val="1001"/>
              </a:spcBef>
              <a:buClr>
                <a:srgbClr val="000000"/>
              </a:buClr>
              <a:buFont typeface="Arial"/>
              <a:buChar char="•"/>
            </a:pPr>
            <a:r>
              <a:rPr lang="pt-BR" sz="2000" b="0" strike="noStrike" spc="-1">
                <a:solidFill>
                  <a:schemeClr val="dk1"/>
                </a:solidFill>
                <a:latin typeface="Aptos"/>
              </a:rPr>
              <a:t>A pequena cidade de Grafton, no nordeste dos Estados Unidos, na fronteira com o Canadá, foi palco de experimentação libertariana no início dos anos 2000.</a:t>
            </a:r>
          </a:p>
          <a:p>
            <a:pPr marL="228600" indent="-228600" defTabSz="914400">
              <a:lnSpc>
                <a:spcPct val="90000"/>
              </a:lnSpc>
              <a:spcBef>
                <a:spcPts val="1001"/>
              </a:spcBef>
              <a:buClr>
                <a:srgbClr val="000000"/>
              </a:buClr>
              <a:buFont typeface="Arial"/>
              <a:buChar char="•"/>
            </a:pPr>
            <a:r>
              <a:rPr lang="pt-BR" sz="2000" b="0" strike="noStrike" spc="-1">
                <a:solidFill>
                  <a:schemeClr val="dk1"/>
                </a:solidFill>
                <a:latin typeface="Aptos"/>
              </a:rPr>
              <a:t>Reduziram regras e impostos para provar que a intervenção governamental é opressiva e desnecessária, mas fracassaram: sem estrutura devido à deterioração dos serviços públicos, tomada pela violência e pelo crime e até pelo araque de ursos-negros</a:t>
            </a:r>
          </a:p>
          <a:p>
            <a:pPr marL="228600" indent="-228600" defTabSz="914400">
              <a:lnSpc>
                <a:spcPct val="90000"/>
              </a:lnSpc>
              <a:spcBef>
                <a:spcPts val="1001"/>
              </a:spcBef>
              <a:buClr>
                <a:srgbClr val="000000"/>
              </a:buClr>
              <a:buFont typeface="Arial"/>
              <a:buChar char="•"/>
            </a:pPr>
            <a:r>
              <a:rPr lang="pt-BR" sz="2000" b="0" strike="noStrike" spc="-1">
                <a:solidFill>
                  <a:schemeClr val="dk1"/>
                </a:solidFill>
                <a:latin typeface="Aptos"/>
              </a:rPr>
              <a:t>Nas últimas eleições presidenciais dos EUA, Jo Jorgensen foi candidata do Partido Libertário que ficou em 3º na eleição presidencial dos EUA</a:t>
            </a:r>
          </a:p>
        </p:txBody>
      </p:sp>
      <p:sp>
        <p:nvSpPr>
          <p:cNvPr id="89" name="Rectangle 29">
            <a:extLst>
              <a:ext uri="{C183D7F6-B498-43B3-948B-1728B52AA6E4}">
                <adec:decorative xmlns:adec="http://schemas.microsoft.com/office/drawing/2017/decorative" val="1"/>
              </a:ext>
            </a:extLst>
          </p:cNvPr>
          <p:cNvSpPr/>
          <p:nvPr/>
        </p:nvSpPr>
        <p:spPr>
          <a:xfrm flipH="1">
            <a:off x="10697760" y="0"/>
            <a:ext cx="1494000" cy="6857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90" name="Rectangle 31">
            <a:extLst>
              <a:ext uri="{C183D7F6-B498-43B3-948B-1728B52AA6E4}">
                <adec:decorative xmlns:adec="http://schemas.microsoft.com/office/drawing/2017/decorative" val="1"/>
              </a:ext>
            </a:extLst>
          </p:cNvPr>
          <p:cNvSpPr/>
          <p:nvPr/>
        </p:nvSpPr>
        <p:spPr>
          <a:xfrm>
            <a:off x="5685840" y="513720"/>
            <a:ext cx="6009120" cy="5834160"/>
          </a:xfrm>
          <a:prstGeom prst="rect">
            <a:avLst/>
          </a:prstGeom>
          <a:solidFill>
            <a:schemeClr val="bg1"/>
          </a:solidFill>
          <a:ln>
            <a:noFill/>
          </a:ln>
          <a:effectLst>
            <a:outerShdw blurRad="13968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pic>
        <p:nvPicPr>
          <p:cNvPr id="91" name="Espaço Reservado para Conteúdo 3" descr="Pessoa em frente a tela de computador com texto preto sobre fundo branco&#10;&#10;Descrição gerada automaticamente com confiança baixa"/>
          <p:cNvPicPr/>
          <p:nvPr/>
        </p:nvPicPr>
        <p:blipFill>
          <a:blip r:embed="rId2"/>
          <a:srcRect l="14365" r="27617"/>
          <a:stretch/>
        </p:blipFill>
        <p:spPr>
          <a:xfrm>
            <a:off x="5977800" y="799200"/>
            <a:ext cx="5425200" cy="525888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92" name="Rectangle 8">
            <a:extLst>
              <a:ext uri="{C183D7F6-B498-43B3-948B-1728B52AA6E4}">
                <adec:decorative xmlns:adec="http://schemas.microsoft.com/office/drawing/2017/decorative" val="1"/>
              </a:ext>
            </a:extLst>
          </p:cNvPr>
          <p:cNvSpPr/>
          <p:nvPr/>
        </p:nvSpPr>
        <p:spPr>
          <a:xfrm>
            <a:off x="0" y="0"/>
            <a:ext cx="1219176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93" name="PlaceHolder 1"/>
          <p:cNvSpPr>
            <a:spLocks noGrp="1"/>
          </p:cNvSpPr>
          <p:nvPr>
            <p:ph type="title"/>
          </p:nvPr>
        </p:nvSpPr>
        <p:spPr>
          <a:xfrm>
            <a:off x="589680" y="856080"/>
            <a:ext cx="4560120" cy="1127880"/>
          </a:xfrm>
          <a:prstGeom prst="rect">
            <a:avLst/>
          </a:prstGeom>
          <a:noFill/>
          <a:ln w="0">
            <a:noFill/>
          </a:ln>
        </p:spPr>
        <p:txBody>
          <a:bodyPr lIns="91440" tIns="45720" rIns="91440" bIns="45720" anchor="ctr">
            <a:normAutofit/>
          </a:bodyPr>
          <a:lstStyle/>
          <a:p>
            <a:pPr indent="0" defTabSz="914400">
              <a:lnSpc>
                <a:spcPct val="90000"/>
              </a:lnSpc>
              <a:buNone/>
            </a:pPr>
            <a:r>
              <a:rPr lang="pt-BR" sz="4000" b="0" strike="noStrike" spc="-1">
                <a:solidFill>
                  <a:schemeClr val="dk1"/>
                </a:solidFill>
                <a:latin typeface="Aptos Display"/>
              </a:rPr>
              <a:t>MBL é libertariano</a:t>
            </a:r>
            <a:endParaRPr lang="pt-BR" sz="4000" b="0" strike="noStrike" spc="-1">
              <a:solidFill>
                <a:schemeClr val="dk1"/>
              </a:solidFill>
              <a:latin typeface="Aptos"/>
            </a:endParaRPr>
          </a:p>
        </p:txBody>
      </p:sp>
      <p:grpSp>
        <p:nvGrpSpPr>
          <p:cNvPr id="94" name="Group 10">
            <a:extLst>
              <a:ext uri="{C183D7F6-B498-43B3-948B-1728B52AA6E4}">
                <adec:decorative xmlns:adec="http://schemas.microsoft.com/office/drawing/2017/decorative" val="1"/>
              </a:ext>
            </a:extLst>
          </p:cNvPr>
          <p:cNvGrpSpPr/>
          <p:nvPr/>
        </p:nvGrpSpPr>
        <p:grpSpPr>
          <a:xfrm>
            <a:off x="0" y="1083600"/>
            <a:ext cx="354960" cy="673200"/>
            <a:chOff x="0" y="1083600"/>
            <a:chExt cx="354960" cy="673200"/>
          </a:xfrm>
        </p:grpSpPr>
        <p:sp>
          <p:nvSpPr>
            <p:cNvPr id="95" name="Rectangle 11">
              <a:extLst>
                <a:ext uri="{C183D7F6-B498-43B3-948B-1728B52AA6E4}">
                  <adec:decorative xmlns:adec="http://schemas.microsoft.com/office/drawing/2017/decorative" val="1"/>
                </a:ext>
              </a:extLst>
            </p:cNvPr>
            <p:cNvSpPr/>
            <p:nvPr/>
          </p:nvSpPr>
          <p:spPr>
            <a:xfrm>
              <a:off x="0" y="1083600"/>
              <a:ext cx="8712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96" name="Rectangle 12">
              <a:extLst>
                <a:ext uri="{C183D7F6-B498-43B3-948B-1728B52AA6E4}">
                  <adec:decorative xmlns:adec="http://schemas.microsoft.com/office/drawing/2017/decorative" val="1"/>
                </a:ext>
              </a:extLst>
            </p:cNvPr>
            <p:cNvSpPr/>
            <p:nvPr/>
          </p:nvSpPr>
          <p:spPr>
            <a:xfrm>
              <a:off x="159480" y="108360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grpSp>
      <p:sp>
        <p:nvSpPr>
          <p:cNvPr id="97" name="Rectangle 14">
            <a:extLst>
              <a:ext uri="{C183D7F6-B498-43B3-948B-1728B52AA6E4}">
                <adec:decorative xmlns:adec="http://schemas.microsoft.com/office/drawing/2017/decorative" val="1"/>
              </a:ext>
            </a:extLst>
          </p:cNvPr>
          <p:cNvSpPr/>
          <p:nvPr/>
        </p:nvSpPr>
        <p:spPr>
          <a:xfrm flipH="1">
            <a:off x="664200" y="1838520"/>
            <a:ext cx="4297320" cy="2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17640" rIns="90000" bIns="-17640" anchor="ctr">
            <a:noAutofit/>
          </a:bodyPr>
          <a:lstStyle/>
          <a:p>
            <a:pPr algn="ctr" defTabSz="914400">
              <a:lnSpc>
                <a:spcPct val="100000"/>
              </a:lnSpc>
            </a:pPr>
            <a:endParaRPr lang="en-US" sz="1800" b="0" strike="noStrike" spc="-1">
              <a:solidFill>
                <a:schemeClr val="lt1"/>
              </a:solidFill>
              <a:latin typeface="Aptos"/>
            </a:endParaRPr>
          </a:p>
        </p:txBody>
      </p:sp>
      <p:sp>
        <p:nvSpPr>
          <p:cNvPr id="98" name="PlaceHolder 2"/>
          <p:cNvSpPr>
            <a:spLocks noGrp="1"/>
          </p:cNvSpPr>
          <p:nvPr>
            <p:ph/>
          </p:nvPr>
        </p:nvSpPr>
        <p:spPr>
          <a:xfrm>
            <a:off x="180000" y="1983960"/>
            <a:ext cx="5400000" cy="4325760"/>
          </a:xfrm>
          <a:prstGeom prst="rect">
            <a:avLst/>
          </a:prstGeom>
          <a:noFill/>
          <a:ln w="0">
            <a:noFill/>
          </a:ln>
        </p:spPr>
        <p:txBody>
          <a:bodyPr lIns="91440" tIns="45720" rIns="91440" bIns="45720" anchor="ctr">
            <a:normAutofit/>
          </a:bodyPr>
          <a:lstStyle/>
          <a:p>
            <a:pPr marL="228600" indent="-228600" defTabSz="914400">
              <a:lnSpc>
                <a:spcPct val="90000"/>
              </a:lnSpc>
              <a:spcBef>
                <a:spcPts val="1001"/>
              </a:spcBef>
              <a:buClr>
                <a:srgbClr val="000000"/>
              </a:buClr>
              <a:buFont typeface="Arial"/>
              <a:buChar char="•"/>
            </a:pPr>
            <a:r>
              <a:rPr lang="pt-BR" sz="2000" b="0" strike="noStrike" spc="-1">
                <a:solidFill>
                  <a:schemeClr val="dk1"/>
                </a:solidFill>
                <a:latin typeface="Aptos"/>
              </a:rPr>
              <a:t>O MBL recebeu recursos e apoio de organizações internacionais ultraliberais (como o Atlas Network) para disseminar valores libertarianos</a:t>
            </a:r>
          </a:p>
          <a:p>
            <a:pPr marL="228600" indent="-228600" defTabSz="914400">
              <a:lnSpc>
                <a:spcPct val="90000"/>
              </a:lnSpc>
              <a:spcBef>
                <a:spcPts val="1001"/>
              </a:spcBef>
              <a:buClr>
                <a:srgbClr val="000000"/>
              </a:buClr>
              <a:buFont typeface="Arial"/>
              <a:buChar char="•"/>
            </a:pPr>
            <a:r>
              <a:rPr lang="pt-BR" sz="2000" b="0" strike="noStrike" spc="-1">
                <a:solidFill>
                  <a:schemeClr val="dk1"/>
                </a:solidFill>
                <a:latin typeface="Aptos"/>
              </a:rPr>
              <a:t>Como nos EUA, são radicais na defesa da total autonomia individual frente ao Estado e são muito agressivos (até violentos) contra propostas socializantes ou de promoção da igualdade social</a:t>
            </a:r>
          </a:p>
          <a:p>
            <a:pPr marL="228600" indent="-228600" defTabSz="914400">
              <a:lnSpc>
                <a:spcPct val="90000"/>
              </a:lnSpc>
              <a:spcBef>
                <a:spcPts val="1001"/>
              </a:spcBef>
              <a:buClr>
                <a:srgbClr val="000000"/>
              </a:buClr>
              <a:buFont typeface="Arial"/>
              <a:buChar char="•"/>
            </a:pPr>
            <a:r>
              <a:rPr lang="pt-BR" sz="2000" b="0" strike="noStrike" spc="-1">
                <a:solidFill>
                  <a:schemeClr val="dk1"/>
                </a:solidFill>
                <a:latin typeface="Aptos"/>
              </a:rPr>
              <a:t>Os libertarianos dos EUA defendem o uso de armas pessoais para coibir, inclusive, a abordagem de polícia e agentes públicos que não tenham mandado </a:t>
            </a:r>
          </a:p>
        </p:txBody>
      </p:sp>
      <p:sp>
        <p:nvSpPr>
          <p:cNvPr id="99" name="Rectangle 16">
            <a:extLst>
              <a:ext uri="{C183D7F6-B498-43B3-948B-1728B52AA6E4}">
                <adec:decorative xmlns:adec="http://schemas.microsoft.com/office/drawing/2017/decorative" val="1"/>
              </a:ext>
            </a:extLst>
          </p:cNvPr>
          <p:cNvSpPr/>
          <p:nvPr/>
        </p:nvSpPr>
        <p:spPr>
          <a:xfrm flipH="1">
            <a:off x="10697760" y="0"/>
            <a:ext cx="1494000" cy="6857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00" name="Rectangle 18">
            <a:extLst>
              <a:ext uri="{C183D7F6-B498-43B3-948B-1728B52AA6E4}">
                <adec:decorative xmlns:adec="http://schemas.microsoft.com/office/drawing/2017/decorative" val="1"/>
              </a:ext>
            </a:extLst>
          </p:cNvPr>
          <p:cNvSpPr/>
          <p:nvPr/>
        </p:nvSpPr>
        <p:spPr>
          <a:xfrm>
            <a:off x="5685840" y="513720"/>
            <a:ext cx="6009120" cy="5834160"/>
          </a:xfrm>
          <a:prstGeom prst="rect">
            <a:avLst/>
          </a:prstGeom>
          <a:solidFill>
            <a:schemeClr val="bg1"/>
          </a:solidFill>
          <a:ln>
            <a:noFill/>
          </a:ln>
          <a:effectLst>
            <a:outerShdw blurRad="13968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pic>
        <p:nvPicPr>
          <p:cNvPr id="101" name="Imagem 3"/>
          <p:cNvPicPr/>
          <p:nvPr/>
        </p:nvPicPr>
        <p:blipFill>
          <a:blip r:embed="rId2"/>
          <a:srcRect t="3063" r="5" b="5"/>
          <a:stretch/>
        </p:blipFill>
        <p:spPr>
          <a:xfrm>
            <a:off x="5977800" y="799200"/>
            <a:ext cx="5425200" cy="5258880"/>
          </a:xfrm>
          <a:prstGeom prst="rect">
            <a:avLst/>
          </a:prstGeom>
          <a:ln w="0">
            <a:noFill/>
          </a:ln>
        </p:spPr>
      </p:pic>
      <p:pic>
        <p:nvPicPr>
          <p:cNvPr id="102" name="Imagem 101"/>
          <p:cNvPicPr/>
          <p:nvPr/>
        </p:nvPicPr>
        <p:blipFill>
          <a:blip r:embed="rId3"/>
          <a:stretch/>
        </p:blipFill>
        <p:spPr>
          <a:xfrm>
            <a:off x="5974920" y="799200"/>
            <a:ext cx="5428080" cy="525888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03" name="Rectangle 8">
            <a:extLst>
              <a:ext uri="{C183D7F6-B498-43B3-948B-1728B52AA6E4}">
                <adec:decorative xmlns:adec="http://schemas.microsoft.com/office/drawing/2017/decorative" val="1"/>
              </a:ext>
            </a:extLst>
          </p:cNvPr>
          <p:cNvSpPr/>
          <p:nvPr/>
        </p:nvSpPr>
        <p:spPr>
          <a:xfrm>
            <a:off x="0" y="0"/>
            <a:ext cx="1219176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04" name="PlaceHolder 1"/>
          <p:cNvSpPr>
            <a:spLocks noGrp="1"/>
          </p:cNvSpPr>
          <p:nvPr>
            <p:ph type="title"/>
          </p:nvPr>
        </p:nvSpPr>
        <p:spPr>
          <a:xfrm>
            <a:off x="589680" y="856080"/>
            <a:ext cx="4560120" cy="1127880"/>
          </a:xfrm>
          <a:prstGeom prst="rect">
            <a:avLst/>
          </a:prstGeom>
          <a:noFill/>
          <a:ln w="0">
            <a:noFill/>
          </a:ln>
        </p:spPr>
        <p:txBody>
          <a:bodyPr lIns="91440" tIns="45720" rIns="91440" bIns="45720" anchor="ctr">
            <a:normAutofit/>
          </a:bodyPr>
          <a:lstStyle/>
          <a:p>
            <a:pPr indent="0" defTabSz="914400">
              <a:lnSpc>
                <a:spcPct val="90000"/>
              </a:lnSpc>
              <a:buNone/>
            </a:pPr>
            <a:r>
              <a:rPr lang="pt-BR" sz="3700" b="0" strike="noStrike" spc="-1">
                <a:solidFill>
                  <a:schemeClr val="dk1"/>
                </a:solidFill>
                <a:latin typeface="Aptos Display"/>
              </a:rPr>
              <a:t>Anarcocapitalismo não existe</a:t>
            </a:r>
            <a:endParaRPr lang="pt-BR" sz="3700" b="0" strike="noStrike" spc="-1">
              <a:solidFill>
                <a:schemeClr val="dk1"/>
              </a:solidFill>
              <a:latin typeface="Aptos"/>
            </a:endParaRPr>
          </a:p>
        </p:txBody>
      </p:sp>
      <p:grpSp>
        <p:nvGrpSpPr>
          <p:cNvPr id="105" name="Group 10">
            <a:extLst>
              <a:ext uri="{C183D7F6-B498-43B3-948B-1728B52AA6E4}">
                <adec:decorative xmlns:adec="http://schemas.microsoft.com/office/drawing/2017/decorative" val="1"/>
              </a:ext>
            </a:extLst>
          </p:cNvPr>
          <p:cNvGrpSpPr/>
          <p:nvPr/>
        </p:nvGrpSpPr>
        <p:grpSpPr>
          <a:xfrm>
            <a:off x="0" y="1083600"/>
            <a:ext cx="354960" cy="673200"/>
            <a:chOff x="0" y="1083600"/>
            <a:chExt cx="354960" cy="673200"/>
          </a:xfrm>
        </p:grpSpPr>
        <p:sp>
          <p:nvSpPr>
            <p:cNvPr id="106" name="Rectangle 11">
              <a:extLst>
                <a:ext uri="{C183D7F6-B498-43B3-948B-1728B52AA6E4}">
                  <adec:decorative xmlns:adec="http://schemas.microsoft.com/office/drawing/2017/decorative" val="1"/>
                </a:ext>
              </a:extLst>
            </p:cNvPr>
            <p:cNvSpPr/>
            <p:nvPr/>
          </p:nvSpPr>
          <p:spPr>
            <a:xfrm>
              <a:off x="0" y="1083600"/>
              <a:ext cx="8712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07" name="Rectangle 12">
              <a:extLst>
                <a:ext uri="{C183D7F6-B498-43B3-948B-1728B52AA6E4}">
                  <adec:decorative xmlns:adec="http://schemas.microsoft.com/office/drawing/2017/decorative" val="1"/>
                </a:ext>
              </a:extLst>
            </p:cNvPr>
            <p:cNvSpPr/>
            <p:nvPr/>
          </p:nvSpPr>
          <p:spPr>
            <a:xfrm>
              <a:off x="159480" y="108360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grpSp>
      <p:sp>
        <p:nvSpPr>
          <p:cNvPr id="108" name="Rectangle 14">
            <a:extLst>
              <a:ext uri="{C183D7F6-B498-43B3-948B-1728B52AA6E4}">
                <adec:decorative xmlns:adec="http://schemas.microsoft.com/office/drawing/2017/decorative" val="1"/>
              </a:ext>
            </a:extLst>
          </p:cNvPr>
          <p:cNvSpPr/>
          <p:nvPr/>
        </p:nvSpPr>
        <p:spPr>
          <a:xfrm flipH="1">
            <a:off x="664200" y="1946520"/>
            <a:ext cx="4297320" cy="2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17640" rIns="90000" bIns="-17640" anchor="ctr">
            <a:noAutofit/>
          </a:bodyPr>
          <a:lstStyle/>
          <a:p>
            <a:pPr algn="ctr" defTabSz="914400">
              <a:lnSpc>
                <a:spcPct val="100000"/>
              </a:lnSpc>
            </a:pPr>
            <a:endParaRPr lang="en-US" sz="1800" b="0" strike="noStrike" spc="-1">
              <a:solidFill>
                <a:schemeClr val="lt1"/>
              </a:solidFill>
              <a:latin typeface="Aptos"/>
            </a:endParaRPr>
          </a:p>
        </p:txBody>
      </p:sp>
      <p:sp>
        <p:nvSpPr>
          <p:cNvPr id="109" name="PlaceHolder 2"/>
          <p:cNvSpPr>
            <a:spLocks noGrp="1"/>
          </p:cNvSpPr>
          <p:nvPr>
            <p:ph/>
          </p:nvPr>
        </p:nvSpPr>
        <p:spPr>
          <a:xfrm>
            <a:off x="180000" y="2160000"/>
            <a:ext cx="5400000" cy="4149720"/>
          </a:xfrm>
          <a:prstGeom prst="rect">
            <a:avLst/>
          </a:prstGeom>
          <a:noFill/>
          <a:ln w="0">
            <a:noFill/>
          </a:ln>
        </p:spPr>
        <p:txBody>
          <a:bodyPr lIns="91440" tIns="45720" rIns="91440" bIns="45720" anchor="ctr">
            <a:normAutofit fontScale="96628"/>
          </a:bodyPr>
          <a:lstStyle/>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Na América Latina, espalhou-se a fake news de que existiria uma ideologia anarcopitalista. Trata-se de um neologismo para o ideário neoliberal ou libertariano</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Milei é a liderança de maior relevo desta fake news</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Qual a intenção? Provocar negacionismo, criar confusões conceituais e, assim, abrir espaço para teorias conspiratórias já que tudo é possível ou é invenção</a:t>
            </a:r>
          </a:p>
        </p:txBody>
      </p:sp>
      <p:sp>
        <p:nvSpPr>
          <p:cNvPr id="110" name="Rectangle 16">
            <a:extLst>
              <a:ext uri="{C183D7F6-B498-43B3-948B-1728B52AA6E4}">
                <adec:decorative xmlns:adec="http://schemas.microsoft.com/office/drawing/2017/decorative" val="1"/>
              </a:ext>
            </a:extLst>
          </p:cNvPr>
          <p:cNvSpPr/>
          <p:nvPr/>
        </p:nvSpPr>
        <p:spPr>
          <a:xfrm flipH="1">
            <a:off x="10697760" y="0"/>
            <a:ext cx="1494000" cy="6857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11" name="Rectangle 18">
            <a:extLst>
              <a:ext uri="{C183D7F6-B498-43B3-948B-1728B52AA6E4}">
                <adec:decorative xmlns:adec="http://schemas.microsoft.com/office/drawing/2017/decorative" val="1"/>
              </a:ext>
            </a:extLst>
          </p:cNvPr>
          <p:cNvSpPr/>
          <p:nvPr/>
        </p:nvSpPr>
        <p:spPr>
          <a:xfrm>
            <a:off x="5685840" y="513720"/>
            <a:ext cx="6009120" cy="5834160"/>
          </a:xfrm>
          <a:prstGeom prst="rect">
            <a:avLst/>
          </a:prstGeom>
          <a:solidFill>
            <a:schemeClr val="bg1"/>
          </a:solidFill>
          <a:ln>
            <a:noFill/>
          </a:ln>
          <a:effectLst>
            <a:outerShdw blurRad="13968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pic>
        <p:nvPicPr>
          <p:cNvPr id="112" name="Imagem 3"/>
          <p:cNvPicPr/>
          <p:nvPr/>
        </p:nvPicPr>
        <p:blipFill>
          <a:blip r:embed="rId2"/>
          <a:srcRect l="11402" r="18195"/>
          <a:stretch/>
        </p:blipFill>
        <p:spPr>
          <a:xfrm>
            <a:off x="5977800" y="799200"/>
            <a:ext cx="5425200" cy="5258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13" name="Rectangle 1030">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14" name="PlaceHolder 1"/>
          <p:cNvSpPr>
            <a:spLocks noGrp="1"/>
          </p:cNvSpPr>
          <p:nvPr>
            <p:ph type="title"/>
          </p:nvPr>
        </p:nvSpPr>
        <p:spPr>
          <a:xfrm>
            <a:off x="631080" y="640080"/>
            <a:ext cx="4818600" cy="1481040"/>
          </a:xfrm>
          <a:prstGeom prst="rect">
            <a:avLst/>
          </a:prstGeom>
          <a:noFill/>
          <a:ln w="0">
            <a:noFill/>
          </a:ln>
        </p:spPr>
        <p:txBody>
          <a:bodyPr lIns="91440" tIns="45720" rIns="91440" bIns="45720" anchor="b">
            <a:normAutofit/>
          </a:bodyPr>
          <a:lstStyle/>
          <a:p>
            <a:pPr indent="0" defTabSz="914400">
              <a:lnSpc>
                <a:spcPct val="90000"/>
              </a:lnSpc>
              <a:buNone/>
            </a:pPr>
            <a:r>
              <a:rPr lang="pt-BR" sz="5000" b="0" strike="noStrike" spc="-1">
                <a:solidFill>
                  <a:schemeClr val="dk1"/>
                </a:solidFill>
                <a:latin typeface="Aptos Display"/>
              </a:rPr>
              <a:t>O anarquismo é outra coisa</a:t>
            </a:r>
            <a:endParaRPr lang="pt-BR" sz="5000" b="0" strike="noStrike" spc="-1">
              <a:solidFill>
                <a:schemeClr val="dk1"/>
              </a:solidFill>
              <a:latin typeface="Aptos"/>
            </a:endParaRPr>
          </a:p>
        </p:txBody>
      </p:sp>
      <p:sp>
        <p:nvSpPr>
          <p:cNvPr id="115" name="sketch line">
            <a:extLst>
              <a:ext uri="{C183D7F6-B498-43B3-948B-1728B52AA6E4}">
                <adec:decorative xmlns:adec="http://schemas.microsoft.com/office/drawing/2017/decorative" val="1"/>
              </a:ext>
            </a:extLst>
          </p:cNvPr>
          <p:cNvSpPr/>
          <p:nvPr/>
        </p:nvSpPr>
        <p:spPr>
          <a:xfrm>
            <a:off x="643320" y="2156760"/>
            <a:ext cx="3254760" cy="18000"/>
          </a:xfrm>
          <a:custGeom>
            <a:avLst/>
            <a:gdLst>
              <a:gd name="textAreaLeft" fmla="*/ 0 w 3254760"/>
              <a:gd name="textAreaRight" fmla="*/ 3255120 w 3254760"/>
              <a:gd name="textAreaTop" fmla="*/ 0 h 18000"/>
              <a:gd name="textAreaBottom" fmla="*/ 18360 h 18000"/>
            </a:gdLst>
            <a:ahLst/>
            <a:cxnLst/>
            <a:rect l="textAreaLeft" t="textAreaTop" r="textAreaRight" b="textAreaBottom"/>
            <a:pathLst>
              <a:path w="3255095" h="18288" fill="none">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rgbClr val="E97132"/>
            </a:solidFill>
            <a:round/>
          </a:ln>
        </p:spPr>
        <p:style>
          <a:lnRef idx="2">
            <a:schemeClr val="accent1">
              <a:shade val="50000"/>
            </a:schemeClr>
          </a:lnRef>
          <a:fillRef idx="1">
            <a:schemeClr val="accent1"/>
          </a:fillRef>
          <a:effectRef idx="0">
            <a:schemeClr val="accent1"/>
          </a:effectRef>
          <a:fontRef idx="minor"/>
        </p:style>
        <p:txBody>
          <a:bodyPr lIns="90000" tIns="-26640" rIns="90000" bIns="-26640" anchor="ctr">
            <a:noAutofit/>
          </a:bodyPr>
          <a:lstStyle/>
          <a:p>
            <a:pPr algn="ctr" defTabSz="914400">
              <a:lnSpc>
                <a:spcPct val="100000"/>
              </a:lnSpc>
            </a:pPr>
            <a:endParaRPr lang="en-US" sz="1800" b="0" strike="noStrike" spc="-1">
              <a:solidFill>
                <a:schemeClr val="lt1"/>
              </a:solidFill>
              <a:latin typeface="Aptos"/>
            </a:endParaRPr>
          </a:p>
        </p:txBody>
      </p:sp>
      <p:sp>
        <p:nvSpPr>
          <p:cNvPr id="116" name="PlaceHolder 2"/>
          <p:cNvSpPr>
            <a:spLocks noGrp="1"/>
          </p:cNvSpPr>
          <p:nvPr>
            <p:ph/>
          </p:nvPr>
        </p:nvSpPr>
        <p:spPr>
          <a:xfrm>
            <a:off x="631080" y="2412000"/>
            <a:ext cx="5308920" cy="3868200"/>
          </a:xfrm>
          <a:prstGeom prst="rect">
            <a:avLst/>
          </a:prstGeom>
          <a:noFill/>
          <a:ln w="0">
            <a:noFill/>
          </a:ln>
        </p:spPr>
        <p:txBody>
          <a:bodyPr lIns="91440" tIns="45720" rIns="91440" bIns="45720" anchor="t">
            <a:normAutofit fontScale="87480"/>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Nasceu pelas mãos de Proudhon, membro do Parlamento francês, que criticava severamente a presença do Estado nas organizações políticas e a propriedade privada. </a:t>
            </a:r>
          </a:p>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Outras correntes clássicas foram: o coletivismo de Bakunin e pregava a revolução armada; o socialismo revolucionário de Malatesta; o anarcomunismo em Kropotkin</a:t>
            </a:r>
          </a:p>
          <a:p>
            <a:pPr indent="0" defTabSz="914400">
              <a:lnSpc>
                <a:spcPct val="90000"/>
              </a:lnSpc>
              <a:spcBef>
                <a:spcPts val="1001"/>
              </a:spcBef>
              <a:buNone/>
            </a:pPr>
            <a:endParaRPr lang="pt-BR" sz="2200" b="0" strike="noStrike" spc="-1">
              <a:solidFill>
                <a:schemeClr val="dk1"/>
              </a:solidFill>
              <a:latin typeface="Aptos"/>
            </a:endParaRPr>
          </a:p>
        </p:txBody>
      </p:sp>
      <p:pic>
        <p:nvPicPr>
          <p:cNvPr id="117" name="Picture 2" descr="ANARQUISMO: filosofia e história - Obras para download [Revista Biografia]  - Revista Biografia"/>
          <p:cNvPicPr/>
          <p:nvPr/>
        </p:nvPicPr>
        <p:blipFill>
          <a:blip r:embed="rId2"/>
          <a:stretch/>
        </p:blipFill>
        <p:spPr>
          <a:xfrm>
            <a:off x="6099120" y="726840"/>
            <a:ext cx="5458680" cy="54039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180000" y="3753000"/>
            <a:ext cx="3240000" cy="2452320"/>
          </a:xfrm>
          <a:prstGeom prst="rect">
            <a:avLst/>
          </a:prstGeom>
          <a:noFill/>
          <a:ln w="0">
            <a:noFill/>
          </a:ln>
        </p:spPr>
        <p:txBody>
          <a:bodyPr lIns="91440" tIns="45720" rIns="91440" bIns="45720" anchor="ctr">
            <a:normAutofit/>
          </a:bodyPr>
          <a:lstStyle/>
          <a:p>
            <a:pPr indent="0" defTabSz="914400">
              <a:lnSpc>
                <a:spcPct val="90000"/>
              </a:lnSpc>
              <a:buNone/>
            </a:pPr>
            <a:r>
              <a:rPr lang="pt-BR" sz="3600" b="0" strike="noStrike" spc="-1">
                <a:solidFill>
                  <a:schemeClr val="dk1"/>
                </a:solidFill>
                <a:latin typeface="Aptos Display"/>
              </a:rPr>
              <a:t>As instalações situacionistas</a:t>
            </a:r>
            <a:endParaRPr lang="pt-BR" sz="3600" b="0" strike="noStrike" spc="-1">
              <a:solidFill>
                <a:schemeClr val="dk1"/>
              </a:solidFill>
              <a:latin typeface="Aptos"/>
            </a:endParaRPr>
          </a:p>
        </p:txBody>
      </p:sp>
      <p:sp>
        <p:nvSpPr>
          <p:cNvPr id="119" name="Imagem 3"/>
          <p:cNvSpPr/>
          <p:nvPr/>
        </p:nvSpPr>
        <p:spPr>
          <a:xfrm>
            <a:off x="0" y="0"/>
            <a:ext cx="12191760" cy="3710160"/>
          </a:xfrm>
          <a:custGeom>
            <a:avLst/>
            <a:gdLst>
              <a:gd name="textAreaLeft" fmla="*/ 0 w 12191760"/>
              <a:gd name="textAreaRight" fmla="*/ 12192120 w 12191760"/>
              <a:gd name="textAreaTop" fmla="*/ 0 h 3710160"/>
              <a:gd name="textAreaBottom" fmla="*/ 3710520 h 3710160"/>
            </a:gdLst>
            <a:ahLst/>
            <a:cxnLst/>
            <a:rect l="textAreaLeft" t="textAreaTop" r="textAreaRight" b="textAreaBottom"/>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20" name="PlaceHolder 2"/>
          <p:cNvSpPr>
            <a:spLocks noGrp="1"/>
          </p:cNvSpPr>
          <p:nvPr>
            <p:ph/>
          </p:nvPr>
        </p:nvSpPr>
        <p:spPr>
          <a:xfrm>
            <a:off x="3420000" y="3753000"/>
            <a:ext cx="8289000" cy="2907000"/>
          </a:xfrm>
          <a:prstGeom prst="rect">
            <a:avLst/>
          </a:prstGeom>
          <a:noFill/>
          <a:ln w="0">
            <a:noFill/>
          </a:ln>
        </p:spPr>
        <p:txBody>
          <a:bodyPr lIns="91440" tIns="45720" rIns="91440" bIns="45720" anchor="ctr">
            <a:normAutofit/>
          </a:bodyPr>
          <a:lstStyle/>
          <a:p>
            <a:pPr marL="228600" indent="-228600" defTabSz="914400">
              <a:lnSpc>
                <a:spcPct val="90000"/>
              </a:lnSpc>
              <a:spcBef>
                <a:spcPts val="1001"/>
              </a:spcBef>
              <a:buClr>
                <a:srgbClr val="000000"/>
              </a:buClr>
              <a:buFont typeface="Arial"/>
              <a:buChar char="•"/>
            </a:pPr>
            <a:r>
              <a:rPr lang="pt-BR" sz="2200" b="0" strike="noStrike" spc="-1">
                <a:solidFill>
                  <a:schemeClr val="dk1"/>
                </a:solidFill>
                <a:latin typeface="Aptos"/>
              </a:rPr>
              <a:t>Os situacionistas acreditavam que a mudança da expressão individual através de experiências vividas diretamente</a:t>
            </a:r>
          </a:p>
          <a:p>
            <a:pPr marL="228600" indent="-228600" defTabSz="914400">
              <a:lnSpc>
                <a:spcPct val="90000"/>
              </a:lnSpc>
              <a:spcBef>
                <a:spcPts val="1001"/>
              </a:spcBef>
              <a:buClr>
                <a:srgbClr val="000000"/>
              </a:buClr>
              <a:buFont typeface="Arial"/>
              <a:buChar char="•"/>
            </a:pPr>
            <a:r>
              <a:rPr lang="pt-BR" sz="2200" b="0" strike="noStrike" spc="-1">
                <a:solidFill>
                  <a:schemeClr val="dk1"/>
                </a:solidFill>
                <a:latin typeface="Aptos"/>
              </a:rPr>
              <a:t>Criticavam o consumismo passivo e a alienação </a:t>
            </a:r>
          </a:p>
          <a:p>
            <a:pPr marL="228600" indent="-228600" defTabSz="914400">
              <a:lnSpc>
                <a:spcPct val="90000"/>
              </a:lnSpc>
              <a:spcBef>
                <a:spcPts val="1001"/>
              </a:spcBef>
              <a:buClr>
                <a:srgbClr val="000000"/>
              </a:buClr>
              <a:buFont typeface="Arial"/>
              <a:buChar char="•"/>
            </a:pPr>
            <a:r>
              <a:rPr lang="pt-BR" sz="2200" b="0" strike="noStrike" spc="-1">
                <a:solidFill>
                  <a:schemeClr val="dk1"/>
                </a:solidFill>
                <a:latin typeface="Aptos"/>
              </a:rPr>
              <a:t>O termo situacionismo vem da proposta de construção de situações com o propósito de despertar desejos autênticos, vivenciar o sentimento de vida e aventura e a libertação do cotidiana</a:t>
            </a:r>
          </a:p>
          <a:p>
            <a:pPr marL="228600" indent="-228600" defTabSz="914400">
              <a:lnSpc>
                <a:spcPct val="90000"/>
              </a:lnSpc>
              <a:spcBef>
                <a:spcPts val="1001"/>
              </a:spcBef>
              <a:buClr>
                <a:srgbClr val="000000"/>
              </a:buClr>
              <a:buFont typeface="Arial"/>
              <a:buChar char="•"/>
            </a:pPr>
            <a:r>
              <a:rPr lang="pt-BR" sz="2200" b="0" strike="noStrike" spc="-1">
                <a:solidFill>
                  <a:schemeClr val="dk1"/>
                </a:solidFill>
                <a:latin typeface="Aptos"/>
              </a:rPr>
              <a:t>Tiveram forte presença nas manifestações de maio de 1968</a:t>
            </a:r>
          </a:p>
          <a:p>
            <a:pPr indent="0" defTabSz="914400">
              <a:lnSpc>
                <a:spcPct val="90000"/>
              </a:lnSpc>
              <a:spcBef>
                <a:spcPts val="1001"/>
              </a:spcBef>
              <a:buNone/>
            </a:pPr>
            <a:endParaRPr lang="pt-BR" sz="1800" b="0" strike="noStrike" spc="-1">
              <a:solidFill>
                <a:schemeClr val="dk1"/>
              </a:solidFill>
              <a:latin typeface="Apto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21" name="Rectangle 8">
            <a:extLst>
              <a:ext uri="{C183D7F6-B498-43B3-948B-1728B52AA6E4}">
                <adec:decorative xmlns:adec="http://schemas.microsoft.com/office/drawing/2017/decorative" val="1"/>
              </a:ext>
            </a:extLst>
          </p:cNvPr>
          <p:cNvSpPr/>
          <p:nvPr/>
        </p:nvSpPr>
        <p:spPr>
          <a:xfrm>
            <a:off x="0" y="-1764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22" name="PlaceHolder 1"/>
          <p:cNvSpPr>
            <a:spLocks noGrp="1"/>
          </p:cNvSpPr>
          <p:nvPr>
            <p:ph type="title"/>
          </p:nvPr>
        </p:nvSpPr>
        <p:spPr>
          <a:xfrm>
            <a:off x="631080" y="640080"/>
            <a:ext cx="7108920" cy="799920"/>
          </a:xfrm>
          <a:prstGeom prst="rect">
            <a:avLst/>
          </a:prstGeom>
          <a:noFill/>
          <a:ln w="0">
            <a:noFill/>
          </a:ln>
        </p:spPr>
        <p:txBody>
          <a:bodyPr lIns="91440" tIns="45720" rIns="91440" bIns="45720" anchor="b">
            <a:normAutofit/>
          </a:bodyPr>
          <a:lstStyle/>
          <a:p>
            <a:pPr indent="0" defTabSz="914400">
              <a:lnSpc>
                <a:spcPct val="90000"/>
              </a:lnSpc>
              <a:buNone/>
            </a:pPr>
            <a:r>
              <a:rPr lang="pt-BR" sz="5000" b="0" strike="noStrike" spc="-1">
                <a:solidFill>
                  <a:schemeClr val="dk1"/>
                </a:solidFill>
                <a:latin typeface="Aptos Display"/>
              </a:rPr>
              <a:t>Movimento anarcopunk</a:t>
            </a:r>
            <a:endParaRPr lang="pt-BR" sz="5000" b="0" strike="noStrike" spc="-1">
              <a:solidFill>
                <a:schemeClr val="dk1"/>
              </a:solidFill>
              <a:latin typeface="Aptos"/>
            </a:endParaRPr>
          </a:p>
        </p:txBody>
      </p:sp>
      <p:sp>
        <p:nvSpPr>
          <p:cNvPr id="123" name="sketch line">
            <a:extLst>
              <a:ext uri="{C183D7F6-B498-43B3-948B-1728B52AA6E4}">
                <adec:decorative xmlns:adec="http://schemas.microsoft.com/office/drawing/2017/decorative" val="1"/>
              </a:ext>
            </a:extLst>
          </p:cNvPr>
          <p:cNvSpPr/>
          <p:nvPr/>
        </p:nvSpPr>
        <p:spPr>
          <a:xfrm>
            <a:off x="643320" y="1472760"/>
            <a:ext cx="3254760" cy="18000"/>
          </a:xfrm>
          <a:custGeom>
            <a:avLst/>
            <a:gdLst>
              <a:gd name="textAreaLeft" fmla="*/ 0 w 3254760"/>
              <a:gd name="textAreaRight" fmla="*/ 3255120 w 3254760"/>
              <a:gd name="textAreaTop" fmla="*/ 0 h 18000"/>
              <a:gd name="textAreaBottom" fmla="*/ 18360 h 18000"/>
            </a:gdLst>
            <a:ahLst/>
            <a:cxnLst/>
            <a:rect l="textAreaLeft" t="textAreaTop" r="textAreaRight" b="textAreaBottom"/>
            <a:pathLst>
              <a:path w="3255095" h="18288" fill="none">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rgbClr val="E97132"/>
            </a:solidFill>
            <a:round/>
          </a:ln>
        </p:spPr>
        <p:style>
          <a:lnRef idx="2">
            <a:schemeClr val="accent1">
              <a:shade val="50000"/>
            </a:schemeClr>
          </a:lnRef>
          <a:fillRef idx="1">
            <a:schemeClr val="accent1"/>
          </a:fillRef>
          <a:effectRef idx="0">
            <a:schemeClr val="accent1"/>
          </a:effectRef>
          <a:fontRef idx="minor"/>
        </p:style>
        <p:txBody>
          <a:bodyPr lIns="90000" tIns="-26640" rIns="90000" bIns="-26640" anchor="ctr">
            <a:noAutofit/>
          </a:bodyPr>
          <a:lstStyle/>
          <a:p>
            <a:pPr algn="ctr" defTabSz="914400">
              <a:lnSpc>
                <a:spcPct val="100000"/>
              </a:lnSpc>
            </a:pPr>
            <a:endParaRPr lang="en-US" sz="1800" b="0" strike="noStrike" spc="-1">
              <a:solidFill>
                <a:schemeClr val="lt1"/>
              </a:solidFill>
              <a:latin typeface="Aptos"/>
            </a:endParaRPr>
          </a:p>
        </p:txBody>
      </p:sp>
      <p:sp>
        <p:nvSpPr>
          <p:cNvPr id="124" name="PlaceHolder 2"/>
          <p:cNvSpPr>
            <a:spLocks noGrp="1"/>
          </p:cNvSpPr>
          <p:nvPr>
            <p:ph/>
          </p:nvPr>
        </p:nvSpPr>
        <p:spPr>
          <a:xfrm>
            <a:off x="631080" y="1620000"/>
            <a:ext cx="5308920" cy="5040000"/>
          </a:xfrm>
          <a:prstGeom prst="rect">
            <a:avLst/>
          </a:prstGeom>
          <a:noFill/>
          <a:ln w="0">
            <a:noFill/>
          </a:ln>
        </p:spPr>
        <p:txBody>
          <a:bodyPr lIns="91440" tIns="45720" rIns="91440" bIns="45720" anchor="t">
            <a:normAutofit fontScale="83909"/>
          </a:bodyPr>
          <a:lstStyle/>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Nos anos 1970, houve aumento do interesse popular ao anarquismo no Reino Unido após o nascimento do punk rock, em particular os gráficos influenciados pelo situacionismo do artista Jamie Reid, que desenhava para os Sex Pistols e o primeiro single da banda, "Anarchy in the UK"</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A banda Crass pode ter sido a primeira banda punk a expor ideias anarquistas e pacifistas</a:t>
            </a:r>
          </a:p>
          <a:p>
            <a:pPr marL="228600" indent="-228600" defTabSz="914400">
              <a:lnSpc>
                <a:spcPct val="90000"/>
              </a:lnSpc>
              <a:spcBef>
                <a:spcPts val="1001"/>
              </a:spcBef>
              <a:buClr>
                <a:srgbClr val="000000"/>
              </a:buClr>
              <a:buFont typeface="Arial"/>
              <a:buChar char="•"/>
            </a:pPr>
            <a:r>
              <a:rPr lang="pt-BR" sz="2400" b="0" strike="noStrike" spc="-1">
                <a:solidFill>
                  <a:schemeClr val="dk1"/>
                </a:solidFill>
                <a:latin typeface="Aptos"/>
              </a:rPr>
              <a:t>O co-fundador do Crass, Penny Rimbaud, disse que sentia que os anarcopunks eram representantes do punk verdadeiro, enquanto que bandas como os Sex Pistols, The Clash e The Damned eram nada mais do que "fantoches da indústria musical"</a:t>
            </a:r>
          </a:p>
          <a:p>
            <a:pPr indent="0" defTabSz="914400">
              <a:lnSpc>
                <a:spcPct val="90000"/>
              </a:lnSpc>
              <a:spcBef>
                <a:spcPts val="1001"/>
              </a:spcBef>
              <a:buNone/>
            </a:pPr>
            <a:endParaRPr lang="pt-BR" sz="1500" b="0" strike="noStrike" spc="-1">
              <a:solidFill>
                <a:schemeClr val="dk1"/>
              </a:solidFill>
              <a:latin typeface="Aptos"/>
            </a:endParaRPr>
          </a:p>
        </p:txBody>
      </p:sp>
      <p:pic>
        <p:nvPicPr>
          <p:cNvPr id="125" name="Imagem 124"/>
          <p:cNvPicPr/>
          <p:nvPr/>
        </p:nvPicPr>
        <p:blipFill>
          <a:blip r:embed="rId2"/>
          <a:stretch/>
        </p:blipFill>
        <p:spPr>
          <a:xfrm>
            <a:off x="6294960" y="1620000"/>
            <a:ext cx="5765040" cy="49680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26"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Aptos"/>
            </a:endParaRPr>
          </a:p>
        </p:txBody>
      </p:sp>
      <p:sp>
        <p:nvSpPr>
          <p:cNvPr id="127" name="PlaceHolder 1"/>
          <p:cNvSpPr>
            <a:spLocks noGrp="1"/>
          </p:cNvSpPr>
          <p:nvPr>
            <p:ph type="title"/>
          </p:nvPr>
        </p:nvSpPr>
        <p:spPr>
          <a:xfrm>
            <a:off x="761400" y="360000"/>
            <a:ext cx="5337720" cy="1080000"/>
          </a:xfrm>
          <a:prstGeom prst="rect">
            <a:avLst/>
          </a:prstGeom>
          <a:noFill/>
          <a:ln w="0">
            <a:noFill/>
          </a:ln>
        </p:spPr>
        <p:txBody>
          <a:bodyPr lIns="91440" tIns="45720" rIns="91440" bIns="45720" anchor="b">
            <a:normAutofit/>
          </a:bodyPr>
          <a:lstStyle/>
          <a:p>
            <a:pPr indent="0" defTabSz="914400">
              <a:lnSpc>
                <a:spcPct val="90000"/>
              </a:lnSpc>
              <a:buNone/>
            </a:pPr>
            <a:r>
              <a:rPr lang="pt-BR" sz="3000" b="0" strike="noStrike" spc="-1">
                <a:solidFill>
                  <a:schemeClr val="dk1"/>
                </a:solidFill>
                <a:latin typeface="Aptos Display"/>
              </a:rPr>
              <a:t>As redes sociais como habitat desta cultura política</a:t>
            </a:r>
            <a:endParaRPr lang="pt-BR" sz="3000" b="0" strike="noStrike" spc="-1">
              <a:solidFill>
                <a:schemeClr val="dk1"/>
              </a:solidFill>
              <a:latin typeface="Aptos"/>
            </a:endParaRPr>
          </a:p>
        </p:txBody>
      </p:sp>
      <p:sp>
        <p:nvSpPr>
          <p:cNvPr id="128" name="sketch line">
            <a:extLst>
              <a:ext uri="{C183D7F6-B498-43B3-948B-1728B52AA6E4}">
                <adec:decorative xmlns:adec="http://schemas.microsoft.com/office/drawing/2017/decorative" val="1"/>
              </a:ext>
            </a:extLst>
          </p:cNvPr>
          <p:cNvSpPr/>
          <p:nvPr/>
        </p:nvSpPr>
        <p:spPr>
          <a:xfrm>
            <a:off x="643320" y="1544760"/>
            <a:ext cx="3254760" cy="18000"/>
          </a:xfrm>
          <a:custGeom>
            <a:avLst/>
            <a:gdLst>
              <a:gd name="textAreaLeft" fmla="*/ 0 w 3254760"/>
              <a:gd name="textAreaRight" fmla="*/ 3255120 w 3254760"/>
              <a:gd name="textAreaTop" fmla="*/ 0 h 18000"/>
              <a:gd name="textAreaBottom" fmla="*/ 18360 h 18000"/>
            </a:gdLst>
            <a:ahLst/>
            <a:cxnLst/>
            <a:rect l="textAreaLeft" t="textAreaTop" r="textAreaRight" b="textAreaBottom"/>
            <a:pathLst>
              <a:path w="3255095" h="18288" fill="none">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rgbClr val="E97132"/>
            </a:solidFill>
            <a:round/>
          </a:ln>
        </p:spPr>
        <p:style>
          <a:lnRef idx="2">
            <a:schemeClr val="accent1">
              <a:shade val="50000"/>
            </a:schemeClr>
          </a:lnRef>
          <a:fillRef idx="1">
            <a:schemeClr val="accent1"/>
          </a:fillRef>
          <a:effectRef idx="0">
            <a:schemeClr val="accent1"/>
          </a:effectRef>
          <a:fontRef idx="minor"/>
        </p:style>
        <p:txBody>
          <a:bodyPr lIns="90000" tIns="-26640" rIns="90000" bIns="-26640" anchor="ctr">
            <a:noAutofit/>
          </a:bodyPr>
          <a:lstStyle/>
          <a:p>
            <a:pPr algn="ctr" defTabSz="914400">
              <a:lnSpc>
                <a:spcPct val="100000"/>
              </a:lnSpc>
            </a:pPr>
            <a:endParaRPr lang="en-US" sz="1800" b="0" strike="noStrike" spc="-1">
              <a:solidFill>
                <a:schemeClr val="lt1"/>
              </a:solidFill>
              <a:latin typeface="Aptos"/>
            </a:endParaRPr>
          </a:p>
        </p:txBody>
      </p:sp>
      <p:sp>
        <p:nvSpPr>
          <p:cNvPr id="129" name="PlaceHolder 2"/>
          <p:cNvSpPr>
            <a:spLocks noGrp="1"/>
          </p:cNvSpPr>
          <p:nvPr>
            <p:ph/>
          </p:nvPr>
        </p:nvSpPr>
        <p:spPr>
          <a:xfrm>
            <a:off x="540000" y="1800000"/>
            <a:ext cx="4909680" cy="4408200"/>
          </a:xfrm>
          <a:prstGeom prst="rect">
            <a:avLst/>
          </a:prstGeom>
          <a:noFill/>
          <a:ln w="0">
            <a:noFill/>
          </a:ln>
        </p:spPr>
        <p:txBody>
          <a:bodyPr lIns="91440" tIns="45720" rIns="91440" bIns="45720" anchor="t">
            <a:normAutofit fontScale="74983" lnSpcReduction="10000"/>
          </a:bodyPr>
          <a:lstStyle/>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Alguns autores denominaram a estrutura das redes sociais de lacunares por ser descontínua e com conexões instáveis</a:t>
            </a:r>
          </a:p>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Um grupo de WhatsApp pode se relacionar com outros, mas não fazer parte de uma rede formal ou até mesmo não participar da comunicação entre todos outros grupos ou coletivos com mesma orientação cultural ou política</a:t>
            </a:r>
          </a:p>
          <a:p>
            <a:pPr marL="228600" indent="-228600" defTabSz="914400">
              <a:lnSpc>
                <a:spcPct val="90000"/>
              </a:lnSpc>
              <a:spcBef>
                <a:spcPts val="1001"/>
              </a:spcBef>
              <a:buClr>
                <a:srgbClr val="000000"/>
              </a:buClr>
              <a:buFont typeface="Arial"/>
              <a:buChar char="•"/>
            </a:pPr>
            <a:r>
              <a:rPr lang="pt-BR" sz="2800" b="0" strike="noStrike" spc="-1">
                <a:solidFill>
                  <a:schemeClr val="dk1"/>
                </a:solidFill>
                <a:latin typeface="Aptos"/>
              </a:rPr>
              <a:t>A provisoriedade e a maleabilidade das redes sociais sustentam até mesmo vínculos múltiplos e contraditórios de cada indivíduo</a:t>
            </a:r>
          </a:p>
        </p:txBody>
      </p:sp>
      <p:pic>
        <p:nvPicPr>
          <p:cNvPr id="130" name="Imagem 3"/>
          <p:cNvPicPr/>
          <p:nvPr/>
        </p:nvPicPr>
        <p:blipFill>
          <a:blip r:embed="rId2"/>
          <a:stretch/>
        </p:blipFill>
        <p:spPr>
          <a:xfrm>
            <a:off x="6099120" y="699480"/>
            <a:ext cx="5458680" cy="5458680"/>
          </a:xfrm>
          <a:prstGeom prst="rect">
            <a:avLst/>
          </a:prstGeom>
          <a:ln w="0">
            <a:noFill/>
          </a:ln>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TotalTime>
  <Words>815</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Fontes usadas</vt:lpstr>
      </vt:variant>
      <vt:variant>
        <vt:i4>7</vt:i4>
      </vt:variant>
      <vt:variant>
        <vt:lpstr>Tema</vt:lpstr>
      </vt:variant>
      <vt:variant>
        <vt:i4>11</vt:i4>
      </vt:variant>
      <vt:variant>
        <vt:lpstr>Títulos de slides</vt:lpstr>
      </vt:variant>
      <vt:variant>
        <vt:i4>11</vt:i4>
      </vt:variant>
    </vt:vector>
  </HeadingPairs>
  <TitlesOfParts>
    <vt:vector size="29" baseType="lpstr">
      <vt:lpstr>Aptos</vt:lpstr>
      <vt:lpstr>Aptos Display</vt:lpstr>
      <vt:lpstr>Arial</vt:lpstr>
      <vt:lpstr>Stencil Std</vt:lpstr>
      <vt:lpstr>Symbol</vt:lpstr>
      <vt:lpstr>Times New Roman</vt:lpstr>
      <vt:lpstr>Wingdings</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Anarcocapitalismo  e a onda fake news</vt:lpstr>
      <vt:lpstr>Tudo começa com o libertarianismo</vt:lpstr>
      <vt:lpstr>Libertarianismo estadunidense</vt:lpstr>
      <vt:lpstr>MBL é libertariano</vt:lpstr>
      <vt:lpstr>Anarcocapitalismo não existe</vt:lpstr>
      <vt:lpstr>O anarquismo é outra coisa</vt:lpstr>
      <vt:lpstr>As instalações situacionistas</vt:lpstr>
      <vt:lpstr>Movimento anarcopunk</vt:lpstr>
      <vt:lpstr>As redes sociais como habitat desta cultura política</vt:lpstr>
      <vt:lpstr>Castoriadis presente neste debate</vt:lpstr>
      <vt:lpstr>Redes e o confronto com a Ordem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Dossiê Anarcocapitalismo e a onda fake news</dc:title>
  <dc:subject/>
  <dc:creator>Rudá Ricci</dc:creator>
  <dc:description/>
  <cp:lastModifiedBy>Rudá Ricci</cp:lastModifiedBy>
  <cp:revision>10</cp:revision>
  <dcterms:created xsi:type="dcterms:W3CDTF">2024-05-14T13:27:42Z</dcterms:created>
  <dcterms:modified xsi:type="dcterms:W3CDTF">2024-05-19T10:34:35Z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11</vt:i4>
  </property>
</Properties>
</file>