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6B1B8-8807-752F-BF8F-02601CC35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222AC0-57D6-FE38-AD51-F4E6E6B22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9018B0-263F-F58E-7E15-54981034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27B-32C7-4F64-A9E3-B3670A2AE63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0D003B-784C-5A3C-1B56-A9510129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AE793D-1E9B-706A-73C6-4315ED16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00-E5CA-41F8-9537-E7009B7E1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61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71875-AA8F-9CEE-0541-D0B31A32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B76206-AE17-0067-16D7-A5B652825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83526C-9824-63C2-D083-0662FA3C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27B-32C7-4F64-A9E3-B3670A2AE63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B7745B-78C1-06E1-4F55-55816F97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ED82C-0245-8598-424B-A2A43FD7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00-E5CA-41F8-9537-E7009B7E1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36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6B705B-E719-2794-D4D0-3C2592350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DE2E24-2487-DCF3-A566-5B1E22C4F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DDC8A0-C1D5-1D7E-85E6-D68E1D5F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27B-32C7-4F64-A9E3-B3670A2AE63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E5F290-3232-66B7-C4EA-EB06D5A8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70BBCD-5151-A0F6-62FC-AEB21956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00-E5CA-41F8-9537-E7009B7E1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0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9DD-2C32-EDFC-DA4F-F048236E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B91EF2-38F7-9C87-58F4-226698840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F8F33B-96B3-3B4A-D38F-97C2BCF9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27B-32C7-4F64-A9E3-B3670A2AE63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D82460-D92B-4DD8-7CAC-C08E9204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168429-39F9-CF02-546C-BF40707A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00-E5CA-41F8-9537-E7009B7E1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47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10001-82F9-517E-DED5-3A0D25BE9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7D8600-7261-CD8A-9D7D-61D12B37D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37CA77-3C4C-66D9-201A-25C858ABA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27B-32C7-4F64-A9E3-B3670A2AE63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8E52F7-E60C-E096-420D-E2BDE09C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72B648-041F-CF10-3F94-8B77DA4B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00-E5CA-41F8-9537-E7009B7E1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24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C54FD-C0D2-551E-4F86-968FE867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5A819F-9289-4F85-A758-CD1DD78CC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B03DA5-CBDA-2A38-B792-35848CE7F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82AD89-063A-2B0F-BA62-06732258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27B-32C7-4F64-A9E3-B3670A2AE63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6E4B4B-953D-7EAA-24D7-D328AFBF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43D6DC-431A-C7DA-681B-2E979703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00-E5CA-41F8-9537-E7009B7E1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48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9AF43-7C35-8636-7937-22CF240E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2A4BBF-078C-EA80-77C8-A152F4CCE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D0AD51-D53B-3907-016D-2BB90F1A7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189A65D-8F81-DB24-2268-4D2E90FA3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555316E-E734-025F-FE60-94E2D792C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B75908-FC36-E54B-4E7A-B3D1BD95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27B-32C7-4F64-A9E3-B3670A2AE63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911E8B2-69EB-F7A3-8FF5-0C7AE995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BE375DD-68C8-DB85-B788-84CE23A5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00-E5CA-41F8-9537-E7009B7E1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3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CCD1-478A-106E-D709-7CEDC28C6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7EAB6B-1D05-0F14-2989-08BFBCA5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27B-32C7-4F64-A9E3-B3670A2AE63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A7F1DBC-760E-E074-5D3E-B3B1B3F0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D007EE8-775C-5B94-20D3-379D6FAE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00-E5CA-41F8-9537-E7009B7E1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00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76AC51E-F202-92AC-A2C3-0C7AAC6F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27B-32C7-4F64-A9E3-B3670A2AE63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C058426-B8C6-47CC-68BF-7F4742D8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06C5D1-0CEA-E79B-43E8-6F4A1411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00-E5CA-41F8-9537-E7009B7E1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32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1CBAC-6455-8D12-BABF-AFA6F91E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5184AD-D9DD-DF01-AF92-F544A164C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C87616-D2A5-F399-22D4-D8DEF71BE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72E8B4-2D1E-75A8-5612-A5509899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27B-32C7-4F64-A9E3-B3670A2AE63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729EE4-E367-BF1D-191D-D97BB2DA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59A34D-3FD5-7214-06AE-99C36DB8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00-E5CA-41F8-9537-E7009B7E1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11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CA438-8145-AE18-01F5-FC621C3B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A1818EC-34F4-45AF-82DC-D1CAE71D8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3A83038-C20C-44A0-B3DE-F51EDEBB0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33F81F-F7F9-3346-263C-912D2AE6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27B-32C7-4F64-A9E3-B3670A2AE63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D233C0-4837-D225-8C0F-FB263B06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030194-1CE4-B727-DB7F-C27160A2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8F00-E5CA-41F8-9537-E7009B7E1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80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6E5F0AA-CF73-D330-B76D-3EFADF42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A039D8-E4E4-E74A-C23B-5BB42268C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AE63D2-17E4-9034-668D-7B2A6DE41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73B27B-32C7-4F64-A9E3-B3670A2AE63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3E69B6-74FE-AF95-D5F6-21852311F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C2F35C-476E-BE80-A910-D2D511884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CA8F00-E5CA-41F8-9537-E7009B7E1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16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E7645E-E68B-A5CC-D449-F95E219C7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384" y="679730"/>
            <a:ext cx="4171994" cy="3932729"/>
          </a:xfrm>
        </p:spPr>
        <p:txBody>
          <a:bodyPr>
            <a:normAutofit/>
          </a:bodyPr>
          <a:lstStyle/>
          <a:p>
            <a:pPr algn="l"/>
            <a:r>
              <a:rPr lang="pt-BR" sz="4200" dirty="0"/>
              <a:t>A agenda do baixo clero para o Brasil e as novas pesquisas sobre Lula e Boulos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A697F2B7-F143-04DE-26E6-640C97E2C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383" y="5227455"/>
            <a:ext cx="3876085" cy="857461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19 de junho de 2024</a:t>
            </a:r>
            <a:endParaRPr lang="pt-B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FF7E78-F7A0-3F79-00BF-BE031C451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97" y="1956682"/>
            <a:ext cx="5608830" cy="294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3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B83A06-4F62-834D-AFCC-45903F3D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609600"/>
            <a:ext cx="5310116" cy="1322887"/>
          </a:xfrm>
        </p:spPr>
        <p:txBody>
          <a:bodyPr>
            <a:normAutofit/>
          </a:bodyPr>
          <a:lstStyle/>
          <a:p>
            <a:r>
              <a:rPr lang="pt-BR" dirty="0"/>
              <a:t>O baixo clero mostra a cara e os dedos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DCE8724-9B83-8276-7FFE-305204837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704" y="675564"/>
            <a:ext cx="2551597" cy="551696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3F50BC-B4B1-89FD-0848-4179E60D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194102"/>
            <a:ext cx="5310116" cy="3908585"/>
          </a:xfrm>
        </p:spPr>
        <p:txBody>
          <a:bodyPr>
            <a:normAutofit/>
          </a:bodyPr>
          <a:lstStyle/>
          <a:p>
            <a:r>
              <a:rPr lang="en-US" sz="2000" dirty="0" err="1"/>
              <a:t>Após</a:t>
            </a:r>
            <a:r>
              <a:rPr lang="en-US" sz="2000" dirty="0"/>
              <a:t> a ofensiva do PL do </a:t>
            </a:r>
            <a:r>
              <a:rPr lang="en-US" sz="2000" dirty="0" err="1"/>
              <a:t>Estupro</a:t>
            </a:r>
            <a:r>
              <a:rPr lang="en-US" sz="2000" dirty="0"/>
              <a:t>, o </a:t>
            </a:r>
            <a:r>
              <a:rPr lang="en-US" sz="2000" dirty="0" err="1"/>
              <a:t>baixo</a:t>
            </a:r>
            <a:r>
              <a:rPr lang="en-US" sz="2000" dirty="0"/>
              <a:t> </a:t>
            </a:r>
            <a:r>
              <a:rPr lang="en-US" sz="2000" dirty="0" err="1"/>
              <a:t>clero</a:t>
            </a:r>
            <a:r>
              <a:rPr lang="en-US" sz="2000" dirty="0"/>
              <a:t> resolve </a:t>
            </a:r>
            <a:r>
              <a:rPr lang="en-US" sz="2000" dirty="0" err="1"/>
              <a:t>legalizar</a:t>
            </a:r>
            <a:r>
              <a:rPr lang="en-US" sz="2000" dirty="0"/>
              <a:t> o trabalho </a:t>
            </a:r>
            <a:r>
              <a:rPr lang="en-US" sz="2000" dirty="0" err="1"/>
              <a:t>infantil</a:t>
            </a:r>
            <a:r>
              <a:rPr lang="en-US" sz="2000" dirty="0"/>
              <a:t>]</a:t>
            </a:r>
          </a:p>
          <a:p>
            <a:r>
              <a:rPr lang="pt-BR" sz="2000" dirty="0"/>
              <a:t>Foi reativada a proposta de emenda à Constituição (PEC) 18/2011, de autoria do deputado Dilceu Sperafico (PP-PR) e relatada pelo deputado Gilson Marques (</a:t>
            </a:r>
            <a:r>
              <a:rPr lang="pt-BR" sz="2000" dirty="0" err="1"/>
              <a:t>Novo-SC</a:t>
            </a:r>
            <a:r>
              <a:rPr lang="pt-BR" sz="2000" dirty="0"/>
              <a:t>)</a:t>
            </a:r>
          </a:p>
          <a:p>
            <a:r>
              <a:rPr lang="pt-BR" sz="2000" dirty="0"/>
              <a:t>A PEC quer permitir que adolescentes entre 14 e 16 anos trabalhem até 32 horas por semana em condições iguais às dos adultos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735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A09B8-B4C1-35F3-D1C6-58A71126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Pesquisa revela ligeira melhora na avaliação do governo Lula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5D3F9C2-B37D-4D88-6D9E-E7F4D1B2D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2"/>
          <a:stretch/>
        </p:blipFill>
        <p:spPr>
          <a:xfrm>
            <a:off x="20" y="-39"/>
            <a:ext cx="12191980" cy="417274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55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34621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D4965E-8700-15E1-A456-85643ADD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548" y="637763"/>
            <a:ext cx="4940644" cy="1267237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É a economia, estúpido!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990" y="205545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7E8D0D8F-B239-7C1C-750D-8BA9258F0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60" b="-5"/>
          <a:stretch/>
        </p:blipFill>
        <p:spPr>
          <a:xfrm>
            <a:off x="1150548" y="2277941"/>
            <a:ext cx="2788920" cy="393658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B4ECB37-B939-DC2B-59F0-1E67FD81F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716" b="-4"/>
          <a:stretch/>
        </p:blipFill>
        <p:spPr>
          <a:xfrm>
            <a:off x="4098254" y="2277941"/>
            <a:ext cx="2788920" cy="393658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4FA13BD-8E40-8D58-2F03-71B9117A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937" y="2265036"/>
            <a:ext cx="2912516" cy="3949487"/>
          </a:xfrm>
        </p:spPr>
        <p:txBody>
          <a:bodyPr>
            <a:normAutofit/>
          </a:bodyPr>
          <a:lstStyle/>
          <a:p>
            <a:r>
              <a:rPr lang="en-US" sz="2000" dirty="0"/>
              <a:t>Grande parte da população espera que a economia melhore…</a:t>
            </a:r>
          </a:p>
          <a:p>
            <a:r>
              <a:rPr lang="en-US" sz="2000" dirty="0"/>
              <a:t>… Porém, a mesma porção de brasileiros avalia que a economia piorou nos últimos meses</a:t>
            </a:r>
          </a:p>
        </p:txBody>
      </p:sp>
    </p:spTree>
    <p:extLst>
      <p:ext uri="{BB962C8B-B14F-4D97-AF65-F5344CB8AC3E}">
        <p14:creationId xmlns:p14="http://schemas.microsoft.com/office/powerpoint/2010/main" val="159175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F9ACEA-A993-2DC1-4741-EAD0D152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Poucos sentiram que a sua situação econômica melhorou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6DF2D63-4AB7-D060-D6B6-A33ACDF00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97" y="1143402"/>
            <a:ext cx="5608830" cy="45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8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6C9257-926D-1315-ED21-92D3899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990" y="637763"/>
            <a:ext cx="2916358" cy="1627274"/>
          </a:xfrm>
        </p:spPr>
        <p:txBody>
          <a:bodyPr anchor="t">
            <a:normAutofit/>
          </a:bodyPr>
          <a:lstStyle/>
          <a:p>
            <a:r>
              <a:rPr lang="pt-BR" sz="4000"/>
              <a:t>Reflexo em São Paulo?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34621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963" y="2420200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F256391-0BA0-D7E2-2170-F18CCAD4B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7" y="1064344"/>
            <a:ext cx="5725584" cy="472360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35343-9920-853A-2E51-76113DA62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937" y="2580828"/>
            <a:ext cx="2916406" cy="3633699"/>
          </a:xfrm>
        </p:spPr>
        <p:txBody>
          <a:bodyPr>
            <a:normAutofit/>
          </a:bodyPr>
          <a:lstStyle/>
          <a:p>
            <a:r>
              <a:rPr lang="en-US" sz="2000" dirty="0"/>
              <a:t>Pesquisa </a:t>
            </a:r>
            <a:r>
              <a:rPr lang="en-US" sz="2000" dirty="0" err="1"/>
              <a:t>revela</a:t>
            </a:r>
            <a:r>
              <a:rPr lang="en-US" sz="2000" dirty="0"/>
              <a:t> que Boulos </a:t>
            </a:r>
            <a:r>
              <a:rPr lang="en-US" sz="2000" dirty="0" err="1"/>
              <a:t>oscilou</a:t>
            </a:r>
            <a:r>
              <a:rPr lang="en-US" sz="2000" dirty="0"/>
              <a:t>  para </a:t>
            </a:r>
            <a:r>
              <a:rPr lang="en-US" sz="2000" dirty="0" err="1"/>
              <a:t>baixo</a:t>
            </a:r>
            <a:r>
              <a:rPr lang="en-US" sz="2000" dirty="0"/>
              <a:t> (de 37,2% para 35,7%) </a:t>
            </a:r>
          </a:p>
          <a:p>
            <a:r>
              <a:rPr lang="en-US" sz="2000" dirty="0"/>
              <a:t>Ricardo Nunes </a:t>
            </a:r>
            <a:r>
              <a:rPr lang="en-US" sz="2000" dirty="0" err="1"/>
              <a:t>oscilou</a:t>
            </a:r>
            <a:r>
              <a:rPr lang="en-US" sz="2000" dirty="0"/>
              <a:t> para </a:t>
            </a:r>
            <a:r>
              <a:rPr lang="en-US" sz="2000" dirty="0" err="1"/>
              <a:t>cima</a:t>
            </a:r>
            <a:r>
              <a:rPr lang="en-US" sz="2000" dirty="0"/>
              <a:t> (de 20,5% para 23,4%)</a:t>
            </a:r>
          </a:p>
          <a:p>
            <a:r>
              <a:rPr lang="en-US" sz="2000" dirty="0" err="1"/>
              <a:t>Margem</a:t>
            </a:r>
            <a:r>
              <a:rPr lang="en-US" sz="2000" dirty="0"/>
              <a:t> de erro de 2 pontos percentuais</a:t>
            </a:r>
          </a:p>
        </p:txBody>
      </p:sp>
    </p:spTree>
    <p:extLst>
      <p:ext uri="{BB962C8B-B14F-4D97-AF65-F5344CB8AC3E}">
        <p14:creationId xmlns:p14="http://schemas.microsoft.com/office/powerpoint/2010/main" val="350578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34621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8B97A6-7C99-F079-25A3-8923D30C2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548" y="637763"/>
            <a:ext cx="4940644" cy="1267237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O que acontece em BH?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30" y="0"/>
            <a:ext cx="465736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E45F96-1292-4827-BBD9-CC1AE3B23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990" y="1623500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0A0B005-D5FC-B95E-08BE-AC2F417F9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31" r="7195" b="-1"/>
          <a:stretch/>
        </p:blipFill>
        <p:spPr>
          <a:xfrm>
            <a:off x="1150547" y="1991436"/>
            <a:ext cx="5732651" cy="4223096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497816-E799-9360-D1EA-188816EA0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990" y="1830086"/>
            <a:ext cx="2880334" cy="4384445"/>
          </a:xfrm>
        </p:spPr>
        <p:txBody>
          <a:bodyPr>
            <a:normAutofit/>
          </a:bodyPr>
          <a:lstStyle/>
          <a:p>
            <a:r>
              <a:rPr lang="pt-BR" sz="1900"/>
              <a:t>Cidade que foi governada por muito tempo pelo PT e PSB se tornou um centro da cultura de direita</a:t>
            </a:r>
          </a:p>
          <a:p>
            <a:r>
              <a:rPr lang="pt-BR" sz="1900"/>
              <a:t>Mauro Tramonte (Republicanos) lidera disputa pela Prefeitura com 22%</a:t>
            </a:r>
          </a:p>
          <a:p>
            <a:r>
              <a:rPr lang="pt-BR" sz="1900"/>
              <a:t>Bruno Engler (PL) lidera na pesquisa espontânea</a:t>
            </a:r>
          </a:p>
          <a:p>
            <a:r>
              <a:rPr lang="pt-BR" sz="1900"/>
              <a:t>Partidos de esquerda somam pouco mais de 15%</a:t>
            </a:r>
          </a:p>
        </p:txBody>
      </p:sp>
    </p:spTree>
    <p:extLst>
      <p:ext uri="{BB962C8B-B14F-4D97-AF65-F5344CB8AC3E}">
        <p14:creationId xmlns:p14="http://schemas.microsoft.com/office/powerpoint/2010/main" val="333436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88AC0C-6939-945A-0EB2-270AA2584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Eduardo em paz com o RJ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987150-1BF7-9F49-090C-8A1E72B29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019" y="612553"/>
            <a:ext cx="4449985" cy="56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8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3FEFFF7-0C26-F1E7-907E-001885D6B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495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20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249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do Office</vt:lpstr>
      <vt:lpstr>A agenda do baixo clero para o Brasil e as novas pesquisas sobre Lula e Boulos</vt:lpstr>
      <vt:lpstr>O baixo clero mostra a cara e os dedos</vt:lpstr>
      <vt:lpstr>Pesquisa revela ligeira melhora na avaliação do governo Lula</vt:lpstr>
      <vt:lpstr>É a economia, estúpido!</vt:lpstr>
      <vt:lpstr>Poucos sentiram que a sua situação econômica melhorou</vt:lpstr>
      <vt:lpstr>Reflexo em São Paulo?</vt:lpstr>
      <vt:lpstr>O que acontece em BH?</vt:lpstr>
      <vt:lpstr>Eduardo em paz com o RJ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Rudá Ricci</dc:creator>
  <cp:lastModifiedBy>Rudá Ricci</cp:lastModifiedBy>
  <cp:revision>1</cp:revision>
  <dcterms:created xsi:type="dcterms:W3CDTF">2024-06-19T18:56:30Z</dcterms:created>
  <dcterms:modified xsi:type="dcterms:W3CDTF">2024-06-19T19:22:10Z</dcterms:modified>
</cp:coreProperties>
</file>