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C66734-F4ED-4299-9E04-0460795BC40A}" v="1" dt="2024-06-26T10:43:19.9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á Ricci" userId="fd4d6abc9f047792" providerId="LiveId" clId="{20C66734-F4ED-4299-9E04-0460795BC40A}"/>
    <pc:docChg chg="undo custSel addSld modSld">
      <pc:chgData name="Rudá Ricci" userId="fd4d6abc9f047792" providerId="LiveId" clId="{20C66734-F4ED-4299-9E04-0460795BC40A}" dt="2024-06-26T10:43:27.516" v="212" actId="26606"/>
      <pc:docMkLst>
        <pc:docMk/>
      </pc:docMkLst>
      <pc:sldChg chg="addSp delSp modSp mod">
        <pc:chgData name="Rudá Ricci" userId="fd4d6abc9f047792" providerId="LiveId" clId="{20C66734-F4ED-4299-9E04-0460795BC40A}" dt="2024-06-26T10:39:26.682" v="1" actId="26606"/>
        <pc:sldMkLst>
          <pc:docMk/>
          <pc:sldMk cId="771271197" sldId="261"/>
        </pc:sldMkLst>
        <pc:spChg chg="mod">
          <ac:chgData name="Rudá Ricci" userId="fd4d6abc9f047792" providerId="LiveId" clId="{20C66734-F4ED-4299-9E04-0460795BC40A}" dt="2024-06-26T10:39:26.682" v="1" actId="26606"/>
          <ac:spMkLst>
            <pc:docMk/>
            <pc:sldMk cId="771271197" sldId="261"/>
            <ac:spMk id="2" creationId="{34E67862-CB9C-F1C5-EF17-EFFB7449181A}"/>
          </ac:spMkLst>
        </pc:spChg>
        <pc:spChg chg="mod">
          <ac:chgData name="Rudá Ricci" userId="fd4d6abc9f047792" providerId="LiveId" clId="{20C66734-F4ED-4299-9E04-0460795BC40A}" dt="2024-06-26T10:39:26.682" v="1" actId="26606"/>
          <ac:spMkLst>
            <pc:docMk/>
            <pc:sldMk cId="771271197" sldId="261"/>
            <ac:spMk id="8" creationId="{18B3C572-AD0E-D8AC-CD97-661D555B9089}"/>
          </ac:spMkLst>
        </pc:spChg>
        <pc:spChg chg="del">
          <ac:chgData name="Rudá Ricci" userId="fd4d6abc9f047792" providerId="LiveId" clId="{20C66734-F4ED-4299-9E04-0460795BC40A}" dt="2024-06-26T10:39:26.682" v="1" actId="26606"/>
          <ac:spMkLst>
            <pc:docMk/>
            <pc:sldMk cId="771271197" sldId="261"/>
            <ac:spMk id="47" creationId="{1EDD21E1-BAF0-4314-AB31-82ECB8AC9EA9}"/>
          </ac:spMkLst>
        </pc:spChg>
        <pc:spChg chg="del">
          <ac:chgData name="Rudá Ricci" userId="fd4d6abc9f047792" providerId="LiveId" clId="{20C66734-F4ED-4299-9E04-0460795BC40A}" dt="2024-06-26T10:39:26.682" v="1" actId="26606"/>
          <ac:spMkLst>
            <pc:docMk/>
            <pc:sldMk cId="771271197" sldId="261"/>
            <ac:spMk id="48" creationId="{FDC8619C-F25D-468E-95FA-2A2151D7DDD2}"/>
          </ac:spMkLst>
        </pc:spChg>
        <pc:spChg chg="del">
          <ac:chgData name="Rudá Ricci" userId="fd4d6abc9f047792" providerId="LiveId" clId="{20C66734-F4ED-4299-9E04-0460795BC40A}" dt="2024-06-26T10:39:26.682" v="1" actId="26606"/>
          <ac:spMkLst>
            <pc:docMk/>
            <pc:sldMk cId="771271197" sldId="261"/>
            <ac:spMk id="49" creationId="{7D9439D6-DEAD-4CEB-A61B-BE3D64D1B598}"/>
          </ac:spMkLst>
        </pc:spChg>
        <pc:spChg chg="add">
          <ac:chgData name="Rudá Ricci" userId="fd4d6abc9f047792" providerId="LiveId" clId="{20C66734-F4ED-4299-9E04-0460795BC40A}" dt="2024-06-26T10:39:26.682" v="1" actId="26606"/>
          <ac:spMkLst>
            <pc:docMk/>
            <pc:sldMk cId="771271197" sldId="261"/>
            <ac:spMk id="54" creationId="{3F4C104D-5F30-4811-9376-566B26E4719A}"/>
          </ac:spMkLst>
        </pc:spChg>
        <pc:spChg chg="add">
          <ac:chgData name="Rudá Ricci" userId="fd4d6abc9f047792" providerId="LiveId" clId="{20C66734-F4ED-4299-9E04-0460795BC40A}" dt="2024-06-26T10:39:26.682" v="1" actId="26606"/>
          <ac:spMkLst>
            <pc:docMk/>
            <pc:sldMk cId="771271197" sldId="261"/>
            <ac:spMk id="56" creationId="{0815E34B-5D02-4E01-A936-E8E1C0AB6F12}"/>
          </ac:spMkLst>
        </pc:spChg>
        <pc:spChg chg="add">
          <ac:chgData name="Rudá Ricci" userId="fd4d6abc9f047792" providerId="LiveId" clId="{20C66734-F4ED-4299-9E04-0460795BC40A}" dt="2024-06-26T10:39:26.682" v="1" actId="26606"/>
          <ac:spMkLst>
            <pc:docMk/>
            <pc:sldMk cId="771271197" sldId="261"/>
            <ac:spMk id="58" creationId="{7DE3414B-B032-4710-A468-D3285E38C5FF}"/>
          </ac:spMkLst>
        </pc:spChg>
        <pc:picChg chg="mod">
          <ac:chgData name="Rudá Ricci" userId="fd4d6abc9f047792" providerId="LiveId" clId="{20C66734-F4ED-4299-9E04-0460795BC40A}" dt="2024-06-26T10:39:26.682" v="1" actId="26606"/>
          <ac:picMkLst>
            <pc:docMk/>
            <pc:sldMk cId="771271197" sldId="261"/>
            <ac:picMk id="4" creationId="{7411073C-7F79-D0CD-0901-3BF54CB4FD3B}"/>
          </ac:picMkLst>
        </pc:picChg>
      </pc:sldChg>
      <pc:sldChg chg="addSp delSp modSp new mod setBg">
        <pc:chgData name="Rudá Ricci" userId="fd4d6abc9f047792" providerId="LiveId" clId="{20C66734-F4ED-4299-9E04-0460795BC40A}" dt="2024-06-26T10:43:27.516" v="212" actId="26606"/>
        <pc:sldMkLst>
          <pc:docMk/>
          <pc:sldMk cId="3974114089" sldId="264"/>
        </pc:sldMkLst>
        <pc:spChg chg="mod">
          <ac:chgData name="Rudá Ricci" userId="fd4d6abc9f047792" providerId="LiveId" clId="{20C66734-F4ED-4299-9E04-0460795BC40A}" dt="2024-06-26T10:43:27.516" v="212" actId="26606"/>
          <ac:spMkLst>
            <pc:docMk/>
            <pc:sldMk cId="3974114089" sldId="264"/>
            <ac:spMk id="2" creationId="{D1F18873-D640-4491-AC57-574D946B4B30}"/>
          </ac:spMkLst>
        </pc:spChg>
        <pc:spChg chg="mod ord">
          <ac:chgData name="Rudá Ricci" userId="fd4d6abc9f047792" providerId="LiveId" clId="{20C66734-F4ED-4299-9E04-0460795BC40A}" dt="2024-06-26T10:43:27.516" v="212" actId="26606"/>
          <ac:spMkLst>
            <pc:docMk/>
            <pc:sldMk cId="3974114089" sldId="264"/>
            <ac:spMk id="3" creationId="{59C12BEC-CF11-7635-8D66-CD122AE8AB68}"/>
          </ac:spMkLst>
        </pc:spChg>
        <pc:spChg chg="add del">
          <ac:chgData name="Rudá Ricci" userId="fd4d6abc9f047792" providerId="LiveId" clId="{20C66734-F4ED-4299-9E04-0460795BC40A}" dt="2024-06-26T10:43:25.390" v="209" actId="26606"/>
          <ac:spMkLst>
            <pc:docMk/>
            <pc:sldMk cId="3974114089" sldId="264"/>
            <ac:spMk id="9" creationId="{2B258D2B-6AC3-4B3A-A87C-FD7E6517826E}"/>
          </ac:spMkLst>
        </pc:spChg>
        <pc:spChg chg="add del">
          <ac:chgData name="Rudá Ricci" userId="fd4d6abc9f047792" providerId="LiveId" clId="{20C66734-F4ED-4299-9E04-0460795BC40A}" dt="2024-06-26T10:43:25.390" v="209" actId="26606"/>
          <ac:spMkLst>
            <pc:docMk/>
            <pc:sldMk cId="3974114089" sldId="264"/>
            <ac:spMk id="11" creationId="{8D55DD8B-9BF9-4B91-A22D-2D3F2AEFF189}"/>
          </ac:spMkLst>
        </pc:spChg>
        <pc:spChg chg="add del">
          <ac:chgData name="Rudá Ricci" userId="fd4d6abc9f047792" providerId="LiveId" clId="{20C66734-F4ED-4299-9E04-0460795BC40A}" dt="2024-06-26T10:43:27.494" v="211" actId="26606"/>
          <ac:spMkLst>
            <pc:docMk/>
            <pc:sldMk cId="3974114089" sldId="264"/>
            <ac:spMk id="13" creationId="{7DE3414B-B032-4710-A468-D3285E38C5FF}"/>
          </ac:spMkLst>
        </pc:spChg>
        <pc:spChg chg="add del">
          <ac:chgData name="Rudá Ricci" userId="fd4d6abc9f047792" providerId="LiveId" clId="{20C66734-F4ED-4299-9E04-0460795BC40A}" dt="2024-06-26T10:43:27.494" v="211" actId="26606"/>
          <ac:spMkLst>
            <pc:docMk/>
            <pc:sldMk cId="3974114089" sldId="264"/>
            <ac:spMk id="14" creationId="{3F4C104D-5F30-4811-9376-566B26E4719A}"/>
          </ac:spMkLst>
        </pc:spChg>
        <pc:spChg chg="add del">
          <ac:chgData name="Rudá Ricci" userId="fd4d6abc9f047792" providerId="LiveId" clId="{20C66734-F4ED-4299-9E04-0460795BC40A}" dt="2024-06-26T10:43:27.494" v="211" actId="26606"/>
          <ac:spMkLst>
            <pc:docMk/>
            <pc:sldMk cId="3974114089" sldId="264"/>
            <ac:spMk id="15" creationId="{0815E34B-5D02-4E01-A936-E8E1C0AB6F12}"/>
          </ac:spMkLst>
        </pc:spChg>
        <pc:spChg chg="add">
          <ac:chgData name="Rudá Ricci" userId="fd4d6abc9f047792" providerId="LiveId" clId="{20C66734-F4ED-4299-9E04-0460795BC40A}" dt="2024-06-26T10:43:27.516" v="212" actId="26606"/>
          <ac:spMkLst>
            <pc:docMk/>
            <pc:sldMk cId="3974114089" sldId="264"/>
            <ac:spMk id="24" creationId="{1A44C337-3893-4B29-A265-B1329150B6AA}"/>
          </ac:spMkLst>
        </pc:spChg>
        <pc:spChg chg="add">
          <ac:chgData name="Rudá Ricci" userId="fd4d6abc9f047792" providerId="LiveId" clId="{20C66734-F4ED-4299-9E04-0460795BC40A}" dt="2024-06-26T10:43:27.516" v="212" actId="26606"/>
          <ac:spMkLst>
            <pc:docMk/>
            <pc:sldMk cId="3974114089" sldId="264"/>
            <ac:spMk id="39" creationId="{AA5CD610-ED7C-4CED-A9A1-174432C88AF8}"/>
          </ac:spMkLst>
        </pc:spChg>
        <pc:spChg chg="add">
          <ac:chgData name="Rudá Ricci" userId="fd4d6abc9f047792" providerId="LiveId" clId="{20C66734-F4ED-4299-9E04-0460795BC40A}" dt="2024-06-26T10:43:27.516" v="212" actId="26606"/>
          <ac:spMkLst>
            <pc:docMk/>
            <pc:sldMk cId="3974114089" sldId="264"/>
            <ac:spMk id="41" creationId="{0C4379BF-8C7A-480A-BC36-DA55D92A9356}"/>
          </ac:spMkLst>
        </pc:spChg>
        <pc:grpChg chg="add">
          <ac:chgData name="Rudá Ricci" userId="fd4d6abc9f047792" providerId="LiveId" clId="{20C66734-F4ED-4299-9E04-0460795BC40A}" dt="2024-06-26T10:43:27.516" v="212" actId="26606"/>
          <ac:grpSpMkLst>
            <pc:docMk/>
            <pc:sldMk cId="3974114089" sldId="264"/>
            <ac:grpSpMk id="25" creationId="{AF44CA9C-80E8-44E1-A79C-D6EBFC73BCA0}"/>
          </ac:grpSpMkLst>
        </pc:grpChg>
        <pc:grpChg chg="add">
          <ac:chgData name="Rudá Ricci" userId="fd4d6abc9f047792" providerId="LiveId" clId="{20C66734-F4ED-4299-9E04-0460795BC40A}" dt="2024-06-26T10:43:27.516" v="212" actId="26606"/>
          <ac:grpSpMkLst>
            <pc:docMk/>
            <pc:sldMk cId="3974114089" sldId="264"/>
            <ac:grpSpMk id="38" creationId="{81E0B358-1267-4844-8B3D-B7A279B4175A}"/>
          </ac:grpSpMkLst>
        </pc:grpChg>
        <pc:picChg chg="add mod ord">
          <ac:chgData name="Rudá Ricci" userId="fd4d6abc9f047792" providerId="LiveId" clId="{20C66734-F4ED-4299-9E04-0460795BC40A}" dt="2024-06-26T10:43:27.516" v="212" actId="26606"/>
          <ac:picMkLst>
            <pc:docMk/>
            <pc:sldMk cId="3974114089" sldId="264"/>
            <ac:picMk id="4" creationId="{42B381A5-4903-A4AF-7E49-588520DF757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65111A-DDC9-4C63-A78A-74B46676574E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F7318FB-711A-4A4A-8AD5-C9950F6D34F7}">
      <dgm:prSet/>
      <dgm:spPr/>
      <dgm:t>
        <a:bodyPr/>
        <a:lstStyle/>
        <a:p>
          <a:r>
            <a:rPr lang="pt-BR"/>
            <a:t>Antônio Donato (Dep. Estadual do PT)</a:t>
          </a:r>
          <a:endParaRPr lang="en-US"/>
        </a:p>
      </dgm:t>
    </dgm:pt>
    <dgm:pt modelId="{57E16CAC-3147-490F-9832-05A25F3502FA}" type="parTrans" cxnId="{C145D475-1395-4C68-BB75-C34DF0013AA5}">
      <dgm:prSet/>
      <dgm:spPr/>
      <dgm:t>
        <a:bodyPr/>
        <a:lstStyle/>
        <a:p>
          <a:endParaRPr lang="en-US"/>
        </a:p>
      </dgm:t>
    </dgm:pt>
    <dgm:pt modelId="{6AB72C36-3E7F-4C2D-B79B-1C4497385CFC}" type="sibTrans" cxnId="{C145D475-1395-4C68-BB75-C34DF0013AA5}">
      <dgm:prSet/>
      <dgm:spPr/>
      <dgm:t>
        <a:bodyPr/>
        <a:lstStyle/>
        <a:p>
          <a:endParaRPr lang="en-US"/>
        </a:p>
      </dgm:t>
    </dgm:pt>
    <dgm:pt modelId="{EEA698C1-12EF-4636-B70C-7B8C9BFB1D9D}">
      <dgm:prSet/>
      <dgm:spPr/>
      <dgm:t>
        <a:bodyPr/>
        <a:lstStyle/>
        <a:p>
          <a:r>
            <a:rPr lang="pt-BR"/>
            <a:t>Camila de Caso (economista do PSOL)</a:t>
          </a:r>
          <a:endParaRPr lang="en-US"/>
        </a:p>
      </dgm:t>
    </dgm:pt>
    <dgm:pt modelId="{72944CD9-19DE-439D-BD0F-E407E0504464}" type="parTrans" cxnId="{E2CE6EBE-F34F-40C0-9F1E-C460A01AA291}">
      <dgm:prSet/>
      <dgm:spPr/>
      <dgm:t>
        <a:bodyPr/>
        <a:lstStyle/>
        <a:p>
          <a:endParaRPr lang="en-US"/>
        </a:p>
      </dgm:t>
    </dgm:pt>
    <dgm:pt modelId="{5F1D39DC-B287-48F2-B073-2EFB39DD125C}" type="sibTrans" cxnId="{E2CE6EBE-F34F-40C0-9F1E-C460A01AA291}">
      <dgm:prSet/>
      <dgm:spPr/>
      <dgm:t>
        <a:bodyPr/>
        <a:lstStyle/>
        <a:p>
          <a:endParaRPr lang="en-US"/>
        </a:p>
      </dgm:t>
    </dgm:pt>
    <dgm:pt modelId="{C9035EEC-09B2-412C-B013-959DA91ED8A8}">
      <dgm:prSet/>
      <dgm:spPr/>
      <dgm:t>
        <a:bodyPr/>
        <a:lstStyle/>
        <a:p>
          <a:r>
            <a:rPr lang="pt-BR"/>
            <a:t>Marina Bragante (Rede)</a:t>
          </a:r>
          <a:endParaRPr lang="en-US"/>
        </a:p>
      </dgm:t>
    </dgm:pt>
    <dgm:pt modelId="{6B2B1661-7C4A-4332-BF26-CFEC2DCBE8B0}" type="parTrans" cxnId="{23CA682A-72E7-4EDB-B166-87EC113263D6}">
      <dgm:prSet/>
      <dgm:spPr/>
      <dgm:t>
        <a:bodyPr/>
        <a:lstStyle/>
        <a:p>
          <a:endParaRPr lang="en-US"/>
        </a:p>
      </dgm:t>
    </dgm:pt>
    <dgm:pt modelId="{ACD1EDD8-21AE-45EB-B99D-45599D7B4003}" type="sibTrans" cxnId="{23CA682A-72E7-4EDB-B166-87EC113263D6}">
      <dgm:prSet/>
      <dgm:spPr/>
      <dgm:t>
        <a:bodyPr/>
        <a:lstStyle/>
        <a:p>
          <a:endParaRPr lang="en-US"/>
        </a:p>
      </dgm:t>
    </dgm:pt>
    <dgm:pt modelId="{1BF98A36-7728-44CB-903D-BA110D8A82FF}">
      <dgm:prSet/>
      <dgm:spPr/>
      <dgm:t>
        <a:bodyPr/>
        <a:lstStyle/>
        <a:p>
          <a:r>
            <a:rPr lang="pt-BR"/>
            <a:t>Ale Youssef</a:t>
          </a:r>
          <a:endParaRPr lang="en-US"/>
        </a:p>
      </dgm:t>
    </dgm:pt>
    <dgm:pt modelId="{C66B05A3-42DE-470E-85B5-B283C080662F}" type="parTrans" cxnId="{8C1A6C64-B9B5-4E06-98A8-9EFD5219697F}">
      <dgm:prSet/>
      <dgm:spPr/>
      <dgm:t>
        <a:bodyPr/>
        <a:lstStyle/>
        <a:p>
          <a:endParaRPr lang="en-US"/>
        </a:p>
      </dgm:t>
    </dgm:pt>
    <dgm:pt modelId="{48AB8DE5-405B-401D-B34E-85590EE8BF42}" type="sibTrans" cxnId="{8C1A6C64-B9B5-4E06-98A8-9EFD5219697F}">
      <dgm:prSet/>
      <dgm:spPr/>
      <dgm:t>
        <a:bodyPr/>
        <a:lstStyle/>
        <a:p>
          <a:endParaRPr lang="en-US"/>
        </a:p>
      </dgm:t>
    </dgm:pt>
    <dgm:pt modelId="{E93CCC77-1EF7-4788-AAA8-A64787AE82B5}">
      <dgm:prSet/>
      <dgm:spPr/>
      <dgm:t>
        <a:bodyPr/>
        <a:lstStyle/>
        <a:p>
          <a:r>
            <a:rPr lang="pt-BR"/>
            <a:t>Adriano Diogo (PT)</a:t>
          </a:r>
          <a:endParaRPr lang="en-US"/>
        </a:p>
      </dgm:t>
    </dgm:pt>
    <dgm:pt modelId="{B3CC3AFE-87C6-455B-8989-A05B6CFD7B67}" type="parTrans" cxnId="{F8C963B7-2355-4B0F-823F-69156D011D3B}">
      <dgm:prSet/>
      <dgm:spPr/>
      <dgm:t>
        <a:bodyPr/>
        <a:lstStyle/>
        <a:p>
          <a:endParaRPr lang="en-US"/>
        </a:p>
      </dgm:t>
    </dgm:pt>
    <dgm:pt modelId="{BC1ABBC5-175A-4143-B679-614E5536E2B3}" type="sibTrans" cxnId="{F8C963B7-2355-4B0F-823F-69156D011D3B}">
      <dgm:prSet/>
      <dgm:spPr/>
      <dgm:t>
        <a:bodyPr/>
        <a:lstStyle/>
        <a:p>
          <a:endParaRPr lang="en-US"/>
        </a:p>
      </dgm:t>
    </dgm:pt>
    <dgm:pt modelId="{2E6E2A16-19FF-4270-B56D-A589A06D23A8}">
      <dgm:prSet/>
      <dgm:spPr/>
      <dgm:t>
        <a:bodyPr/>
        <a:lstStyle/>
        <a:p>
          <a:r>
            <a:rPr lang="pt-BR"/>
            <a:t>Celso Frateschi (PT)</a:t>
          </a:r>
          <a:endParaRPr lang="en-US"/>
        </a:p>
      </dgm:t>
    </dgm:pt>
    <dgm:pt modelId="{EB5D19A7-2AC8-4C24-9EC9-4BAF7753CB38}" type="parTrans" cxnId="{FA51FD7F-EFCB-43FB-AF96-57F1A0BF5FB4}">
      <dgm:prSet/>
      <dgm:spPr/>
      <dgm:t>
        <a:bodyPr/>
        <a:lstStyle/>
        <a:p>
          <a:endParaRPr lang="en-US"/>
        </a:p>
      </dgm:t>
    </dgm:pt>
    <dgm:pt modelId="{791A99EE-C4AE-4265-AC1D-9B20E1249260}" type="sibTrans" cxnId="{FA51FD7F-EFCB-43FB-AF96-57F1A0BF5FB4}">
      <dgm:prSet/>
      <dgm:spPr/>
      <dgm:t>
        <a:bodyPr/>
        <a:lstStyle/>
        <a:p>
          <a:endParaRPr lang="en-US"/>
        </a:p>
      </dgm:t>
    </dgm:pt>
    <dgm:pt modelId="{A5890E4C-4CC7-427F-8AFA-D7A2867063A2}">
      <dgm:prSet/>
      <dgm:spPr/>
      <dgm:t>
        <a:bodyPr/>
        <a:lstStyle/>
        <a:p>
          <a:r>
            <a:rPr lang="pt-BR"/>
            <a:t>Gonzalo Vecina</a:t>
          </a:r>
          <a:endParaRPr lang="en-US"/>
        </a:p>
      </dgm:t>
    </dgm:pt>
    <dgm:pt modelId="{917E0F98-E620-4E6A-94AF-AF15CC40B4E5}" type="parTrans" cxnId="{50D68879-24DA-45B9-8C1F-271CF7CBA446}">
      <dgm:prSet/>
      <dgm:spPr/>
      <dgm:t>
        <a:bodyPr/>
        <a:lstStyle/>
        <a:p>
          <a:endParaRPr lang="en-US"/>
        </a:p>
      </dgm:t>
    </dgm:pt>
    <dgm:pt modelId="{E1BB7E62-EA86-4739-AB3C-B694CEACB93D}" type="sibTrans" cxnId="{50D68879-24DA-45B9-8C1F-271CF7CBA446}">
      <dgm:prSet/>
      <dgm:spPr/>
      <dgm:t>
        <a:bodyPr/>
        <a:lstStyle/>
        <a:p>
          <a:endParaRPr lang="en-US"/>
        </a:p>
      </dgm:t>
    </dgm:pt>
    <dgm:pt modelId="{770F9B78-707D-4670-A7E2-F3BDC0D0943F}">
      <dgm:prSet/>
      <dgm:spPr/>
      <dgm:t>
        <a:bodyPr/>
        <a:lstStyle/>
        <a:p>
          <a:r>
            <a:rPr lang="pt-BR"/>
            <a:t>Marco Rocha (economista da UNICAMP)</a:t>
          </a:r>
          <a:endParaRPr lang="en-US"/>
        </a:p>
      </dgm:t>
    </dgm:pt>
    <dgm:pt modelId="{AE4D16E7-B83E-4C1B-A548-9B49213B7399}" type="parTrans" cxnId="{1C6EBE68-C2A1-448C-9DAF-E3B94C6FC8EF}">
      <dgm:prSet/>
      <dgm:spPr/>
      <dgm:t>
        <a:bodyPr/>
        <a:lstStyle/>
        <a:p>
          <a:endParaRPr lang="en-US"/>
        </a:p>
      </dgm:t>
    </dgm:pt>
    <dgm:pt modelId="{145579C2-88BC-4DD7-BC6C-F3002A814E15}" type="sibTrans" cxnId="{1C6EBE68-C2A1-448C-9DAF-E3B94C6FC8EF}">
      <dgm:prSet/>
      <dgm:spPr/>
      <dgm:t>
        <a:bodyPr/>
        <a:lstStyle/>
        <a:p>
          <a:endParaRPr lang="en-US"/>
        </a:p>
      </dgm:t>
    </dgm:pt>
    <dgm:pt modelId="{5C732035-C79F-4BDC-820A-7099FB7DB415}">
      <dgm:prSet/>
      <dgm:spPr/>
      <dgm:t>
        <a:bodyPr/>
        <a:lstStyle/>
        <a:p>
          <a:r>
            <a:rPr lang="pt-BR"/>
            <a:t>Nabil Bonduki</a:t>
          </a:r>
          <a:endParaRPr lang="en-US"/>
        </a:p>
      </dgm:t>
    </dgm:pt>
    <dgm:pt modelId="{4DAB1643-7B41-4177-8E7D-5810F5911FC0}" type="parTrans" cxnId="{124A002B-1C51-4A02-BC8B-11AB5D06ADD3}">
      <dgm:prSet/>
      <dgm:spPr/>
      <dgm:t>
        <a:bodyPr/>
        <a:lstStyle/>
        <a:p>
          <a:endParaRPr lang="en-US"/>
        </a:p>
      </dgm:t>
    </dgm:pt>
    <dgm:pt modelId="{B7C640F3-E806-4E72-AF80-C66FD8DC55EE}" type="sibTrans" cxnId="{124A002B-1C51-4A02-BC8B-11AB5D06ADD3}">
      <dgm:prSet/>
      <dgm:spPr/>
      <dgm:t>
        <a:bodyPr/>
        <a:lstStyle/>
        <a:p>
          <a:endParaRPr lang="en-US"/>
        </a:p>
      </dgm:t>
    </dgm:pt>
    <dgm:pt modelId="{EC76E05E-5E61-48F1-9FBC-F248EA267FC1}">
      <dgm:prSet/>
      <dgm:spPr/>
      <dgm:t>
        <a:bodyPr/>
        <a:lstStyle/>
        <a:p>
          <a:r>
            <a:rPr lang="pt-BR"/>
            <a:t>Raphael Sebba (PSOL)</a:t>
          </a:r>
          <a:endParaRPr lang="en-US"/>
        </a:p>
      </dgm:t>
    </dgm:pt>
    <dgm:pt modelId="{27E75CD2-5B1D-4CA2-BF64-BE7F953A8B79}" type="parTrans" cxnId="{9A11D5CF-094B-45B8-8999-2E01B0B8ED6B}">
      <dgm:prSet/>
      <dgm:spPr/>
      <dgm:t>
        <a:bodyPr/>
        <a:lstStyle/>
        <a:p>
          <a:endParaRPr lang="en-US"/>
        </a:p>
      </dgm:t>
    </dgm:pt>
    <dgm:pt modelId="{73DE587F-4657-4755-AB19-D2EAF366F26D}" type="sibTrans" cxnId="{9A11D5CF-094B-45B8-8999-2E01B0B8ED6B}">
      <dgm:prSet/>
      <dgm:spPr/>
      <dgm:t>
        <a:bodyPr/>
        <a:lstStyle/>
        <a:p>
          <a:endParaRPr lang="en-US"/>
        </a:p>
      </dgm:t>
    </dgm:pt>
    <dgm:pt modelId="{6262B44F-7648-405B-9FCE-7E27A91F3B0C}">
      <dgm:prSet/>
      <dgm:spPr/>
      <dgm:t>
        <a:bodyPr/>
        <a:lstStyle/>
        <a:p>
          <a:r>
            <a:rPr lang="pt-BR"/>
            <a:t>Juliano Medeiros (ex presidente do Psol)</a:t>
          </a:r>
          <a:endParaRPr lang="en-US"/>
        </a:p>
      </dgm:t>
    </dgm:pt>
    <dgm:pt modelId="{6E123477-C60B-44A7-9A87-2EF4969CEAF4}" type="parTrans" cxnId="{6FABCEBB-A9D5-4026-AC50-982BBF87D4B2}">
      <dgm:prSet/>
      <dgm:spPr/>
      <dgm:t>
        <a:bodyPr/>
        <a:lstStyle/>
        <a:p>
          <a:endParaRPr lang="en-US"/>
        </a:p>
      </dgm:t>
    </dgm:pt>
    <dgm:pt modelId="{032E770B-149B-4724-BC28-3A320B15723E}" type="sibTrans" cxnId="{6FABCEBB-A9D5-4026-AC50-982BBF87D4B2}">
      <dgm:prSet/>
      <dgm:spPr/>
      <dgm:t>
        <a:bodyPr/>
        <a:lstStyle/>
        <a:p>
          <a:endParaRPr lang="en-US"/>
        </a:p>
      </dgm:t>
    </dgm:pt>
    <dgm:pt modelId="{7EF2AB67-99DA-4C34-AB19-8E240D2F12F8}">
      <dgm:prSet/>
      <dgm:spPr/>
      <dgm:t>
        <a:bodyPr/>
        <a:lstStyle/>
        <a:p>
          <a:r>
            <a:rPr lang="pt-BR"/>
            <a:t>Pedro Charbel (assessor de Boulos)</a:t>
          </a:r>
          <a:endParaRPr lang="en-US"/>
        </a:p>
      </dgm:t>
    </dgm:pt>
    <dgm:pt modelId="{63B50502-DA42-4A7C-AD4E-2D59074E08A9}" type="parTrans" cxnId="{C1139D66-C873-4B90-AE86-975CF654D2F8}">
      <dgm:prSet/>
      <dgm:spPr/>
      <dgm:t>
        <a:bodyPr/>
        <a:lstStyle/>
        <a:p>
          <a:endParaRPr lang="en-US"/>
        </a:p>
      </dgm:t>
    </dgm:pt>
    <dgm:pt modelId="{4E09D7DA-9A60-4623-9E47-8A70CC9C6D5D}" type="sibTrans" cxnId="{C1139D66-C873-4B90-AE86-975CF654D2F8}">
      <dgm:prSet/>
      <dgm:spPr/>
      <dgm:t>
        <a:bodyPr/>
        <a:lstStyle/>
        <a:p>
          <a:endParaRPr lang="en-US"/>
        </a:p>
      </dgm:t>
    </dgm:pt>
    <dgm:pt modelId="{298440D7-CC49-45E7-BF6A-0428C3EA27C7}" type="pres">
      <dgm:prSet presAssocID="{F765111A-DDC9-4C63-A78A-74B46676574E}" presName="diagram" presStyleCnt="0">
        <dgm:presLayoutVars>
          <dgm:dir/>
          <dgm:resizeHandles val="exact"/>
        </dgm:presLayoutVars>
      </dgm:prSet>
      <dgm:spPr/>
    </dgm:pt>
    <dgm:pt modelId="{5A165A18-6C47-4A83-9614-61ED393882E3}" type="pres">
      <dgm:prSet presAssocID="{2F7318FB-711A-4A4A-8AD5-C9950F6D34F7}" presName="node" presStyleLbl="node1" presStyleIdx="0" presStyleCnt="12">
        <dgm:presLayoutVars>
          <dgm:bulletEnabled val="1"/>
        </dgm:presLayoutVars>
      </dgm:prSet>
      <dgm:spPr/>
    </dgm:pt>
    <dgm:pt modelId="{250809BB-2D86-4E0D-BAEC-198D465F265B}" type="pres">
      <dgm:prSet presAssocID="{6AB72C36-3E7F-4C2D-B79B-1C4497385CFC}" presName="sibTrans" presStyleCnt="0"/>
      <dgm:spPr/>
    </dgm:pt>
    <dgm:pt modelId="{172D4CB4-38F7-47B0-BF1B-18E908DE07D6}" type="pres">
      <dgm:prSet presAssocID="{EEA698C1-12EF-4636-B70C-7B8C9BFB1D9D}" presName="node" presStyleLbl="node1" presStyleIdx="1" presStyleCnt="12">
        <dgm:presLayoutVars>
          <dgm:bulletEnabled val="1"/>
        </dgm:presLayoutVars>
      </dgm:prSet>
      <dgm:spPr/>
    </dgm:pt>
    <dgm:pt modelId="{9BD1C993-8D14-45E7-89D0-56AEBF37EE29}" type="pres">
      <dgm:prSet presAssocID="{5F1D39DC-B287-48F2-B073-2EFB39DD125C}" presName="sibTrans" presStyleCnt="0"/>
      <dgm:spPr/>
    </dgm:pt>
    <dgm:pt modelId="{9C44C58C-1033-4C83-A355-C56A7356D42F}" type="pres">
      <dgm:prSet presAssocID="{C9035EEC-09B2-412C-B013-959DA91ED8A8}" presName="node" presStyleLbl="node1" presStyleIdx="2" presStyleCnt="12">
        <dgm:presLayoutVars>
          <dgm:bulletEnabled val="1"/>
        </dgm:presLayoutVars>
      </dgm:prSet>
      <dgm:spPr/>
    </dgm:pt>
    <dgm:pt modelId="{47BA131F-AF76-476D-920A-41313E722E88}" type="pres">
      <dgm:prSet presAssocID="{ACD1EDD8-21AE-45EB-B99D-45599D7B4003}" presName="sibTrans" presStyleCnt="0"/>
      <dgm:spPr/>
    </dgm:pt>
    <dgm:pt modelId="{52476BD7-8A91-457A-99ED-4F9BFD5185B8}" type="pres">
      <dgm:prSet presAssocID="{1BF98A36-7728-44CB-903D-BA110D8A82FF}" presName="node" presStyleLbl="node1" presStyleIdx="3" presStyleCnt="12">
        <dgm:presLayoutVars>
          <dgm:bulletEnabled val="1"/>
        </dgm:presLayoutVars>
      </dgm:prSet>
      <dgm:spPr/>
    </dgm:pt>
    <dgm:pt modelId="{83C18651-A06F-4D1B-835D-80E10E6529A9}" type="pres">
      <dgm:prSet presAssocID="{48AB8DE5-405B-401D-B34E-85590EE8BF42}" presName="sibTrans" presStyleCnt="0"/>
      <dgm:spPr/>
    </dgm:pt>
    <dgm:pt modelId="{848999F7-4FC3-47CE-AB1C-6BE4616BD1D8}" type="pres">
      <dgm:prSet presAssocID="{E93CCC77-1EF7-4788-AAA8-A64787AE82B5}" presName="node" presStyleLbl="node1" presStyleIdx="4" presStyleCnt="12">
        <dgm:presLayoutVars>
          <dgm:bulletEnabled val="1"/>
        </dgm:presLayoutVars>
      </dgm:prSet>
      <dgm:spPr/>
    </dgm:pt>
    <dgm:pt modelId="{CD54DAF4-0369-4A67-90E1-AE3E3157C7EF}" type="pres">
      <dgm:prSet presAssocID="{BC1ABBC5-175A-4143-B679-614E5536E2B3}" presName="sibTrans" presStyleCnt="0"/>
      <dgm:spPr/>
    </dgm:pt>
    <dgm:pt modelId="{31AD6EDD-7F81-4911-A6EE-A1CCD0CD137C}" type="pres">
      <dgm:prSet presAssocID="{2E6E2A16-19FF-4270-B56D-A589A06D23A8}" presName="node" presStyleLbl="node1" presStyleIdx="5" presStyleCnt="12">
        <dgm:presLayoutVars>
          <dgm:bulletEnabled val="1"/>
        </dgm:presLayoutVars>
      </dgm:prSet>
      <dgm:spPr/>
    </dgm:pt>
    <dgm:pt modelId="{124F45A3-BEBE-41A2-95D3-FD3C8B2803D5}" type="pres">
      <dgm:prSet presAssocID="{791A99EE-C4AE-4265-AC1D-9B20E1249260}" presName="sibTrans" presStyleCnt="0"/>
      <dgm:spPr/>
    </dgm:pt>
    <dgm:pt modelId="{74B89F9C-522F-418D-AF1B-43E64ABF8218}" type="pres">
      <dgm:prSet presAssocID="{A5890E4C-4CC7-427F-8AFA-D7A2867063A2}" presName="node" presStyleLbl="node1" presStyleIdx="6" presStyleCnt="12">
        <dgm:presLayoutVars>
          <dgm:bulletEnabled val="1"/>
        </dgm:presLayoutVars>
      </dgm:prSet>
      <dgm:spPr/>
    </dgm:pt>
    <dgm:pt modelId="{6765E552-2143-4254-AE9B-FDE7C98A6941}" type="pres">
      <dgm:prSet presAssocID="{E1BB7E62-EA86-4739-AB3C-B694CEACB93D}" presName="sibTrans" presStyleCnt="0"/>
      <dgm:spPr/>
    </dgm:pt>
    <dgm:pt modelId="{BF59645A-9CDD-4AC9-8D25-E3650927F5C5}" type="pres">
      <dgm:prSet presAssocID="{770F9B78-707D-4670-A7E2-F3BDC0D0943F}" presName="node" presStyleLbl="node1" presStyleIdx="7" presStyleCnt="12">
        <dgm:presLayoutVars>
          <dgm:bulletEnabled val="1"/>
        </dgm:presLayoutVars>
      </dgm:prSet>
      <dgm:spPr/>
    </dgm:pt>
    <dgm:pt modelId="{54B83C75-8744-4073-92C7-110FE3088B77}" type="pres">
      <dgm:prSet presAssocID="{145579C2-88BC-4DD7-BC6C-F3002A814E15}" presName="sibTrans" presStyleCnt="0"/>
      <dgm:spPr/>
    </dgm:pt>
    <dgm:pt modelId="{1BCD1BB4-92B9-4241-BEAB-BC70B820FBCB}" type="pres">
      <dgm:prSet presAssocID="{5C732035-C79F-4BDC-820A-7099FB7DB415}" presName="node" presStyleLbl="node1" presStyleIdx="8" presStyleCnt="12">
        <dgm:presLayoutVars>
          <dgm:bulletEnabled val="1"/>
        </dgm:presLayoutVars>
      </dgm:prSet>
      <dgm:spPr/>
    </dgm:pt>
    <dgm:pt modelId="{23A7B1FE-88C0-4088-8CC8-AE9C9CCC183F}" type="pres">
      <dgm:prSet presAssocID="{B7C640F3-E806-4E72-AF80-C66FD8DC55EE}" presName="sibTrans" presStyleCnt="0"/>
      <dgm:spPr/>
    </dgm:pt>
    <dgm:pt modelId="{6569B014-6267-4DF3-A709-8FDFFAF9BF7B}" type="pres">
      <dgm:prSet presAssocID="{EC76E05E-5E61-48F1-9FBC-F248EA267FC1}" presName="node" presStyleLbl="node1" presStyleIdx="9" presStyleCnt="12">
        <dgm:presLayoutVars>
          <dgm:bulletEnabled val="1"/>
        </dgm:presLayoutVars>
      </dgm:prSet>
      <dgm:spPr/>
    </dgm:pt>
    <dgm:pt modelId="{F160C7E9-3DE7-4F73-BA74-FD8E2353F240}" type="pres">
      <dgm:prSet presAssocID="{73DE587F-4657-4755-AB19-D2EAF366F26D}" presName="sibTrans" presStyleCnt="0"/>
      <dgm:spPr/>
    </dgm:pt>
    <dgm:pt modelId="{0414B8B9-E24A-4AEC-84F9-C3696ABA01FB}" type="pres">
      <dgm:prSet presAssocID="{6262B44F-7648-405B-9FCE-7E27A91F3B0C}" presName="node" presStyleLbl="node1" presStyleIdx="10" presStyleCnt="12">
        <dgm:presLayoutVars>
          <dgm:bulletEnabled val="1"/>
        </dgm:presLayoutVars>
      </dgm:prSet>
      <dgm:spPr/>
    </dgm:pt>
    <dgm:pt modelId="{7C2CD73A-2A19-432E-A3E4-6DBAC36FD6C1}" type="pres">
      <dgm:prSet presAssocID="{032E770B-149B-4724-BC28-3A320B15723E}" presName="sibTrans" presStyleCnt="0"/>
      <dgm:spPr/>
    </dgm:pt>
    <dgm:pt modelId="{3077CDD2-388F-4C44-A4E0-FEB38F29F6DE}" type="pres">
      <dgm:prSet presAssocID="{7EF2AB67-99DA-4C34-AB19-8E240D2F12F8}" presName="node" presStyleLbl="node1" presStyleIdx="11" presStyleCnt="12">
        <dgm:presLayoutVars>
          <dgm:bulletEnabled val="1"/>
        </dgm:presLayoutVars>
      </dgm:prSet>
      <dgm:spPr/>
    </dgm:pt>
  </dgm:ptLst>
  <dgm:cxnLst>
    <dgm:cxn modelId="{25D42807-904D-48C1-87D6-02FB9274E76B}" type="presOf" srcId="{EEA698C1-12EF-4636-B70C-7B8C9BFB1D9D}" destId="{172D4CB4-38F7-47B0-BF1B-18E908DE07D6}" srcOrd="0" destOrd="0" presId="urn:microsoft.com/office/officeart/2005/8/layout/default"/>
    <dgm:cxn modelId="{23CA682A-72E7-4EDB-B166-87EC113263D6}" srcId="{F765111A-DDC9-4C63-A78A-74B46676574E}" destId="{C9035EEC-09B2-412C-B013-959DA91ED8A8}" srcOrd="2" destOrd="0" parTransId="{6B2B1661-7C4A-4332-BF26-CFEC2DCBE8B0}" sibTransId="{ACD1EDD8-21AE-45EB-B99D-45599D7B4003}"/>
    <dgm:cxn modelId="{124A002B-1C51-4A02-BC8B-11AB5D06ADD3}" srcId="{F765111A-DDC9-4C63-A78A-74B46676574E}" destId="{5C732035-C79F-4BDC-820A-7099FB7DB415}" srcOrd="8" destOrd="0" parTransId="{4DAB1643-7B41-4177-8E7D-5810F5911FC0}" sibTransId="{B7C640F3-E806-4E72-AF80-C66FD8DC55EE}"/>
    <dgm:cxn modelId="{FF66EE31-5CA7-400C-B79F-0B893122E987}" type="presOf" srcId="{770F9B78-707D-4670-A7E2-F3BDC0D0943F}" destId="{BF59645A-9CDD-4AC9-8D25-E3650927F5C5}" srcOrd="0" destOrd="0" presId="urn:microsoft.com/office/officeart/2005/8/layout/default"/>
    <dgm:cxn modelId="{5667753A-C1E4-40D8-BE08-E57383CCECAA}" type="presOf" srcId="{2E6E2A16-19FF-4270-B56D-A589A06D23A8}" destId="{31AD6EDD-7F81-4911-A6EE-A1CCD0CD137C}" srcOrd="0" destOrd="0" presId="urn:microsoft.com/office/officeart/2005/8/layout/default"/>
    <dgm:cxn modelId="{8C1A6C64-B9B5-4E06-98A8-9EFD5219697F}" srcId="{F765111A-DDC9-4C63-A78A-74B46676574E}" destId="{1BF98A36-7728-44CB-903D-BA110D8A82FF}" srcOrd="3" destOrd="0" parTransId="{C66B05A3-42DE-470E-85B5-B283C080662F}" sibTransId="{48AB8DE5-405B-401D-B34E-85590EE8BF42}"/>
    <dgm:cxn modelId="{C1139D66-C873-4B90-AE86-975CF654D2F8}" srcId="{F765111A-DDC9-4C63-A78A-74B46676574E}" destId="{7EF2AB67-99DA-4C34-AB19-8E240D2F12F8}" srcOrd="11" destOrd="0" parTransId="{63B50502-DA42-4A7C-AD4E-2D59074E08A9}" sibTransId="{4E09D7DA-9A60-4623-9E47-8A70CC9C6D5D}"/>
    <dgm:cxn modelId="{1C6EBE68-C2A1-448C-9DAF-E3B94C6FC8EF}" srcId="{F765111A-DDC9-4C63-A78A-74B46676574E}" destId="{770F9B78-707D-4670-A7E2-F3BDC0D0943F}" srcOrd="7" destOrd="0" parTransId="{AE4D16E7-B83E-4C1B-A548-9B49213B7399}" sibTransId="{145579C2-88BC-4DD7-BC6C-F3002A814E15}"/>
    <dgm:cxn modelId="{6971CC4D-9745-420A-8917-DE21795F13EF}" type="presOf" srcId="{5C732035-C79F-4BDC-820A-7099FB7DB415}" destId="{1BCD1BB4-92B9-4241-BEAB-BC70B820FBCB}" srcOrd="0" destOrd="0" presId="urn:microsoft.com/office/officeart/2005/8/layout/default"/>
    <dgm:cxn modelId="{C145D475-1395-4C68-BB75-C34DF0013AA5}" srcId="{F765111A-DDC9-4C63-A78A-74B46676574E}" destId="{2F7318FB-711A-4A4A-8AD5-C9950F6D34F7}" srcOrd="0" destOrd="0" parTransId="{57E16CAC-3147-490F-9832-05A25F3502FA}" sibTransId="{6AB72C36-3E7F-4C2D-B79B-1C4497385CFC}"/>
    <dgm:cxn modelId="{50D68879-24DA-45B9-8C1F-271CF7CBA446}" srcId="{F765111A-DDC9-4C63-A78A-74B46676574E}" destId="{A5890E4C-4CC7-427F-8AFA-D7A2867063A2}" srcOrd="6" destOrd="0" parTransId="{917E0F98-E620-4E6A-94AF-AF15CC40B4E5}" sibTransId="{E1BB7E62-EA86-4739-AB3C-B694CEACB93D}"/>
    <dgm:cxn modelId="{FAD7C47B-F60F-4A3F-8EF9-D8B8B09FEEDF}" type="presOf" srcId="{A5890E4C-4CC7-427F-8AFA-D7A2867063A2}" destId="{74B89F9C-522F-418D-AF1B-43E64ABF8218}" srcOrd="0" destOrd="0" presId="urn:microsoft.com/office/officeart/2005/8/layout/default"/>
    <dgm:cxn modelId="{E997347D-4D40-4E91-B471-CA8E4B0E9A16}" type="presOf" srcId="{6262B44F-7648-405B-9FCE-7E27A91F3B0C}" destId="{0414B8B9-E24A-4AEC-84F9-C3696ABA01FB}" srcOrd="0" destOrd="0" presId="urn:microsoft.com/office/officeart/2005/8/layout/default"/>
    <dgm:cxn modelId="{FA51FD7F-EFCB-43FB-AF96-57F1A0BF5FB4}" srcId="{F765111A-DDC9-4C63-A78A-74B46676574E}" destId="{2E6E2A16-19FF-4270-B56D-A589A06D23A8}" srcOrd="5" destOrd="0" parTransId="{EB5D19A7-2AC8-4C24-9EC9-4BAF7753CB38}" sibTransId="{791A99EE-C4AE-4265-AC1D-9B20E1249260}"/>
    <dgm:cxn modelId="{9D568684-46CA-45AB-912C-BE413CF55791}" type="presOf" srcId="{EC76E05E-5E61-48F1-9FBC-F248EA267FC1}" destId="{6569B014-6267-4DF3-A709-8FDFFAF9BF7B}" srcOrd="0" destOrd="0" presId="urn:microsoft.com/office/officeart/2005/8/layout/default"/>
    <dgm:cxn modelId="{74B8DC9C-E104-489C-819D-88FD53F6F02E}" type="presOf" srcId="{F765111A-DDC9-4C63-A78A-74B46676574E}" destId="{298440D7-CC49-45E7-BF6A-0428C3EA27C7}" srcOrd="0" destOrd="0" presId="urn:microsoft.com/office/officeart/2005/8/layout/default"/>
    <dgm:cxn modelId="{1B6A67AC-CE71-4EAE-9FE7-8C728A6673B6}" type="presOf" srcId="{7EF2AB67-99DA-4C34-AB19-8E240D2F12F8}" destId="{3077CDD2-388F-4C44-A4E0-FEB38F29F6DE}" srcOrd="0" destOrd="0" presId="urn:microsoft.com/office/officeart/2005/8/layout/default"/>
    <dgm:cxn modelId="{F8C963B7-2355-4B0F-823F-69156D011D3B}" srcId="{F765111A-DDC9-4C63-A78A-74B46676574E}" destId="{E93CCC77-1EF7-4788-AAA8-A64787AE82B5}" srcOrd="4" destOrd="0" parTransId="{B3CC3AFE-87C6-455B-8989-A05B6CFD7B67}" sibTransId="{BC1ABBC5-175A-4143-B679-614E5536E2B3}"/>
    <dgm:cxn modelId="{6FABCEBB-A9D5-4026-AC50-982BBF87D4B2}" srcId="{F765111A-DDC9-4C63-A78A-74B46676574E}" destId="{6262B44F-7648-405B-9FCE-7E27A91F3B0C}" srcOrd="10" destOrd="0" parTransId="{6E123477-C60B-44A7-9A87-2EF4969CEAF4}" sibTransId="{032E770B-149B-4724-BC28-3A320B15723E}"/>
    <dgm:cxn modelId="{E2CE6EBE-F34F-40C0-9F1E-C460A01AA291}" srcId="{F765111A-DDC9-4C63-A78A-74B46676574E}" destId="{EEA698C1-12EF-4636-B70C-7B8C9BFB1D9D}" srcOrd="1" destOrd="0" parTransId="{72944CD9-19DE-439D-BD0F-E407E0504464}" sibTransId="{5F1D39DC-B287-48F2-B073-2EFB39DD125C}"/>
    <dgm:cxn modelId="{9A11D5CF-094B-45B8-8999-2E01B0B8ED6B}" srcId="{F765111A-DDC9-4C63-A78A-74B46676574E}" destId="{EC76E05E-5E61-48F1-9FBC-F248EA267FC1}" srcOrd="9" destOrd="0" parTransId="{27E75CD2-5B1D-4CA2-BF64-BE7F953A8B79}" sibTransId="{73DE587F-4657-4755-AB19-D2EAF366F26D}"/>
    <dgm:cxn modelId="{127A0CEC-DF4D-4486-90ED-B98830C4AD47}" type="presOf" srcId="{1BF98A36-7728-44CB-903D-BA110D8A82FF}" destId="{52476BD7-8A91-457A-99ED-4F9BFD5185B8}" srcOrd="0" destOrd="0" presId="urn:microsoft.com/office/officeart/2005/8/layout/default"/>
    <dgm:cxn modelId="{A6EC05ED-FD6E-4DEE-A372-0801CD0B2067}" type="presOf" srcId="{E93CCC77-1EF7-4788-AAA8-A64787AE82B5}" destId="{848999F7-4FC3-47CE-AB1C-6BE4616BD1D8}" srcOrd="0" destOrd="0" presId="urn:microsoft.com/office/officeart/2005/8/layout/default"/>
    <dgm:cxn modelId="{7EFF15EF-C1A3-4083-A933-C5482904CA85}" type="presOf" srcId="{2F7318FB-711A-4A4A-8AD5-C9950F6D34F7}" destId="{5A165A18-6C47-4A83-9614-61ED393882E3}" srcOrd="0" destOrd="0" presId="urn:microsoft.com/office/officeart/2005/8/layout/default"/>
    <dgm:cxn modelId="{686FF1F8-3535-4D64-88AC-C4869A212292}" type="presOf" srcId="{C9035EEC-09B2-412C-B013-959DA91ED8A8}" destId="{9C44C58C-1033-4C83-A355-C56A7356D42F}" srcOrd="0" destOrd="0" presId="urn:microsoft.com/office/officeart/2005/8/layout/default"/>
    <dgm:cxn modelId="{6E2AD60C-F4CF-4F64-9029-D19B5743BAE9}" type="presParOf" srcId="{298440D7-CC49-45E7-BF6A-0428C3EA27C7}" destId="{5A165A18-6C47-4A83-9614-61ED393882E3}" srcOrd="0" destOrd="0" presId="urn:microsoft.com/office/officeart/2005/8/layout/default"/>
    <dgm:cxn modelId="{069D02ED-E045-46C9-9D8C-1AA77441B0DE}" type="presParOf" srcId="{298440D7-CC49-45E7-BF6A-0428C3EA27C7}" destId="{250809BB-2D86-4E0D-BAEC-198D465F265B}" srcOrd="1" destOrd="0" presId="urn:microsoft.com/office/officeart/2005/8/layout/default"/>
    <dgm:cxn modelId="{5ED1C070-1BB6-4DD5-B6D7-416DD2A99906}" type="presParOf" srcId="{298440D7-CC49-45E7-BF6A-0428C3EA27C7}" destId="{172D4CB4-38F7-47B0-BF1B-18E908DE07D6}" srcOrd="2" destOrd="0" presId="urn:microsoft.com/office/officeart/2005/8/layout/default"/>
    <dgm:cxn modelId="{4876C6BD-5135-44E1-9FCC-BDBC24258FFD}" type="presParOf" srcId="{298440D7-CC49-45E7-BF6A-0428C3EA27C7}" destId="{9BD1C993-8D14-45E7-89D0-56AEBF37EE29}" srcOrd="3" destOrd="0" presId="urn:microsoft.com/office/officeart/2005/8/layout/default"/>
    <dgm:cxn modelId="{EE43148A-507D-4D66-AE25-BD3A73B25FB3}" type="presParOf" srcId="{298440D7-CC49-45E7-BF6A-0428C3EA27C7}" destId="{9C44C58C-1033-4C83-A355-C56A7356D42F}" srcOrd="4" destOrd="0" presId="urn:microsoft.com/office/officeart/2005/8/layout/default"/>
    <dgm:cxn modelId="{9C412759-E348-4759-A926-7F353FEF27FB}" type="presParOf" srcId="{298440D7-CC49-45E7-BF6A-0428C3EA27C7}" destId="{47BA131F-AF76-476D-920A-41313E722E88}" srcOrd="5" destOrd="0" presId="urn:microsoft.com/office/officeart/2005/8/layout/default"/>
    <dgm:cxn modelId="{081ACF98-18CC-4713-AB75-404E27554FB4}" type="presParOf" srcId="{298440D7-CC49-45E7-BF6A-0428C3EA27C7}" destId="{52476BD7-8A91-457A-99ED-4F9BFD5185B8}" srcOrd="6" destOrd="0" presId="urn:microsoft.com/office/officeart/2005/8/layout/default"/>
    <dgm:cxn modelId="{8AC83705-54F0-489A-8C80-910A1DB693DE}" type="presParOf" srcId="{298440D7-CC49-45E7-BF6A-0428C3EA27C7}" destId="{83C18651-A06F-4D1B-835D-80E10E6529A9}" srcOrd="7" destOrd="0" presId="urn:microsoft.com/office/officeart/2005/8/layout/default"/>
    <dgm:cxn modelId="{FDAC1697-7953-46DC-AE57-89F50FB9C308}" type="presParOf" srcId="{298440D7-CC49-45E7-BF6A-0428C3EA27C7}" destId="{848999F7-4FC3-47CE-AB1C-6BE4616BD1D8}" srcOrd="8" destOrd="0" presId="urn:microsoft.com/office/officeart/2005/8/layout/default"/>
    <dgm:cxn modelId="{B6365F09-FF17-4F3E-82C3-8AFDC8BB4BFC}" type="presParOf" srcId="{298440D7-CC49-45E7-BF6A-0428C3EA27C7}" destId="{CD54DAF4-0369-4A67-90E1-AE3E3157C7EF}" srcOrd="9" destOrd="0" presId="urn:microsoft.com/office/officeart/2005/8/layout/default"/>
    <dgm:cxn modelId="{27DDA9E1-2DC0-4489-9E11-6A875FF5CC70}" type="presParOf" srcId="{298440D7-CC49-45E7-BF6A-0428C3EA27C7}" destId="{31AD6EDD-7F81-4911-A6EE-A1CCD0CD137C}" srcOrd="10" destOrd="0" presId="urn:microsoft.com/office/officeart/2005/8/layout/default"/>
    <dgm:cxn modelId="{7D49FAAE-F205-4E7E-9496-C00BDF79603A}" type="presParOf" srcId="{298440D7-CC49-45E7-BF6A-0428C3EA27C7}" destId="{124F45A3-BEBE-41A2-95D3-FD3C8B2803D5}" srcOrd="11" destOrd="0" presId="urn:microsoft.com/office/officeart/2005/8/layout/default"/>
    <dgm:cxn modelId="{EFE10B88-9F92-4E59-AD8E-BB64FBCDA2AE}" type="presParOf" srcId="{298440D7-CC49-45E7-BF6A-0428C3EA27C7}" destId="{74B89F9C-522F-418D-AF1B-43E64ABF8218}" srcOrd="12" destOrd="0" presId="urn:microsoft.com/office/officeart/2005/8/layout/default"/>
    <dgm:cxn modelId="{8F73CB91-F1A6-4C72-A0C6-7B06E71F1CC6}" type="presParOf" srcId="{298440D7-CC49-45E7-BF6A-0428C3EA27C7}" destId="{6765E552-2143-4254-AE9B-FDE7C98A6941}" srcOrd="13" destOrd="0" presId="urn:microsoft.com/office/officeart/2005/8/layout/default"/>
    <dgm:cxn modelId="{75483CF7-8D21-4197-862E-1511E464AA3D}" type="presParOf" srcId="{298440D7-CC49-45E7-BF6A-0428C3EA27C7}" destId="{BF59645A-9CDD-4AC9-8D25-E3650927F5C5}" srcOrd="14" destOrd="0" presId="urn:microsoft.com/office/officeart/2005/8/layout/default"/>
    <dgm:cxn modelId="{ED9BC098-4930-4BEB-A169-F3AF25D9BC0E}" type="presParOf" srcId="{298440D7-CC49-45E7-BF6A-0428C3EA27C7}" destId="{54B83C75-8744-4073-92C7-110FE3088B77}" srcOrd="15" destOrd="0" presId="urn:microsoft.com/office/officeart/2005/8/layout/default"/>
    <dgm:cxn modelId="{E845067B-E311-4CD2-A963-DA2C3CF8C46A}" type="presParOf" srcId="{298440D7-CC49-45E7-BF6A-0428C3EA27C7}" destId="{1BCD1BB4-92B9-4241-BEAB-BC70B820FBCB}" srcOrd="16" destOrd="0" presId="urn:microsoft.com/office/officeart/2005/8/layout/default"/>
    <dgm:cxn modelId="{73D1E402-86E2-485C-950E-4CFA0573CA06}" type="presParOf" srcId="{298440D7-CC49-45E7-BF6A-0428C3EA27C7}" destId="{23A7B1FE-88C0-4088-8CC8-AE9C9CCC183F}" srcOrd="17" destOrd="0" presId="urn:microsoft.com/office/officeart/2005/8/layout/default"/>
    <dgm:cxn modelId="{BE43AA5F-AC80-4B75-AE9D-B621F79C2EA1}" type="presParOf" srcId="{298440D7-CC49-45E7-BF6A-0428C3EA27C7}" destId="{6569B014-6267-4DF3-A709-8FDFFAF9BF7B}" srcOrd="18" destOrd="0" presId="urn:microsoft.com/office/officeart/2005/8/layout/default"/>
    <dgm:cxn modelId="{6EC3586B-1F31-4B53-A8AB-02272FB38325}" type="presParOf" srcId="{298440D7-CC49-45E7-BF6A-0428C3EA27C7}" destId="{F160C7E9-3DE7-4F73-BA74-FD8E2353F240}" srcOrd="19" destOrd="0" presId="urn:microsoft.com/office/officeart/2005/8/layout/default"/>
    <dgm:cxn modelId="{AED05CF6-4E3A-4DDD-80B1-66B41BA0FCDF}" type="presParOf" srcId="{298440D7-CC49-45E7-BF6A-0428C3EA27C7}" destId="{0414B8B9-E24A-4AEC-84F9-C3696ABA01FB}" srcOrd="20" destOrd="0" presId="urn:microsoft.com/office/officeart/2005/8/layout/default"/>
    <dgm:cxn modelId="{DFA9B4AC-7AEC-41FE-B137-F6D7F685C52C}" type="presParOf" srcId="{298440D7-CC49-45E7-BF6A-0428C3EA27C7}" destId="{7C2CD73A-2A19-432E-A3E4-6DBAC36FD6C1}" srcOrd="21" destOrd="0" presId="urn:microsoft.com/office/officeart/2005/8/layout/default"/>
    <dgm:cxn modelId="{6154A020-C62D-41A6-B0C1-7E770050DF73}" type="presParOf" srcId="{298440D7-CC49-45E7-BF6A-0428C3EA27C7}" destId="{3077CDD2-388F-4C44-A4E0-FEB38F29F6DE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65A18-6C47-4A83-9614-61ED393882E3}">
      <dsp:nvSpPr>
        <dsp:cNvPr id="0" name=""/>
        <dsp:cNvSpPr/>
      </dsp:nvSpPr>
      <dsp:spPr>
        <a:xfrm>
          <a:off x="568734" y="1404"/>
          <a:ext cx="1825566" cy="10953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Antônio Donato (Dep. Estadual do PT)</a:t>
          </a:r>
          <a:endParaRPr lang="en-US" sz="1700" kern="1200"/>
        </a:p>
      </dsp:txBody>
      <dsp:txXfrm>
        <a:off x="568734" y="1404"/>
        <a:ext cx="1825566" cy="1095339"/>
      </dsp:txXfrm>
    </dsp:sp>
    <dsp:sp modelId="{172D4CB4-38F7-47B0-BF1B-18E908DE07D6}">
      <dsp:nvSpPr>
        <dsp:cNvPr id="0" name=""/>
        <dsp:cNvSpPr/>
      </dsp:nvSpPr>
      <dsp:spPr>
        <a:xfrm>
          <a:off x="2576857" y="1404"/>
          <a:ext cx="1825566" cy="10953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Camila de Caso (economista do PSOL)</a:t>
          </a:r>
          <a:endParaRPr lang="en-US" sz="1700" kern="1200"/>
        </a:p>
      </dsp:txBody>
      <dsp:txXfrm>
        <a:off x="2576857" y="1404"/>
        <a:ext cx="1825566" cy="1095339"/>
      </dsp:txXfrm>
    </dsp:sp>
    <dsp:sp modelId="{9C44C58C-1033-4C83-A355-C56A7356D42F}">
      <dsp:nvSpPr>
        <dsp:cNvPr id="0" name=""/>
        <dsp:cNvSpPr/>
      </dsp:nvSpPr>
      <dsp:spPr>
        <a:xfrm>
          <a:off x="4584980" y="1404"/>
          <a:ext cx="1825566" cy="10953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Marina Bragante (Rede)</a:t>
          </a:r>
          <a:endParaRPr lang="en-US" sz="1700" kern="1200"/>
        </a:p>
      </dsp:txBody>
      <dsp:txXfrm>
        <a:off x="4584980" y="1404"/>
        <a:ext cx="1825566" cy="1095339"/>
      </dsp:txXfrm>
    </dsp:sp>
    <dsp:sp modelId="{52476BD7-8A91-457A-99ED-4F9BFD5185B8}">
      <dsp:nvSpPr>
        <dsp:cNvPr id="0" name=""/>
        <dsp:cNvSpPr/>
      </dsp:nvSpPr>
      <dsp:spPr>
        <a:xfrm>
          <a:off x="6593103" y="1404"/>
          <a:ext cx="1825566" cy="109533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Ale Youssef</a:t>
          </a:r>
          <a:endParaRPr lang="en-US" sz="1700" kern="1200"/>
        </a:p>
      </dsp:txBody>
      <dsp:txXfrm>
        <a:off x="6593103" y="1404"/>
        <a:ext cx="1825566" cy="1095339"/>
      </dsp:txXfrm>
    </dsp:sp>
    <dsp:sp modelId="{848999F7-4FC3-47CE-AB1C-6BE4616BD1D8}">
      <dsp:nvSpPr>
        <dsp:cNvPr id="0" name=""/>
        <dsp:cNvSpPr/>
      </dsp:nvSpPr>
      <dsp:spPr>
        <a:xfrm>
          <a:off x="568734" y="1279300"/>
          <a:ext cx="1825566" cy="109533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Adriano Diogo (PT)</a:t>
          </a:r>
          <a:endParaRPr lang="en-US" sz="1700" kern="1200"/>
        </a:p>
      </dsp:txBody>
      <dsp:txXfrm>
        <a:off x="568734" y="1279300"/>
        <a:ext cx="1825566" cy="1095339"/>
      </dsp:txXfrm>
    </dsp:sp>
    <dsp:sp modelId="{31AD6EDD-7F81-4911-A6EE-A1CCD0CD137C}">
      <dsp:nvSpPr>
        <dsp:cNvPr id="0" name=""/>
        <dsp:cNvSpPr/>
      </dsp:nvSpPr>
      <dsp:spPr>
        <a:xfrm>
          <a:off x="2576857" y="1279300"/>
          <a:ext cx="1825566" cy="10953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Celso Frateschi (PT)</a:t>
          </a:r>
          <a:endParaRPr lang="en-US" sz="1700" kern="1200"/>
        </a:p>
      </dsp:txBody>
      <dsp:txXfrm>
        <a:off x="2576857" y="1279300"/>
        <a:ext cx="1825566" cy="1095339"/>
      </dsp:txXfrm>
    </dsp:sp>
    <dsp:sp modelId="{74B89F9C-522F-418D-AF1B-43E64ABF8218}">
      <dsp:nvSpPr>
        <dsp:cNvPr id="0" name=""/>
        <dsp:cNvSpPr/>
      </dsp:nvSpPr>
      <dsp:spPr>
        <a:xfrm>
          <a:off x="4584980" y="1279300"/>
          <a:ext cx="1825566" cy="10953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Gonzalo Vecina</a:t>
          </a:r>
          <a:endParaRPr lang="en-US" sz="1700" kern="1200"/>
        </a:p>
      </dsp:txBody>
      <dsp:txXfrm>
        <a:off x="4584980" y="1279300"/>
        <a:ext cx="1825566" cy="1095339"/>
      </dsp:txXfrm>
    </dsp:sp>
    <dsp:sp modelId="{BF59645A-9CDD-4AC9-8D25-E3650927F5C5}">
      <dsp:nvSpPr>
        <dsp:cNvPr id="0" name=""/>
        <dsp:cNvSpPr/>
      </dsp:nvSpPr>
      <dsp:spPr>
        <a:xfrm>
          <a:off x="6593103" y="1279300"/>
          <a:ext cx="1825566" cy="10953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Marco Rocha (economista da UNICAMP)</a:t>
          </a:r>
          <a:endParaRPr lang="en-US" sz="1700" kern="1200"/>
        </a:p>
      </dsp:txBody>
      <dsp:txXfrm>
        <a:off x="6593103" y="1279300"/>
        <a:ext cx="1825566" cy="1095339"/>
      </dsp:txXfrm>
    </dsp:sp>
    <dsp:sp modelId="{1BCD1BB4-92B9-4241-BEAB-BC70B820FBCB}">
      <dsp:nvSpPr>
        <dsp:cNvPr id="0" name=""/>
        <dsp:cNvSpPr/>
      </dsp:nvSpPr>
      <dsp:spPr>
        <a:xfrm>
          <a:off x="568734" y="2557197"/>
          <a:ext cx="1825566" cy="109533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Nabil Bonduki</a:t>
          </a:r>
          <a:endParaRPr lang="en-US" sz="1700" kern="1200"/>
        </a:p>
      </dsp:txBody>
      <dsp:txXfrm>
        <a:off x="568734" y="2557197"/>
        <a:ext cx="1825566" cy="1095339"/>
      </dsp:txXfrm>
    </dsp:sp>
    <dsp:sp modelId="{6569B014-6267-4DF3-A709-8FDFFAF9BF7B}">
      <dsp:nvSpPr>
        <dsp:cNvPr id="0" name=""/>
        <dsp:cNvSpPr/>
      </dsp:nvSpPr>
      <dsp:spPr>
        <a:xfrm>
          <a:off x="2576857" y="2557197"/>
          <a:ext cx="1825566" cy="109533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Raphael Sebba (PSOL)</a:t>
          </a:r>
          <a:endParaRPr lang="en-US" sz="1700" kern="1200"/>
        </a:p>
      </dsp:txBody>
      <dsp:txXfrm>
        <a:off x="2576857" y="2557197"/>
        <a:ext cx="1825566" cy="1095339"/>
      </dsp:txXfrm>
    </dsp:sp>
    <dsp:sp modelId="{0414B8B9-E24A-4AEC-84F9-C3696ABA01FB}">
      <dsp:nvSpPr>
        <dsp:cNvPr id="0" name=""/>
        <dsp:cNvSpPr/>
      </dsp:nvSpPr>
      <dsp:spPr>
        <a:xfrm>
          <a:off x="4584980" y="2557197"/>
          <a:ext cx="1825566" cy="10953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Juliano Medeiros (ex presidente do Psol)</a:t>
          </a:r>
          <a:endParaRPr lang="en-US" sz="1700" kern="1200"/>
        </a:p>
      </dsp:txBody>
      <dsp:txXfrm>
        <a:off x="4584980" y="2557197"/>
        <a:ext cx="1825566" cy="1095339"/>
      </dsp:txXfrm>
    </dsp:sp>
    <dsp:sp modelId="{3077CDD2-388F-4C44-A4E0-FEB38F29F6DE}">
      <dsp:nvSpPr>
        <dsp:cNvPr id="0" name=""/>
        <dsp:cNvSpPr/>
      </dsp:nvSpPr>
      <dsp:spPr>
        <a:xfrm>
          <a:off x="6593103" y="2557197"/>
          <a:ext cx="1825566" cy="10953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Pedro Charbel (assessor de Boulos)</a:t>
          </a:r>
          <a:endParaRPr lang="en-US" sz="1700" kern="1200"/>
        </a:p>
      </dsp:txBody>
      <dsp:txXfrm>
        <a:off x="6593103" y="2557197"/>
        <a:ext cx="1825566" cy="1095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D78A-CC5A-4B9A-9C63-7398B42DEF7A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6FEC790-3D7D-4115-82E6-8B2317E967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043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D78A-CC5A-4B9A-9C63-7398B42DEF7A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FEC790-3D7D-4115-82E6-8B2317E967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02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D78A-CC5A-4B9A-9C63-7398B42DEF7A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FEC790-3D7D-4115-82E6-8B2317E96703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0190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D78A-CC5A-4B9A-9C63-7398B42DEF7A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FEC790-3D7D-4115-82E6-8B2317E967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03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D78A-CC5A-4B9A-9C63-7398B42DEF7A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FEC790-3D7D-4115-82E6-8B2317E96703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7413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D78A-CC5A-4B9A-9C63-7398B42DEF7A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FEC790-3D7D-4115-82E6-8B2317E967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567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D78A-CC5A-4B9A-9C63-7398B42DEF7A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C790-3D7D-4115-82E6-8B2317E967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16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D78A-CC5A-4B9A-9C63-7398B42DEF7A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C790-3D7D-4115-82E6-8B2317E967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874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D78A-CC5A-4B9A-9C63-7398B42DEF7A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C790-3D7D-4115-82E6-8B2317E967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92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D78A-CC5A-4B9A-9C63-7398B42DEF7A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FEC790-3D7D-4115-82E6-8B2317E967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466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D78A-CC5A-4B9A-9C63-7398B42DEF7A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6FEC790-3D7D-4115-82E6-8B2317E967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906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D78A-CC5A-4B9A-9C63-7398B42DEF7A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6FEC790-3D7D-4115-82E6-8B2317E967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50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D78A-CC5A-4B9A-9C63-7398B42DEF7A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C790-3D7D-4115-82E6-8B2317E967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53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D78A-CC5A-4B9A-9C63-7398B42DEF7A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C790-3D7D-4115-82E6-8B2317E967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586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D78A-CC5A-4B9A-9C63-7398B42DEF7A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C790-3D7D-4115-82E6-8B2317E967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496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D78A-CC5A-4B9A-9C63-7398B42DEF7A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FEC790-3D7D-4115-82E6-8B2317E967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280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FD78A-CC5A-4B9A-9C63-7398B42DEF7A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6FEC790-3D7D-4115-82E6-8B2317E967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97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95E25DE-4F7F-0139-06F6-E862251F69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86" b="1892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4536C52F-C11B-4718-8B63-3E4A43465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3632297"/>
            <a:ext cx="10602096" cy="2170389"/>
          </a:xfrm>
          <a:custGeom>
            <a:avLst/>
            <a:gdLst>
              <a:gd name="T0" fmla="*/ 2253 w 2259"/>
              <a:gd name="T1" fmla="*/ 195 h 413"/>
              <a:gd name="T2" fmla="*/ 2064 w 2259"/>
              <a:gd name="T3" fmla="*/ 7 h 413"/>
              <a:gd name="T4" fmla="*/ 2062 w 2259"/>
              <a:gd name="T5" fmla="*/ 5 h 413"/>
              <a:gd name="T6" fmla="*/ 2048 w 2259"/>
              <a:gd name="T7" fmla="*/ 0 h 413"/>
              <a:gd name="T8" fmla="*/ 891 w 2259"/>
              <a:gd name="T9" fmla="*/ 0 h 413"/>
              <a:gd name="T10" fmla="*/ 851 w 2259"/>
              <a:gd name="T11" fmla="*/ 0 h 413"/>
              <a:gd name="T12" fmla="*/ 541 w 2259"/>
              <a:gd name="T13" fmla="*/ 0 h 413"/>
              <a:gd name="T14" fmla="*/ 54 w 2259"/>
              <a:gd name="T15" fmla="*/ 0 h 413"/>
              <a:gd name="T16" fmla="*/ 0 w 2259"/>
              <a:gd name="T17" fmla="*/ 0 h 413"/>
              <a:gd name="T18" fmla="*/ 0 w 2259"/>
              <a:gd name="T19" fmla="*/ 413 h 413"/>
              <a:gd name="T20" fmla="*/ 54 w 2259"/>
              <a:gd name="T21" fmla="*/ 413 h 413"/>
              <a:gd name="T22" fmla="*/ 541 w 2259"/>
              <a:gd name="T23" fmla="*/ 413 h 413"/>
              <a:gd name="T24" fmla="*/ 851 w 2259"/>
              <a:gd name="T25" fmla="*/ 413 h 413"/>
              <a:gd name="T26" fmla="*/ 891 w 2259"/>
              <a:gd name="T27" fmla="*/ 413 h 413"/>
              <a:gd name="T28" fmla="*/ 2048 w 2259"/>
              <a:gd name="T29" fmla="*/ 413 h 413"/>
              <a:gd name="T30" fmla="*/ 2062 w 2259"/>
              <a:gd name="T31" fmla="*/ 408 h 413"/>
              <a:gd name="T32" fmla="*/ 2064 w 2259"/>
              <a:gd name="T33" fmla="*/ 406 h 413"/>
              <a:gd name="T34" fmla="*/ 2253 w 2259"/>
              <a:gd name="T35" fmla="*/ 217 h 413"/>
              <a:gd name="T36" fmla="*/ 2253 w 2259"/>
              <a:gd name="T37" fmla="*/ 1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9" h="413">
                <a:moveTo>
                  <a:pt x="2253" y="195"/>
                </a:moveTo>
                <a:cubicBezTo>
                  <a:pt x="2064" y="7"/>
                  <a:pt x="2064" y="7"/>
                  <a:pt x="2064" y="7"/>
                </a:cubicBezTo>
                <a:cubicBezTo>
                  <a:pt x="2064" y="6"/>
                  <a:pt x="2063" y="5"/>
                  <a:pt x="2062" y="5"/>
                </a:cubicBezTo>
                <a:cubicBezTo>
                  <a:pt x="2058" y="2"/>
                  <a:pt x="2053" y="0"/>
                  <a:pt x="2048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3"/>
                  <a:pt x="0" y="413"/>
                  <a:pt x="0" y="413"/>
                </a:cubicBezTo>
                <a:cubicBezTo>
                  <a:pt x="54" y="413"/>
                  <a:pt x="54" y="413"/>
                  <a:pt x="54" y="413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851" y="413"/>
                  <a:pt x="851" y="413"/>
                  <a:pt x="85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2048" y="413"/>
                  <a:pt x="2048" y="413"/>
                  <a:pt x="2048" y="413"/>
                </a:cubicBezTo>
                <a:cubicBezTo>
                  <a:pt x="2053" y="413"/>
                  <a:pt x="2058" y="411"/>
                  <a:pt x="2062" y="408"/>
                </a:cubicBezTo>
                <a:cubicBezTo>
                  <a:pt x="2063" y="407"/>
                  <a:pt x="2064" y="406"/>
                  <a:pt x="2064" y="406"/>
                </a:cubicBezTo>
                <a:cubicBezTo>
                  <a:pt x="2253" y="217"/>
                  <a:pt x="2253" y="217"/>
                  <a:pt x="2253" y="217"/>
                </a:cubicBezTo>
                <a:cubicBezTo>
                  <a:pt x="2259" y="211"/>
                  <a:pt x="2259" y="201"/>
                  <a:pt x="2253" y="195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D1407D-4C6F-EBF9-F984-BA42EC51F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733" y="3962400"/>
            <a:ext cx="8458200" cy="9589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400">
                <a:solidFill>
                  <a:srgbClr val="FEFFFF"/>
                </a:solidFill>
              </a:rPr>
              <a:t>A equipe de Boulos e a decisão do STF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8FBB36-5A6B-9390-3F3E-5570CC3C2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3733" y="4944531"/>
            <a:ext cx="8458200" cy="524935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EFFFF"/>
                </a:solidFill>
              </a:rPr>
              <a:t>26 de junho de 2024</a:t>
            </a:r>
          </a:p>
        </p:txBody>
      </p:sp>
    </p:spTree>
    <p:extLst>
      <p:ext uri="{BB962C8B-B14F-4D97-AF65-F5344CB8AC3E}">
        <p14:creationId xmlns:p14="http://schemas.microsoft.com/office/powerpoint/2010/main" val="391214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CE662A-3F02-4A99-72F1-30B21C2FC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/>
              <a:t>Carta Capital anunciou quem gravou vídeo, não a equipe toda de Boulos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B4FC79-18B5-CA50-7FA2-1F53D10B2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000000"/>
                </a:solidFill>
              </a:rPr>
              <a:t>Desde fevereiro deste ano, a campanha de Boulos organizou uma extensa equipe de colaboradores para formulação de seu programa</a:t>
            </a:r>
          </a:p>
          <a:p>
            <a:r>
              <a:rPr lang="pt-BR">
                <a:solidFill>
                  <a:srgbClr val="000000"/>
                </a:solidFill>
              </a:rPr>
              <a:t>A matéria cita 24 nomes</a:t>
            </a:r>
          </a:p>
          <a:p>
            <a:r>
              <a:rPr lang="pt-BR">
                <a:solidFill>
                  <a:srgbClr val="000000"/>
                </a:solidFill>
              </a:rPr>
              <a:t>Ocorre que, na verdade, a matéria listou apenas os colaboradores que gravaram um vídeo de campanha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DCD275D-382A-6B88-BB06-4A94F1119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916" y="1313208"/>
            <a:ext cx="5451627" cy="391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63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66DD2F-FBF5-41CE-A3F4-565352D95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F3BDBE-F0CB-B483-A1FC-ECC000765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pt-BR"/>
              <a:t>Quem não foi citado na Carta Capital? Dentre tantos....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6FCE2B-F2D2-466E-B0AA-8E341DB49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2BD31C98-199A-4722-A1A5-4393A43E7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F66C624-1361-5BF1-2111-CBE1361E8F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565909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4811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1729F8E-B566-B6FF-22C6-D416EF78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Quem a matéria “elegeu”?</a:t>
            </a:r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2537EA7-EFDE-CFF5-D633-311D06244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251" y="967417"/>
            <a:ext cx="5147988" cy="493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08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D15281-2A12-EBE0-8E0E-60FFECE35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Duas áreas com duplo comando, segundo a Carta Capital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8277EC1-DEFC-A1A6-BE00-B0661FFC91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dirty="0"/>
              <a:t>Educação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299F21-18CA-B0A3-1162-6BD37B1C49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pt-BR" dirty="0"/>
          </a:p>
          <a:p>
            <a:r>
              <a:rPr lang="pt-BR" b="1" dirty="0"/>
              <a:t>Daniel Cara</a:t>
            </a:r>
            <a:r>
              <a:rPr lang="pt-BR" dirty="0"/>
              <a:t>, da USP e do PSOL. Foi da comissão de transição de Lula para a área educacional e coordenou para o MEC o estudo sobre ataques às escolas </a:t>
            </a:r>
          </a:p>
          <a:p>
            <a:r>
              <a:rPr lang="pt-BR" b="1" dirty="0"/>
              <a:t>Cida Perez</a:t>
            </a:r>
            <a:r>
              <a:rPr lang="pt-BR" dirty="0"/>
              <a:t>, PT. Foi secretária de educação de São Paulo e Suzano. Coordenou a implantação dos </a:t>
            </a:r>
            <a:r>
              <a:rPr lang="pt-BR" dirty="0" err="1"/>
              <a:t>CEUs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DBA4D99-FB87-4770-6221-6F7B71150B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t-BR" dirty="0"/>
              <a:t>Saúde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84696A2-0203-53F5-935D-28331728DE1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endParaRPr lang="pt-BR" dirty="0"/>
          </a:p>
          <a:p>
            <a:r>
              <a:rPr lang="pt-BR" b="1" dirty="0"/>
              <a:t>Marianne Pinotti</a:t>
            </a:r>
            <a:r>
              <a:rPr lang="pt-BR" dirty="0"/>
              <a:t>, da USP e PSB. Cirurgiã do grupo de cirurgia oncológica da BP e Diretora da Clínica Pinotti. Foi secretária municipal de Pessoa com Deficiência na gestão de Fernando Haddad</a:t>
            </a:r>
          </a:p>
          <a:p>
            <a:r>
              <a:rPr lang="pt-BR" b="1" dirty="0"/>
              <a:t>Gonzalo </a:t>
            </a:r>
            <a:r>
              <a:rPr lang="pt-BR" b="1" dirty="0" err="1"/>
              <a:t>Vecina</a:t>
            </a:r>
            <a:r>
              <a:rPr lang="pt-BR" dirty="0"/>
              <a:t>, da USP. Foi Secretário Municipal de Saúde de São Paulo, Secretário Nacional da Vigilância Sanitária do Ministério da Saúde. Diretor Presidente da Agência Nacional de Vigilância Sanitária, ANVISA.</a:t>
            </a:r>
          </a:p>
        </p:txBody>
      </p:sp>
    </p:spTree>
    <p:extLst>
      <p:ext uri="{BB962C8B-B14F-4D97-AF65-F5344CB8AC3E}">
        <p14:creationId xmlns:p14="http://schemas.microsoft.com/office/powerpoint/2010/main" val="2334349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4E67862-CB9C-F1C5-EF17-EFFB74491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pt-BR"/>
              <a:t>A decisão do STF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B3C572-AD0E-D8AC-CD97-661D555B9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en-US" sz="1700" dirty="0"/>
              <a:t>STF </a:t>
            </a:r>
            <a:r>
              <a:rPr lang="en-US" sz="1700" dirty="0" err="1"/>
              <a:t>descriminaliza</a:t>
            </a:r>
            <a:r>
              <a:rPr lang="en-US" sz="1700" dirty="0"/>
              <a:t> o </a:t>
            </a:r>
            <a:r>
              <a:rPr lang="en-US" sz="1700" dirty="0" err="1"/>
              <a:t>porte</a:t>
            </a:r>
            <a:r>
              <a:rPr lang="en-US" sz="1700" dirty="0"/>
              <a:t> individual da </a:t>
            </a:r>
            <a:r>
              <a:rPr lang="en-US" sz="1700" dirty="0" err="1"/>
              <a:t>maconha</a:t>
            </a:r>
            <a:r>
              <a:rPr lang="en-US" sz="1700" dirty="0"/>
              <a:t> </a:t>
            </a:r>
          </a:p>
          <a:p>
            <a:r>
              <a:rPr lang="pt-BR" sz="1700" dirty="0"/>
              <a:t>Ao proferir o resultado por maioria, o presidente </a:t>
            </a:r>
            <a:r>
              <a:rPr lang="pt-BR" sz="1700" dirty="0" err="1"/>
              <a:t>Luis</a:t>
            </a:r>
            <a:r>
              <a:rPr lang="pt-BR" sz="1700" dirty="0"/>
              <a:t> Roberto Barroso reforçou que o uso de maconha em locais públicos continua sendo proibido e que o STF critica o consumo de drogas</a:t>
            </a:r>
          </a:p>
          <a:p>
            <a:r>
              <a:rPr lang="pt-BR" sz="1700" dirty="0"/>
              <a:t>O consumo pessoal não é considerado crime, mas sim ato ilícito sem natureza penal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411073C-7F79-D0CD-0901-3BF54CB4FD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0912"/>
          <a:stretch/>
        </p:blipFill>
        <p:spPr>
          <a:xfrm>
            <a:off x="6312724" y="640080"/>
            <a:ext cx="3567214" cy="5252773"/>
          </a:xfrm>
          <a:prstGeom prst="rect">
            <a:avLst/>
          </a:prstGeom>
        </p:spPr>
      </p:pic>
      <p:sp>
        <p:nvSpPr>
          <p:cNvPr id="58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71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8" name="Group 10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1F18873-D640-4491-AC57-574D946B4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pt-BR"/>
              <a:t>O artigo 28 da Lei de Drogas, de 2006.</a:t>
            </a:r>
            <a:endParaRPr lang="pt-BR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2B381A5-4903-A4AF-7E49-588520DF75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94" r="30594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C12BEC-CF11-7635-8D66-CD122AE8A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r>
              <a:rPr lang="pt-BR" sz="1700"/>
              <a:t>Os ministros julgaram se o artigo 28 da Lei das Drogas é constitucional ou não</a:t>
            </a:r>
          </a:p>
          <a:p>
            <a:r>
              <a:rPr lang="pt-BR" sz="1700"/>
              <a:t>O artigo considera crime "adquirir, guardar, tiver em depósito, transportar ou trazer consigo, para consumo pessoal, drogas sem autorização ou em desacordo com determinação legal ou regulamentar"</a:t>
            </a:r>
          </a:p>
          <a:p>
            <a:r>
              <a:rPr lang="pt-BR" sz="1700"/>
              <a:t>Dias Toffoli, em seu voto, inaugurou uma terceira possibilidade de interpretação: entende que a lei atual deve ser mantida, mas, em sua interpretação, ela não criminaliza o usuário por não ter natureza penal, mas apenas administrativa</a:t>
            </a:r>
          </a:p>
        </p:txBody>
      </p:sp>
    </p:spTree>
    <p:extLst>
      <p:ext uri="{BB962C8B-B14F-4D97-AF65-F5344CB8AC3E}">
        <p14:creationId xmlns:p14="http://schemas.microsoft.com/office/powerpoint/2010/main" val="3974114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EB9B5B69-A297-4D2F-8B89-529DA8A27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7" name="Freeform 11">
              <a:extLst>
                <a:ext uri="{FF2B5EF4-FFF2-40B4-BE49-F238E27FC236}">
                  <a16:creationId xmlns:a16="http://schemas.microsoft.com/office/drawing/2014/main" id="{3E39D215-BF38-4094-82D7-61DED1145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12">
              <a:extLst>
                <a:ext uri="{FF2B5EF4-FFF2-40B4-BE49-F238E27FC236}">
                  <a16:creationId xmlns:a16="http://schemas.microsoft.com/office/drawing/2014/main" id="{7412700A-91C4-4126-8F17-3B9449DBB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reeform 13">
              <a:extLst>
                <a:ext uri="{FF2B5EF4-FFF2-40B4-BE49-F238E27FC236}">
                  <a16:creationId xmlns:a16="http://schemas.microsoft.com/office/drawing/2014/main" id="{DF985802-25A8-4B99-89F0-2A42EC325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reeform 14">
              <a:extLst>
                <a:ext uri="{FF2B5EF4-FFF2-40B4-BE49-F238E27FC236}">
                  <a16:creationId xmlns:a16="http://schemas.microsoft.com/office/drawing/2014/main" id="{F54C35AF-DB92-4205-A779-2A385B714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reeform 15">
              <a:extLst>
                <a:ext uri="{FF2B5EF4-FFF2-40B4-BE49-F238E27FC236}">
                  <a16:creationId xmlns:a16="http://schemas.microsoft.com/office/drawing/2014/main" id="{9F845211-1F53-4E0A-891E-B78A206F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" name="Freeform 16">
              <a:extLst>
                <a:ext uri="{FF2B5EF4-FFF2-40B4-BE49-F238E27FC236}">
                  <a16:creationId xmlns:a16="http://schemas.microsoft.com/office/drawing/2014/main" id="{9149C7DD-9998-4805-BFC8-CEF5F5DF3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3" name="Freeform 17">
              <a:extLst>
                <a:ext uri="{FF2B5EF4-FFF2-40B4-BE49-F238E27FC236}">
                  <a16:creationId xmlns:a16="http://schemas.microsoft.com/office/drawing/2014/main" id="{47C8036D-3ECA-43DA-BAF5-3C65CF41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4" name="Freeform 18">
              <a:extLst>
                <a:ext uri="{FF2B5EF4-FFF2-40B4-BE49-F238E27FC236}">
                  <a16:creationId xmlns:a16="http://schemas.microsoft.com/office/drawing/2014/main" id="{29C15912-CDE8-4DF3-9324-273FB4C86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5" name="Freeform 19">
              <a:extLst>
                <a:ext uri="{FF2B5EF4-FFF2-40B4-BE49-F238E27FC236}">
                  <a16:creationId xmlns:a16="http://schemas.microsoft.com/office/drawing/2014/main" id="{37C68D51-B7DA-4572-AB7E-708540B3C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6" name="Freeform 20">
              <a:extLst>
                <a:ext uri="{FF2B5EF4-FFF2-40B4-BE49-F238E27FC236}">
                  <a16:creationId xmlns:a16="http://schemas.microsoft.com/office/drawing/2014/main" id="{1AF802CB-4E9E-4895-9363-C11991490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" name="Freeform 21">
              <a:extLst>
                <a:ext uri="{FF2B5EF4-FFF2-40B4-BE49-F238E27FC236}">
                  <a16:creationId xmlns:a16="http://schemas.microsoft.com/office/drawing/2014/main" id="{615760E5-5F27-4735-B01C-78E05F3FB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reeform 22">
              <a:extLst>
                <a:ext uri="{FF2B5EF4-FFF2-40B4-BE49-F238E27FC236}">
                  <a16:creationId xmlns:a16="http://schemas.microsoft.com/office/drawing/2014/main" id="{DB9C6516-B2DB-432F-BD3A-A1792BD46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C9C8D0D-644B-4B97-B83C-CC8E64361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71" name="Freeform 27">
              <a:extLst>
                <a:ext uri="{FF2B5EF4-FFF2-40B4-BE49-F238E27FC236}">
                  <a16:creationId xmlns:a16="http://schemas.microsoft.com/office/drawing/2014/main" id="{F8BE1EA6-80CF-446B-A4FE-3F935A51C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2" name="Freeform 28">
              <a:extLst>
                <a:ext uri="{FF2B5EF4-FFF2-40B4-BE49-F238E27FC236}">
                  <a16:creationId xmlns:a16="http://schemas.microsoft.com/office/drawing/2014/main" id="{10E39808-F4F7-43DE-AB53-82B7B55EA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3" name="Freeform 29">
              <a:extLst>
                <a:ext uri="{FF2B5EF4-FFF2-40B4-BE49-F238E27FC236}">
                  <a16:creationId xmlns:a16="http://schemas.microsoft.com/office/drawing/2014/main" id="{6ED5109A-600A-4C23-9BB3-C4C19C2D9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30">
              <a:extLst>
                <a:ext uri="{FF2B5EF4-FFF2-40B4-BE49-F238E27FC236}">
                  <a16:creationId xmlns:a16="http://schemas.microsoft.com/office/drawing/2014/main" id="{D76FF73F-8CA3-42B0-A680-353805CD2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5" name="Freeform 31">
              <a:extLst>
                <a:ext uri="{FF2B5EF4-FFF2-40B4-BE49-F238E27FC236}">
                  <a16:creationId xmlns:a16="http://schemas.microsoft.com/office/drawing/2014/main" id="{B26A6949-3BEB-422A-854C-D4E26E4CF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Freeform 32">
              <a:extLst>
                <a:ext uri="{FF2B5EF4-FFF2-40B4-BE49-F238E27FC236}">
                  <a16:creationId xmlns:a16="http://schemas.microsoft.com/office/drawing/2014/main" id="{FE07AD25-30AF-40CD-B901-DF1EDBD68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Freeform 33">
              <a:extLst>
                <a:ext uri="{FF2B5EF4-FFF2-40B4-BE49-F238E27FC236}">
                  <a16:creationId xmlns:a16="http://schemas.microsoft.com/office/drawing/2014/main" id="{5AA460AF-7760-4F15-881A-6F0BFDBCD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8" name="Freeform 34">
              <a:extLst>
                <a:ext uri="{FF2B5EF4-FFF2-40B4-BE49-F238E27FC236}">
                  <a16:creationId xmlns:a16="http://schemas.microsoft.com/office/drawing/2014/main" id="{EE53C70E-5D92-4C42-A34F-9F7D16006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9" name="Freeform 35">
              <a:extLst>
                <a:ext uri="{FF2B5EF4-FFF2-40B4-BE49-F238E27FC236}">
                  <a16:creationId xmlns:a16="http://schemas.microsoft.com/office/drawing/2014/main" id="{C27614EE-0086-4D34-99BD-52F03708D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Freeform 36">
              <a:extLst>
                <a:ext uri="{FF2B5EF4-FFF2-40B4-BE49-F238E27FC236}">
                  <a16:creationId xmlns:a16="http://schemas.microsoft.com/office/drawing/2014/main" id="{326919B9-3ED4-4744-A713-326B3BAF6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1" name="Freeform 37">
              <a:extLst>
                <a:ext uri="{FF2B5EF4-FFF2-40B4-BE49-F238E27FC236}">
                  <a16:creationId xmlns:a16="http://schemas.microsoft.com/office/drawing/2014/main" id="{898BDBF5-8AA3-49CD-999A-ABA1F7AE3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2" name="Freeform 38">
              <a:extLst>
                <a:ext uri="{FF2B5EF4-FFF2-40B4-BE49-F238E27FC236}">
                  <a16:creationId xmlns:a16="http://schemas.microsoft.com/office/drawing/2014/main" id="{AF8ED3E0-CBE7-48C4-8F9E-FF98079CD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A84F153B-2093-4171-BD2D-1631695C9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86" name="Freeform 6">
            <a:extLst>
              <a:ext uri="{FF2B5EF4-FFF2-40B4-BE49-F238E27FC236}">
                <a16:creationId xmlns:a16="http://schemas.microsoft.com/office/drawing/2014/main" id="{DB5BC99D-7BEA-4F13-B82B-A956E2D09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FC59DA47-0B3E-4C84-B322-4D0AB409F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F7C0CF3-8632-43CE-B87A-053125D41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3F967F-733F-575B-C589-664F89F85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>
                <a:solidFill>
                  <a:srgbClr val="FEFFFF"/>
                </a:solidFill>
              </a:rPr>
              <a:t>A reação dos conservadores</a:t>
            </a:r>
          </a:p>
        </p:txBody>
      </p:sp>
      <p:sp>
        <p:nvSpPr>
          <p:cNvPr id="92" name="Freeform 5">
            <a:extLst>
              <a:ext uri="{FF2B5EF4-FFF2-40B4-BE49-F238E27FC236}">
                <a16:creationId xmlns:a16="http://schemas.microsoft.com/office/drawing/2014/main" id="{1E280319-321A-4944-A828-08032D4E9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4230EF5-0351-3B2A-CE97-FD3F42B03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994" y="1840565"/>
            <a:ext cx="2738388" cy="3184172"/>
          </a:xfrm>
          <a:prstGeom prst="rect">
            <a:avLst/>
          </a:prstGeom>
        </p:spPr>
      </p:pic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8FF199D-9DB5-E2DF-E4DD-7AE322F08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108" y="2255144"/>
            <a:ext cx="2738388" cy="235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16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50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3019FA8-73B4-065C-174E-07361F366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A reação dos extremistas</a:t>
            </a:r>
          </a:p>
        </p:txBody>
      </p:sp>
      <p:sp>
        <p:nvSpPr>
          <p:cNvPr id="56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86EE0EA-8678-0419-B952-0A328EC8A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105" y="967417"/>
            <a:ext cx="2958280" cy="493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07927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</TotalTime>
  <Words>455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Cacho</vt:lpstr>
      <vt:lpstr>A equipe de Boulos e a decisão do STF</vt:lpstr>
      <vt:lpstr>Carta Capital anunciou quem gravou vídeo, não a equipe toda de Boulos</vt:lpstr>
      <vt:lpstr>Quem não foi citado na Carta Capital? Dentre tantos....</vt:lpstr>
      <vt:lpstr>Quem a matéria “elegeu”?</vt:lpstr>
      <vt:lpstr>Duas áreas com duplo comando, segundo a Carta Capital</vt:lpstr>
      <vt:lpstr>A decisão do STF </vt:lpstr>
      <vt:lpstr>O artigo 28 da Lei de Drogas, de 2006.</vt:lpstr>
      <vt:lpstr>A reação dos conservadores</vt:lpstr>
      <vt:lpstr>A reação dos extremistas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Rudá Ricci</dc:creator>
  <cp:lastModifiedBy>Rudá Ricci</cp:lastModifiedBy>
  <cp:revision>1</cp:revision>
  <dcterms:created xsi:type="dcterms:W3CDTF">2024-06-26T08:03:16Z</dcterms:created>
  <dcterms:modified xsi:type="dcterms:W3CDTF">2024-06-26T10:43:28Z</dcterms:modified>
</cp:coreProperties>
</file>