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432B0-E410-4860-9C0A-1A4F2D16D2C5}" v="151" dt="2024-07-10T09:05:07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231432B0-E410-4860-9C0A-1A4F2D16D2C5}"/>
    <pc:docChg chg="undo redo custSel addSld modSld">
      <pc:chgData name="Rudá Ricci" userId="fd4d6abc9f047792" providerId="LiveId" clId="{231432B0-E410-4860-9C0A-1A4F2D16D2C5}" dt="2024-07-10T09:05:13.833" v="1800" actId="26606"/>
      <pc:docMkLst>
        <pc:docMk/>
      </pc:docMkLst>
      <pc:sldChg chg="modSp mod">
        <pc:chgData name="Rudá Ricci" userId="fd4d6abc9f047792" providerId="LiveId" clId="{231432B0-E410-4860-9C0A-1A4F2D16D2C5}" dt="2024-07-10T08:21:34.342" v="1452" actId="6549"/>
        <pc:sldMkLst>
          <pc:docMk/>
          <pc:sldMk cId="1501352054" sldId="256"/>
        </pc:sldMkLst>
        <pc:spChg chg="mod">
          <ac:chgData name="Rudá Ricci" userId="fd4d6abc9f047792" providerId="LiveId" clId="{231432B0-E410-4860-9C0A-1A4F2D16D2C5}" dt="2024-07-10T08:21:34.342" v="1452" actId="6549"/>
          <ac:spMkLst>
            <pc:docMk/>
            <pc:sldMk cId="1501352054" sldId="256"/>
            <ac:spMk id="2" creationId="{D8698707-F475-DB84-09FA-6F14068136BC}"/>
          </ac:spMkLst>
        </pc:spChg>
      </pc:sldChg>
      <pc:sldChg chg="addSp delSp modSp new mod setBg">
        <pc:chgData name="Rudá Ricci" userId="fd4d6abc9f047792" providerId="LiveId" clId="{231432B0-E410-4860-9C0A-1A4F2D16D2C5}" dt="2024-07-10T08:01:07.908" v="19" actId="26606"/>
        <pc:sldMkLst>
          <pc:docMk/>
          <pc:sldMk cId="3904098099" sldId="259"/>
        </pc:sldMkLst>
        <pc:spChg chg="mod ord">
          <ac:chgData name="Rudá Ricci" userId="fd4d6abc9f047792" providerId="LiveId" clId="{231432B0-E410-4860-9C0A-1A4F2D16D2C5}" dt="2024-07-10T08:01:07.908" v="19" actId="26606"/>
          <ac:spMkLst>
            <pc:docMk/>
            <pc:sldMk cId="3904098099" sldId="259"/>
            <ac:spMk id="2" creationId="{746185D3-01B7-447A-26C2-F69F4C267DB0}"/>
          </ac:spMkLst>
        </pc:spChg>
        <pc:spChg chg="del">
          <ac:chgData name="Rudá Ricci" userId="fd4d6abc9f047792" providerId="LiveId" clId="{231432B0-E410-4860-9C0A-1A4F2D16D2C5}" dt="2024-07-10T07:59:32.150" v="1"/>
          <ac:spMkLst>
            <pc:docMk/>
            <pc:sldMk cId="3904098099" sldId="259"/>
            <ac:spMk id="3" creationId="{6241F0D1-69DC-3613-49A3-8DC5A2D8ED87}"/>
          </ac:spMkLst>
        </pc:spChg>
        <pc:spChg chg="add del mod ord">
          <ac:chgData name="Rudá Ricci" userId="fd4d6abc9f047792" providerId="LiveId" clId="{231432B0-E410-4860-9C0A-1A4F2D16D2C5}" dt="2024-07-10T08:01:01.759" v="18" actId="478"/>
          <ac:spMkLst>
            <pc:docMk/>
            <pc:sldMk cId="3904098099" sldId="259"/>
            <ac:spMk id="7" creationId="{10A95C86-FDB9-148E-2927-7D97BF47C642}"/>
          </ac:spMkLst>
        </pc:spChg>
        <pc:spChg chg="add del">
          <ac:chgData name="Rudá Ricci" userId="fd4d6abc9f047792" providerId="LiveId" clId="{231432B0-E410-4860-9C0A-1A4F2D16D2C5}" dt="2024-07-10T08:00:57.624" v="17" actId="26606"/>
          <ac:spMkLst>
            <pc:docMk/>
            <pc:sldMk cId="3904098099" sldId="259"/>
            <ac:spMk id="10" creationId="{82DCBDF1-30E5-4F45-9B63-B53978E9A567}"/>
          </ac:spMkLst>
        </pc:spChg>
        <pc:spChg chg="add">
          <ac:chgData name="Rudá Ricci" userId="fd4d6abc9f047792" providerId="LiveId" clId="{231432B0-E410-4860-9C0A-1A4F2D16D2C5}" dt="2024-07-10T08:01:07.908" v="19" actId="26606"/>
          <ac:spMkLst>
            <pc:docMk/>
            <pc:sldMk cId="3904098099" sldId="259"/>
            <ac:spMk id="13" creationId="{08AC1B80-F8B2-4B95-B4B7-7917A33D244F}"/>
          </ac:spMkLst>
        </pc:spChg>
        <pc:picChg chg="add del mod">
          <ac:chgData name="Rudá Ricci" userId="fd4d6abc9f047792" providerId="LiveId" clId="{231432B0-E410-4860-9C0A-1A4F2D16D2C5}" dt="2024-07-10T08:00:46.190" v="15" actId="478"/>
          <ac:picMkLst>
            <pc:docMk/>
            <pc:sldMk cId="3904098099" sldId="259"/>
            <ac:picMk id="4" creationId="{98680480-077B-B13C-90C1-6C16AAC07C64}"/>
          </ac:picMkLst>
        </pc:picChg>
        <pc:picChg chg="add mod ord">
          <ac:chgData name="Rudá Ricci" userId="fd4d6abc9f047792" providerId="LiveId" clId="{231432B0-E410-4860-9C0A-1A4F2D16D2C5}" dt="2024-07-10T08:01:07.908" v="19" actId="26606"/>
          <ac:picMkLst>
            <pc:docMk/>
            <pc:sldMk cId="3904098099" sldId="259"/>
            <ac:picMk id="5" creationId="{7F10E357-E8E1-6DE8-7DB2-7F975E123409}"/>
          </ac:picMkLst>
        </pc:picChg>
        <pc:picChg chg="add mod">
          <ac:chgData name="Rudá Ricci" userId="fd4d6abc9f047792" providerId="LiveId" clId="{231432B0-E410-4860-9C0A-1A4F2D16D2C5}" dt="2024-07-10T08:01:07.908" v="19" actId="26606"/>
          <ac:picMkLst>
            <pc:docMk/>
            <pc:sldMk cId="3904098099" sldId="259"/>
            <ac:picMk id="8" creationId="{6278443E-32E2-FB25-27FF-EA38E997D872}"/>
          </ac:picMkLst>
        </pc:picChg>
      </pc:sldChg>
      <pc:sldChg chg="addSp delSp modSp new mod setBg">
        <pc:chgData name="Rudá Ricci" userId="fd4d6abc9f047792" providerId="LiveId" clId="{231432B0-E410-4860-9C0A-1A4F2D16D2C5}" dt="2024-07-10T08:09:03.141" v="723" actId="26606"/>
        <pc:sldMkLst>
          <pc:docMk/>
          <pc:sldMk cId="1687499511" sldId="260"/>
        </pc:sldMkLst>
        <pc:spChg chg="mod">
          <ac:chgData name="Rudá Ricci" userId="fd4d6abc9f047792" providerId="LiveId" clId="{231432B0-E410-4860-9C0A-1A4F2D16D2C5}" dt="2024-07-10T08:09:03.141" v="723" actId="26606"/>
          <ac:spMkLst>
            <pc:docMk/>
            <pc:sldMk cId="1687499511" sldId="260"/>
            <ac:spMk id="2" creationId="{997623F2-0F19-7280-6841-F360CDB88D1D}"/>
          </ac:spMkLst>
        </pc:spChg>
        <pc:spChg chg="add del mod">
          <ac:chgData name="Rudá Ricci" userId="fd4d6abc9f047792" providerId="LiveId" clId="{231432B0-E410-4860-9C0A-1A4F2D16D2C5}" dt="2024-07-10T08:07:39.143" v="630" actId="26606"/>
          <ac:spMkLst>
            <pc:docMk/>
            <pc:sldMk cId="1687499511" sldId="260"/>
            <ac:spMk id="3" creationId="{B8714604-C5C0-5674-1A50-7FFDDB1D42E1}"/>
          </ac:spMkLst>
        </pc:spChg>
        <pc:spChg chg="add del">
          <ac:chgData name="Rudá Ricci" userId="fd4d6abc9f047792" providerId="LiveId" clId="{231432B0-E410-4860-9C0A-1A4F2D16D2C5}" dt="2024-07-10T08:07:39.118" v="629" actId="26606"/>
          <ac:spMkLst>
            <pc:docMk/>
            <pc:sldMk cId="1687499511" sldId="260"/>
            <ac:spMk id="9" creationId="{F90E1A7D-E37F-4622-979D-188B4349CFE8}"/>
          </ac:spMkLst>
        </pc:spChg>
        <pc:spChg chg="add del">
          <ac:chgData name="Rudá Ricci" userId="fd4d6abc9f047792" providerId="LiveId" clId="{231432B0-E410-4860-9C0A-1A4F2D16D2C5}" dt="2024-07-10T08:09:03.049" v="722" actId="26606"/>
          <ac:spMkLst>
            <pc:docMk/>
            <pc:sldMk cId="1687499511" sldId="260"/>
            <ac:spMk id="16" creationId="{F90E1A7D-E37F-4622-979D-188B4349CFE8}"/>
          </ac:spMkLst>
        </pc:spChg>
        <pc:graphicFrameChg chg="add del">
          <ac:chgData name="Rudá Ricci" userId="fd4d6abc9f047792" providerId="LiveId" clId="{231432B0-E410-4860-9C0A-1A4F2D16D2C5}" dt="2024-07-10T08:07:39.118" v="629" actId="26606"/>
          <ac:graphicFrameMkLst>
            <pc:docMk/>
            <pc:sldMk cId="1687499511" sldId="260"/>
            <ac:graphicFrameMk id="5" creationId="{009E0075-97D3-E78C-884D-4F854D5D4369}"/>
          </ac:graphicFrameMkLst>
        </pc:graphicFrameChg>
        <pc:graphicFrameChg chg="add mod modGraphic">
          <ac:chgData name="Rudá Ricci" userId="fd4d6abc9f047792" providerId="LiveId" clId="{231432B0-E410-4860-9C0A-1A4F2D16D2C5}" dt="2024-07-10T08:09:03.141" v="723" actId="26606"/>
          <ac:graphicFrameMkLst>
            <pc:docMk/>
            <pc:sldMk cId="1687499511" sldId="260"/>
            <ac:graphicFrameMk id="11" creationId="{5819C1CC-DC64-BCF0-7887-083BA245FCDD}"/>
          </ac:graphicFrameMkLst>
        </pc:graphicFrameChg>
      </pc:sldChg>
      <pc:sldChg chg="addSp delSp modSp new mod setBg">
        <pc:chgData name="Rudá Ricci" userId="fd4d6abc9f047792" providerId="LiveId" clId="{231432B0-E410-4860-9C0A-1A4F2D16D2C5}" dt="2024-07-10T08:14:22.822" v="1125" actId="26606"/>
        <pc:sldMkLst>
          <pc:docMk/>
          <pc:sldMk cId="2483055057" sldId="261"/>
        </pc:sldMkLst>
        <pc:spChg chg="mod">
          <ac:chgData name="Rudá Ricci" userId="fd4d6abc9f047792" providerId="LiveId" clId="{231432B0-E410-4860-9C0A-1A4F2D16D2C5}" dt="2024-07-10T08:14:22.822" v="1125" actId="26606"/>
          <ac:spMkLst>
            <pc:docMk/>
            <pc:sldMk cId="2483055057" sldId="261"/>
            <ac:spMk id="2" creationId="{290677FE-71DF-EB91-0432-B7D4BEE147B7}"/>
          </ac:spMkLst>
        </pc:spChg>
        <pc:spChg chg="add del mod">
          <ac:chgData name="Rudá Ricci" userId="fd4d6abc9f047792" providerId="LiveId" clId="{231432B0-E410-4860-9C0A-1A4F2D16D2C5}" dt="2024-07-10T08:12:35.103" v="1066" actId="26606"/>
          <ac:spMkLst>
            <pc:docMk/>
            <pc:sldMk cId="2483055057" sldId="261"/>
            <ac:spMk id="3" creationId="{9667D03C-A16D-3C3F-27CF-5DC663C8CF23}"/>
          </ac:spMkLst>
        </pc:spChg>
        <pc:spChg chg="add del">
          <ac:chgData name="Rudá Ricci" userId="fd4d6abc9f047792" providerId="LiveId" clId="{231432B0-E410-4860-9C0A-1A4F2D16D2C5}" dt="2024-07-10T08:14:22.822" v="1125" actId="26606"/>
          <ac:spMkLst>
            <pc:docMk/>
            <pc:sldMk cId="2483055057" sldId="261"/>
            <ac:spMk id="12" creationId="{45C0675B-C1DC-4B7E-944C-64227155EA84}"/>
          </ac:spMkLst>
        </pc:spChg>
        <pc:graphicFrameChg chg="add del">
          <ac:chgData name="Rudá Ricci" userId="fd4d6abc9f047792" providerId="LiveId" clId="{231432B0-E410-4860-9C0A-1A4F2D16D2C5}" dt="2024-07-10T08:12:35.083" v="1065" actId="26606"/>
          <ac:graphicFrameMkLst>
            <pc:docMk/>
            <pc:sldMk cId="2483055057" sldId="261"/>
            <ac:graphicFrameMk id="5" creationId="{424E7EEB-3BA4-D2D8-27BE-0E704FAA6086}"/>
          </ac:graphicFrameMkLst>
        </pc:graphicFrameChg>
        <pc:graphicFrameChg chg="add mod modGraphic">
          <ac:chgData name="Rudá Ricci" userId="fd4d6abc9f047792" providerId="LiveId" clId="{231432B0-E410-4860-9C0A-1A4F2D16D2C5}" dt="2024-07-10T08:14:22.822" v="1125" actId="26606"/>
          <ac:graphicFrameMkLst>
            <pc:docMk/>
            <pc:sldMk cId="2483055057" sldId="261"/>
            <ac:graphicFrameMk id="7" creationId="{151C02F6-5EA8-7F85-A377-C5F7B76EB1D3}"/>
          </ac:graphicFrameMkLst>
        </pc:graphicFrameChg>
      </pc:sldChg>
      <pc:sldChg chg="modSp add mod">
        <pc:chgData name="Rudá Ricci" userId="fd4d6abc9f047792" providerId="LiveId" clId="{231432B0-E410-4860-9C0A-1A4F2D16D2C5}" dt="2024-07-10T08:17:55.480" v="1421" actId="20577"/>
        <pc:sldMkLst>
          <pc:docMk/>
          <pc:sldMk cId="1106536103" sldId="262"/>
        </pc:sldMkLst>
        <pc:spChg chg="mod">
          <ac:chgData name="Rudá Ricci" userId="fd4d6abc9f047792" providerId="LiveId" clId="{231432B0-E410-4860-9C0A-1A4F2D16D2C5}" dt="2024-07-10T08:15:10.261" v="1127" actId="20577"/>
          <ac:spMkLst>
            <pc:docMk/>
            <pc:sldMk cId="1106536103" sldId="262"/>
            <ac:spMk id="2" creationId="{C6B6B6E8-A9CD-41A5-1716-32BD210A1D32}"/>
          </ac:spMkLst>
        </pc:spChg>
        <pc:spChg chg="mod">
          <ac:chgData name="Rudá Ricci" userId="fd4d6abc9f047792" providerId="LiveId" clId="{231432B0-E410-4860-9C0A-1A4F2D16D2C5}" dt="2024-07-10T08:15:27.707" v="1137" actId="20577"/>
          <ac:spMkLst>
            <pc:docMk/>
            <pc:sldMk cId="1106536103" sldId="262"/>
            <ac:spMk id="3" creationId="{292543C6-549A-9585-E127-5C4ACDBF16FD}"/>
          </ac:spMkLst>
        </pc:spChg>
        <pc:spChg chg="mod">
          <ac:chgData name="Rudá Ricci" userId="fd4d6abc9f047792" providerId="LiveId" clId="{231432B0-E410-4860-9C0A-1A4F2D16D2C5}" dt="2024-07-10T08:17:55.480" v="1421" actId="20577"/>
          <ac:spMkLst>
            <pc:docMk/>
            <pc:sldMk cId="1106536103" sldId="262"/>
            <ac:spMk id="4" creationId="{BA375E61-23CF-73A1-1731-C3E253F1B1BF}"/>
          </ac:spMkLst>
        </pc:spChg>
        <pc:spChg chg="mod">
          <ac:chgData name="Rudá Ricci" userId="fd4d6abc9f047792" providerId="LiveId" clId="{231432B0-E410-4860-9C0A-1A4F2D16D2C5}" dt="2024-07-10T08:15:35.780" v="1157" actId="20577"/>
          <ac:spMkLst>
            <pc:docMk/>
            <pc:sldMk cId="1106536103" sldId="262"/>
            <ac:spMk id="5" creationId="{A747E4F3-345C-D59D-312F-50579A7E7D48}"/>
          </ac:spMkLst>
        </pc:spChg>
        <pc:spChg chg="mod">
          <ac:chgData name="Rudá Ricci" userId="fd4d6abc9f047792" providerId="LiveId" clId="{231432B0-E410-4860-9C0A-1A4F2D16D2C5}" dt="2024-07-10T08:17:14.801" v="1376" actId="20577"/>
          <ac:spMkLst>
            <pc:docMk/>
            <pc:sldMk cId="1106536103" sldId="262"/>
            <ac:spMk id="6" creationId="{12AA5901-57D5-1957-3FD1-C454FE9D097C}"/>
          </ac:spMkLst>
        </pc:spChg>
      </pc:sldChg>
      <pc:sldChg chg="addSp delSp modSp new mod setBg">
        <pc:chgData name="Rudá Ricci" userId="fd4d6abc9f047792" providerId="LiveId" clId="{231432B0-E410-4860-9C0A-1A4F2D16D2C5}" dt="2024-07-10T08:19:31.912" v="1437" actId="26606"/>
        <pc:sldMkLst>
          <pc:docMk/>
          <pc:sldMk cId="1832982449" sldId="263"/>
        </pc:sldMkLst>
        <pc:spChg chg="mod">
          <ac:chgData name="Rudá Ricci" userId="fd4d6abc9f047792" providerId="LiveId" clId="{231432B0-E410-4860-9C0A-1A4F2D16D2C5}" dt="2024-07-10T08:19:31.912" v="1437" actId="26606"/>
          <ac:spMkLst>
            <pc:docMk/>
            <pc:sldMk cId="1832982449" sldId="263"/>
            <ac:spMk id="2" creationId="{4AE69FDC-00BA-3DBC-37F6-05885F20F690}"/>
          </ac:spMkLst>
        </pc:spChg>
        <pc:spChg chg="del">
          <ac:chgData name="Rudá Ricci" userId="fd4d6abc9f047792" providerId="LiveId" clId="{231432B0-E410-4860-9C0A-1A4F2D16D2C5}" dt="2024-07-10T08:18:39.517" v="1435"/>
          <ac:spMkLst>
            <pc:docMk/>
            <pc:sldMk cId="1832982449" sldId="263"/>
            <ac:spMk id="3" creationId="{E98CA3B0-9847-AADF-8A41-66FC2B55C200}"/>
          </ac:spMkLst>
        </pc:spChg>
        <pc:spChg chg="add">
          <ac:chgData name="Rudá Ricci" userId="fd4d6abc9f047792" providerId="LiveId" clId="{231432B0-E410-4860-9C0A-1A4F2D16D2C5}" dt="2024-07-10T08:19:31.912" v="1437" actId="26606"/>
          <ac:spMkLst>
            <pc:docMk/>
            <pc:sldMk cId="1832982449" sldId="263"/>
            <ac:spMk id="10" creationId="{08AC1B80-F8B2-4B95-B4B7-7917A33D244F}"/>
          </ac:spMkLst>
        </pc:spChg>
        <pc:picChg chg="add mod">
          <ac:chgData name="Rudá Ricci" userId="fd4d6abc9f047792" providerId="LiveId" clId="{231432B0-E410-4860-9C0A-1A4F2D16D2C5}" dt="2024-07-10T08:19:31.912" v="1437" actId="26606"/>
          <ac:picMkLst>
            <pc:docMk/>
            <pc:sldMk cId="1832982449" sldId="263"/>
            <ac:picMk id="4" creationId="{78314841-F250-B9E6-FD6E-8DCF52514154}"/>
          </ac:picMkLst>
        </pc:picChg>
        <pc:picChg chg="add mod">
          <ac:chgData name="Rudá Ricci" userId="fd4d6abc9f047792" providerId="LiveId" clId="{231432B0-E410-4860-9C0A-1A4F2D16D2C5}" dt="2024-07-10T08:19:31.912" v="1437" actId="26606"/>
          <ac:picMkLst>
            <pc:docMk/>
            <pc:sldMk cId="1832982449" sldId="263"/>
            <ac:picMk id="5" creationId="{99A60A21-7BA7-72FC-CEF2-4E9A0A864AF6}"/>
          </ac:picMkLst>
        </pc:picChg>
      </pc:sldChg>
      <pc:sldChg chg="addSp delSp modSp new mod setBg">
        <pc:chgData name="Rudá Ricci" userId="fd4d6abc9f047792" providerId="LiveId" clId="{231432B0-E410-4860-9C0A-1A4F2D16D2C5}" dt="2024-07-10T08:27:57.926" v="1742" actId="26606"/>
        <pc:sldMkLst>
          <pc:docMk/>
          <pc:sldMk cId="2033629166" sldId="264"/>
        </pc:sldMkLst>
        <pc:spChg chg="mod">
          <ac:chgData name="Rudá Ricci" userId="fd4d6abc9f047792" providerId="LiveId" clId="{231432B0-E410-4860-9C0A-1A4F2D16D2C5}" dt="2024-07-10T08:27:57.926" v="1742" actId="26606"/>
          <ac:spMkLst>
            <pc:docMk/>
            <pc:sldMk cId="2033629166" sldId="264"/>
            <ac:spMk id="2" creationId="{A9181697-63F4-9E07-7AA7-523A05732D8C}"/>
          </ac:spMkLst>
        </pc:spChg>
        <pc:spChg chg="add del mod">
          <ac:chgData name="Rudá Ricci" userId="fd4d6abc9f047792" providerId="LiveId" clId="{231432B0-E410-4860-9C0A-1A4F2D16D2C5}" dt="2024-07-10T08:27:51.702" v="1741" actId="26606"/>
          <ac:spMkLst>
            <pc:docMk/>
            <pc:sldMk cId="2033629166" sldId="264"/>
            <ac:spMk id="3" creationId="{C8135E98-D7B8-0825-E9AB-A6B6CECB1535}"/>
          </ac:spMkLst>
        </pc:spChg>
        <pc:spChg chg="add">
          <ac:chgData name="Rudá Ricci" userId="fd4d6abc9f047792" providerId="LiveId" clId="{231432B0-E410-4860-9C0A-1A4F2D16D2C5}" dt="2024-07-10T08:27:57.926" v="1742" actId="26606"/>
          <ac:spMkLst>
            <pc:docMk/>
            <pc:sldMk cId="2033629166" sldId="264"/>
            <ac:spMk id="12" creationId="{F90E1A7D-E37F-4622-979D-188B4349CFE8}"/>
          </ac:spMkLst>
        </pc:spChg>
        <pc:graphicFrameChg chg="add del">
          <ac:chgData name="Rudá Ricci" userId="fd4d6abc9f047792" providerId="LiveId" clId="{231432B0-E410-4860-9C0A-1A4F2D16D2C5}" dt="2024-07-10T08:27:51.673" v="1740" actId="26606"/>
          <ac:graphicFrameMkLst>
            <pc:docMk/>
            <pc:sldMk cId="2033629166" sldId="264"/>
            <ac:graphicFrameMk id="5" creationId="{5CBE0171-5369-55CF-9032-1257985E25E8}"/>
          </ac:graphicFrameMkLst>
        </pc:graphicFrameChg>
        <pc:graphicFrameChg chg="add mod modGraphic">
          <ac:chgData name="Rudá Ricci" userId="fd4d6abc9f047792" providerId="LiveId" clId="{231432B0-E410-4860-9C0A-1A4F2D16D2C5}" dt="2024-07-10T08:27:57.926" v="1742" actId="26606"/>
          <ac:graphicFrameMkLst>
            <pc:docMk/>
            <pc:sldMk cId="2033629166" sldId="264"/>
            <ac:graphicFrameMk id="7" creationId="{8D896C27-F9D3-C4F7-3203-38FB2B96C6FD}"/>
          </ac:graphicFrameMkLst>
        </pc:graphicFrameChg>
      </pc:sldChg>
      <pc:sldChg chg="addSp delSp modSp new mod setBg">
        <pc:chgData name="Rudá Ricci" userId="fd4d6abc9f047792" providerId="LiveId" clId="{231432B0-E410-4860-9C0A-1A4F2D16D2C5}" dt="2024-07-10T08:45:20.672" v="1797" actId="26606"/>
        <pc:sldMkLst>
          <pc:docMk/>
          <pc:sldMk cId="389367125" sldId="265"/>
        </pc:sldMkLst>
        <pc:spChg chg="mod ord">
          <ac:chgData name="Rudá Ricci" userId="fd4d6abc9f047792" providerId="LiveId" clId="{231432B0-E410-4860-9C0A-1A4F2D16D2C5}" dt="2024-07-10T08:45:20.672" v="1797" actId="26606"/>
          <ac:spMkLst>
            <pc:docMk/>
            <pc:sldMk cId="389367125" sldId="265"/>
            <ac:spMk id="2" creationId="{81C0E4FF-0463-4A4E-8752-0850C03602CA}"/>
          </ac:spMkLst>
        </pc:spChg>
        <pc:spChg chg="del">
          <ac:chgData name="Rudá Ricci" userId="fd4d6abc9f047792" providerId="LiveId" clId="{231432B0-E410-4860-9C0A-1A4F2D16D2C5}" dt="2024-07-10T08:44:19.459" v="1744"/>
          <ac:spMkLst>
            <pc:docMk/>
            <pc:sldMk cId="389367125" sldId="265"/>
            <ac:spMk id="3" creationId="{14491CF3-BFD8-2798-7658-832B03CA943D}"/>
          </ac:spMkLst>
        </pc:spChg>
        <pc:spChg chg="add del">
          <ac:chgData name="Rudá Ricci" userId="fd4d6abc9f047792" providerId="LiveId" clId="{231432B0-E410-4860-9C0A-1A4F2D16D2C5}" dt="2024-07-10T08:45:20.667" v="1796" actId="26606"/>
          <ac:spMkLst>
            <pc:docMk/>
            <pc:sldMk cId="389367125" sldId="265"/>
            <ac:spMk id="9" creationId="{08AC1B80-F8B2-4B95-B4B7-7917A33D244F}"/>
          </ac:spMkLst>
        </pc:spChg>
        <pc:spChg chg="add del">
          <ac:chgData name="Rudá Ricci" userId="fd4d6abc9f047792" providerId="LiveId" clId="{231432B0-E410-4860-9C0A-1A4F2D16D2C5}" dt="2024-07-10T08:45:20.667" v="1796" actId="26606"/>
          <ac:spMkLst>
            <pc:docMk/>
            <pc:sldMk cId="389367125" sldId="265"/>
            <ac:spMk id="11" creationId="{BEE3B00F-5E7B-4D8A-84A0-7B136A0A7935}"/>
          </ac:spMkLst>
        </pc:spChg>
        <pc:spChg chg="add">
          <ac:chgData name="Rudá Ricci" userId="fd4d6abc9f047792" providerId="LiveId" clId="{231432B0-E410-4860-9C0A-1A4F2D16D2C5}" dt="2024-07-10T08:45:20.672" v="1797" actId="26606"/>
          <ac:spMkLst>
            <pc:docMk/>
            <pc:sldMk cId="389367125" sldId="265"/>
            <ac:spMk id="13" creationId="{3030C083-7BDA-4E25-BFBB-C9679AF2C6FA}"/>
          </ac:spMkLst>
        </pc:spChg>
        <pc:picChg chg="add mod">
          <ac:chgData name="Rudá Ricci" userId="fd4d6abc9f047792" providerId="LiveId" clId="{231432B0-E410-4860-9C0A-1A4F2D16D2C5}" dt="2024-07-10T08:45:20.672" v="1797" actId="26606"/>
          <ac:picMkLst>
            <pc:docMk/>
            <pc:sldMk cId="389367125" sldId="265"/>
            <ac:picMk id="4" creationId="{A22D459B-688D-7C05-3C7E-C9C95988114D}"/>
          </ac:picMkLst>
        </pc:picChg>
      </pc:sldChg>
      <pc:sldChg chg="addSp delSp modSp new mod setBg">
        <pc:chgData name="Rudá Ricci" userId="fd4d6abc9f047792" providerId="LiveId" clId="{231432B0-E410-4860-9C0A-1A4F2D16D2C5}" dt="2024-07-10T09:05:13.833" v="1800" actId="26606"/>
        <pc:sldMkLst>
          <pc:docMk/>
          <pc:sldMk cId="3422107170" sldId="266"/>
        </pc:sldMkLst>
        <pc:spChg chg="del">
          <ac:chgData name="Rudá Ricci" userId="fd4d6abc9f047792" providerId="LiveId" clId="{231432B0-E410-4860-9C0A-1A4F2D16D2C5}" dt="2024-07-10T09:05:13.833" v="1800" actId="26606"/>
          <ac:spMkLst>
            <pc:docMk/>
            <pc:sldMk cId="3422107170" sldId="266"/>
            <ac:spMk id="2" creationId="{BF4E4C18-AEB8-06D8-A3D8-EB340E903227}"/>
          </ac:spMkLst>
        </pc:spChg>
        <pc:spChg chg="del">
          <ac:chgData name="Rudá Ricci" userId="fd4d6abc9f047792" providerId="LiveId" clId="{231432B0-E410-4860-9C0A-1A4F2D16D2C5}" dt="2024-07-10T09:05:07.149" v="1799"/>
          <ac:spMkLst>
            <pc:docMk/>
            <pc:sldMk cId="3422107170" sldId="266"/>
            <ac:spMk id="3" creationId="{6238B620-A904-068B-417A-45EA350C55AF}"/>
          </ac:spMkLst>
        </pc:spChg>
        <pc:spChg chg="add">
          <ac:chgData name="Rudá Ricci" userId="fd4d6abc9f047792" providerId="LiveId" clId="{231432B0-E410-4860-9C0A-1A4F2D16D2C5}" dt="2024-07-10T09:05:13.833" v="1800" actId="26606"/>
          <ac:spMkLst>
            <pc:docMk/>
            <pc:sldMk cId="3422107170" sldId="266"/>
            <ac:spMk id="9" creationId="{D7ED8913-0295-4A95-B0E8-D143E80D7419}"/>
          </ac:spMkLst>
        </pc:spChg>
        <pc:picChg chg="add mod">
          <ac:chgData name="Rudá Ricci" userId="fd4d6abc9f047792" providerId="LiveId" clId="{231432B0-E410-4860-9C0A-1A4F2D16D2C5}" dt="2024-07-10T09:05:13.833" v="1800" actId="26606"/>
          <ac:picMkLst>
            <pc:docMk/>
            <pc:sldMk cId="3422107170" sldId="266"/>
            <ac:picMk id="4" creationId="{D8483C94-9D7B-7DE1-A083-CF6FB98A9AA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F972D-85F3-4690-AD46-6F228EC6CAB1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E846BD-0AE0-4365-AF26-5BBBE4912188}">
      <dgm:prSet/>
      <dgm:spPr/>
      <dgm:t>
        <a:bodyPr/>
        <a:lstStyle/>
        <a:p>
          <a:r>
            <a:rPr lang="pt-BR"/>
            <a:t>1. as divisões da esquerda não foram as principais responsáveis pelas suas derrotas</a:t>
          </a:r>
          <a:endParaRPr lang="en-US"/>
        </a:p>
      </dgm:t>
    </dgm:pt>
    <dgm:pt modelId="{FE8C0A83-5141-4E48-8ADE-9DA6DC321199}" type="parTrans" cxnId="{AA092641-8E4F-47A2-8937-DD73D6D6C815}">
      <dgm:prSet/>
      <dgm:spPr/>
      <dgm:t>
        <a:bodyPr/>
        <a:lstStyle/>
        <a:p>
          <a:endParaRPr lang="en-US"/>
        </a:p>
      </dgm:t>
    </dgm:pt>
    <dgm:pt modelId="{DC5F3DFB-7544-421E-AC60-3E17C91E1F2F}" type="sibTrans" cxnId="{AA092641-8E4F-47A2-8937-DD73D6D6C815}">
      <dgm:prSet/>
      <dgm:spPr/>
      <dgm:t>
        <a:bodyPr/>
        <a:lstStyle/>
        <a:p>
          <a:endParaRPr lang="en-US"/>
        </a:p>
      </dgm:t>
    </dgm:pt>
    <dgm:pt modelId="{A3FE7FD6-930D-4CEC-B0FC-5A083967D601}">
      <dgm:prSet/>
      <dgm:spPr/>
      <dgm:t>
        <a:bodyPr/>
        <a:lstStyle/>
        <a:p>
          <a:r>
            <a:rPr lang="pt-BR"/>
            <a:t>2. a repressão sofrida pela esquerda subcontinental foi o fator paralisante</a:t>
          </a:r>
          <a:endParaRPr lang="en-US"/>
        </a:p>
      </dgm:t>
    </dgm:pt>
    <dgm:pt modelId="{1AAFE17C-B430-48F0-8AE8-F45E615E03E9}" type="parTrans" cxnId="{C656D370-8F0F-497D-9E21-F611DB438AA7}">
      <dgm:prSet/>
      <dgm:spPr/>
      <dgm:t>
        <a:bodyPr/>
        <a:lstStyle/>
        <a:p>
          <a:endParaRPr lang="en-US"/>
        </a:p>
      </dgm:t>
    </dgm:pt>
    <dgm:pt modelId="{FD8A0479-6E64-474B-85DB-BAEB2C6AD180}" type="sibTrans" cxnId="{C656D370-8F0F-497D-9E21-F611DB438AA7}">
      <dgm:prSet/>
      <dgm:spPr/>
      <dgm:t>
        <a:bodyPr/>
        <a:lstStyle/>
        <a:p>
          <a:endParaRPr lang="en-US"/>
        </a:p>
      </dgm:t>
    </dgm:pt>
    <dgm:pt modelId="{55B01FE4-C7B3-4699-95CA-4B7E3A037E46}">
      <dgm:prSet/>
      <dgm:spPr/>
      <dgm:t>
        <a:bodyPr/>
        <a:lstStyle/>
        <a:p>
          <a:r>
            <a:rPr lang="pt-BR"/>
            <a:t>3. armados ou não, os movimentos, organizações, partidos e grupos de esquerda representaram um perigo não desprezível</a:t>
          </a:r>
          <a:endParaRPr lang="en-US"/>
        </a:p>
      </dgm:t>
    </dgm:pt>
    <dgm:pt modelId="{FB3AAED1-02C5-4E49-852E-9FF456C05D0D}" type="parTrans" cxnId="{DF33F122-6341-40BE-A632-D6C95EC1887E}">
      <dgm:prSet/>
      <dgm:spPr/>
      <dgm:t>
        <a:bodyPr/>
        <a:lstStyle/>
        <a:p>
          <a:endParaRPr lang="en-US"/>
        </a:p>
      </dgm:t>
    </dgm:pt>
    <dgm:pt modelId="{EE79453F-0C95-4D3E-A4F7-B96EB0857869}" type="sibTrans" cxnId="{DF33F122-6341-40BE-A632-D6C95EC1887E}">
      <dgm:prSet/>
      <dgm:spPr/>
      <dgm:t>
        <a:bodyPr/>
        <a:lstStyle/>
        <a:p>
          <a:endParaRPr lang="en-US"/>
        </a:p>
      </dgm:t>
    </dgm:pt>
    <dgm:pt modelId="{77C6DC6E-2CAF-4E80-AF0A-9FF011E37FFE}">
      <dgm:prSet/>
      <dgm:spPr/>
      <dgm:t>
        <a:bodyPr/>
        <a:lstStyle/>
        <a:p>
          <a:r>
            <a:rPr lang="pt-BR" dirty="0"/>
            <a:t>4. Movimentos e partidos de esquerda latino-americanos conseguiram desenvolver projetos que contemplavam demandas variadas da sociedade civil </a:t>
          </a:r>
          <a:endParaRPr lang="en-US" dirty="0"/>
        </a:p>
      </dgm:t>
    </dgm:pt>
    <dgm:pt modelId="{3574A8C4-163D-43BC-80A7-6D7A0C3DA49C}" type="parTrans" cxnId="{D1712614-A32E-4502-868D-11BB8D805482}">
      <dgm:prSet/>
      <dgm:spPr/>
      <dgm:t>
        <a:bodyPr/>
        <a:lstStyle/>
        <a:p>
          <a:endParaRPr lang="en-US"/>
        </a:p>
      </dgm:t>
    </dgm:pt>
    <dgm:pt modelId="{85C2B873-C578-4A58-9606-EB62CB17F81A}" type="sibTrans" cxnId="{D1712614-A32E-4502-868D-11BB8D805482}">
      <dgm:prSet/>
      <dgm:spPr/>
      <dgm:t>
        <a:bodyPr/>
        <a:lstStyle/>
        <a:p>
          <a:endParaRPr lang="en-US"/>
        </a:p>
      </dgm:t>
    </dgm:pt>
    <dgm:pt modelId="{1C50F6E4-F223-4383-9B44-B3C4CAABD0F8}">
      <dgm:prSet/>
      <dgm:spPr/>
      <dgm:t>
        <a:bodyPr/>
        <a:lstStyle/>
        <a:p>
          <a:r>
            <a:rPr lang="pt-BR"/>
            <a:t>5. os projetos políticos elaborados por alguns movimentos responderam em grande medida aos problemas nacionais</a:t>
          </a:r>
          <a:endParaRPr lang="en-US"/>
        </a:p>
      </dgm:t>
    </dgm:pt>
    <dgm:pt modelId="{EDD47513-F1D2-43B5-9E1C-C62EF48190A2}" type="parTrans" cxnId="{A200CD95-AB39-4B64-8308-43201B31AB0B}">
      <dgm:prSet/>
      <dgm:spPr/>
      <dgm:t>
        <a:bodyPr/>
        <a:lstStyle/>
        <a:p>
          <a:endParaRPr lang="en-US"/>
        </a:p>
      </dgm:t>
    </dgm:pt>
    <dgm:pt modelId="{595A7502-58F1-402D-A389-74B0A8A505BF}" type="sibTrans" cxnId="{A200CD95-AB39-4B64-8308-43201B31AB0B}">
      <dgm:prSet/>
      <dgm:spPr/>
      <dgm:t>
        <a:bodyPr/>
        <a:lstStyle/>
        <a:p>
          <a:endParaRPr lang="en-US"/>
        </a:p>
      </dgm:t>
    </dgm:pt>
    <dgm:pt modelId="{5F20C1A3-7FA3-48C3-849B-B7E9BB7EDA6E}">
      <dgm:prSet/>
      <dgm:spPr/>
      <dgm:t>
        <a:bodyPr/>
        <a:lstStyle/>
        <a:p>
          <a:r>
            <a:rPr lang="pt-BR" dirty="0"/>
            <a:t>6. os projetos políticos da esquerda que tiveram maior repercussão foram os que reivindicaram maior autonomia em relação aos centros hegemônicos do capitalismo</a:t>
          </a:r>
          <a:endParaRPr lang="en-US" dirty="0"/>
        </a:p>
      </dgm:t>
    </dgm:pt>
    <dgm:pt modelId="{99931732-6A8B-4FFF-BF84-FFB4E8BEE481}" type="parTrans" cxnId="{DABD526F-CDB0-4365-8D92-6C6C961C442D}">
      <dgm:prSet/>
      <dgm:spPr/>
      <dgm:t>
        <a:bodyPr/>
        <a:lstStyle/>
        <a:p>
          <a:endParaRPr lang="en-US"/>
        </a:p>
      </dgm:t>
    </dgm:pt>
    <dgm:pt modelId="{C84718DD-A252-4DE5-AE72-5C2D4BF65444}" type="sibTrans" cxnId="{DABD526F-CDB0-4365-8D92-6C6C961C442D}">
      <dgm:prSet/>
      <dgm:spPr/>
      <dgm:t>
        <a:bodyPr/>
        <a:lstStyle/>
        <a:p>
          <a:endParaRPr lang="en-US"/>
        </a:p>
      </dgm:t>
    </dgm:pt>
    <dgm:pt modelId="{169D0646-BBA9-4F85-9671-0C3C0122265B}" type="pres">
      <dgm:prSet presAssocID="{E92F972D-85F3-4690-AD46-6F228EC6CA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008602-4E8E-46B8-B936-BCC57879CBAF}" type="pres">
      <dgm:prSet presAssocID="{72E846BD-0AE0-4365-AF26-5BBBE491218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2C3C98-A5D6-45B1-B66D-C74C62074B1D}" type="pres">
      <dgm:prSet presAssocID="{DC5F3DFB-7544-421E-AC60-3E17C91E1F2F}" presName="sibTrans" presStyleCnt="0"/>
      <dgm:spPr/>
    </dgm:pt>
    <dgm:pt modelId="{E790CD17-2696-4247-B572-D55F69A11F90}" type="pres">
      <dgm:prSet presAssocID="{A3FE7FD6-930D-4CEC-B0FC-5A083967D60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EE8383-3F7B-4E45-BA39-671DD3535AD6}" type="pres">
      <dgm:prSet presAssocID="{FD8A0479-6E64-474B-85DB-BAEB2C6AD180}" presName="sibTrans" presStyleCnt="0"/>
      <dgm:spPr/>
    </dgm:pt>
    <dgm:pt modelId="{048F52C4-B2F7-409F-B02F-50E3D350612E}" type="pres">
      <dgm:prSet presAssocID="{55B01FE4-C7B3-4699-95CA-4B7E3A037E4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AD8449-5B17-48FB-84E0-5BB4C8000021}" type="pres">
      <dgm:prSet presAssocID="{EE79453F-0C95-4D3E-A4F7-B96EB0857869}" presName="sibTrans" presStyleCnt="0"/>
      <dgm:spPr/>
    </dgm:pt>
    <dgm:pt modelId="{CAF784D3-FC2B-48BF-A88F-39E88D5AD04B}" type="pres">
      <dgm:prSet presAssocID="{77C6DC6E-2CAF-4E80-AF0A-9FF011E37FF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A142FD-4D30-4976-9E1F-EE66C26B9D0D}" type="pres">
      <dgm:prSet presAssocID="{85C2B873-C578-4A58-9606-EB62CB17F81A}" presName="sibTrans" presStyleCnt="0"/>
      <dgm:spPr/>
    </dgm:pt>
    <dgm:pt modelId="{8C4DC6CC-5837-4881-8D0C-DEB5D4C49640}" type="pres">
      <dgm:prSet presAssocID="{1C50F6E4-F223-4383-9B44-B3C4CAABD0F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F5F593-A767-4503-94E1-AB027D9AD9DC}" type="pres">
      <dgm:prSet presAssocID="{595A7502-58F1-402D-A389-74B0A8A505BF}" presName="sibTrans" presStyleCnt="0"/>
      <dgm:spPr/>
    </dgm:pt>
    <dgm:pt modelId="{01406E2B-CC09-4F9B-859A-5D775DB6DB8E}" type="pres">
      <dgm:prSet presAssocID="{5F20C1A3-7FA3-48C3-849B-B7E9BB7EDA6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33F122-6341-40BE-A632-D6C95EC1887E}" srcId="{E92F972D-85F3-4690-AD46-6F228EC6CAB1}" destId="{55B01FE4-C7B3-4699-95CA-4B7E3A037E46}" srcOrd="2" destOrd="0" parTransId="{FB3AAED1-02C5-4E49-852E-9FF456C05D0D}" sibTransId="{EE79453F-0C95-4D3E-A4F7-B96EB0857869}"/>
    <dgm:cxn modelId="{AA092641-8E4F-47A2-8937-DD73D6D6C815}" srcId="{E92F972D-85F3-4690-AD46-6F228EC6CAB1}" destId="{72E846BD-0AE0-4365-AF26-5BBBE4912188}" srcOrd="0" destOrd="0" parTransId="{FE8C0A83-5141-4E48-8ADE-9DA6DC321199}" sibTransId="{DC5F3DFB-7544-421E-AC60-3E17C91E1F2F}"/>
    <dgm:cxn modelId="{4CC4AF72-48C6-43FE-9C8A-EB938BC08248}" type="presOf" srcId="{E92F972D-85F3-4690-AD46-6F228EC6CAB1}" destId="{169D0646-BBA9-4F85-9671-0C3C0122265B}" srcOrd="0" destOrd="0" presId="urn:microsoft.com/office/officeart/2005/8/layout/default#1"/>
    <dgm:cxn modelId="{C656D370-8F0F-497D-9E21-F611DB438AA7}" srcId="{E92F972D-85F3-4690-AD46-6F228EC6CAB1}" destId="{A3FE7FD6-930D-4CEC-B0FC-5A083967D601}" srcOrd="1" destOrd="0" parTransId="{1AAFE17C-B430-48F0-8AE8-F45E615E03E9}" sibTransId="{FD8A0479-6E64-474B-85DB-BAEB2C6AD180}"/>
    <dgm:cxn modelId="{D865A376-874F-414F-92B0-1DE581E31266}" type="presOf" srcId="{77C6DC6E-2CAF-4E80-AF0A-9FF011E37FFE}" destId="{CAF784D3-FC2B-48BF-A88F-39E88D5AD04B}" srcOrd="0" destOrd="0" presId="urn:microsoft.com/office/officeart/2005/8/layout/default#1"/>
    <dgm:cxn modelId="{9B56DB1A-6D99-4418-A844-57FC297D4626}" type="presOf" srcId="{72E846BD-0AE0-4365-AF26-5BBBE4912188}" destId="{D4008602-4E8E-46B8-B936-BCC57879CBAF}" srcOrd="0" destOrd="0" presId="urn:microsoft.com/office/officeart/2005/8/layout/default#1"/>
    <dgm:cxn modelId="{35F67011-927A-4D94-A4FE-988F634E34AB}" type="presOf" srcId="{55B01FE4-C7B3-4699-95CA-4B7E3A037E46}" destId="{048F52C4-B2F7-409F-B02F-50E3D350612E}" srcOrd="0" destOrd="0" presId="urn:microsoft.com/office/officeart/2005/8/layout/default#1"/>
    <dgm:cxn modelId="{20BED1E7-6ADA-4CC5-9F4F-DA8022560281}" type="presOf" srcId="{5F20C1A3-7FA3-48C3-849B-B7E9BB7EDA6E}" destId="{01406E2B-CC09-4F9B-859A-5D775DB6DB8E}" srcOrd="0" destOrd="0" presId="urn:microsoft.com/office/officeart/2005/8/layout/default#1"/>
    <dgm:cxn modelId="{06FC34A2-55D8-4E7E-BC1F-4B9D2EDE98EF}" type="presOf" srcId="{1C50F6E4-F223-4383-9B44-B3C4CAABD0F8}" destId="{8C4DC6CC-5837-4881-8D0C-DEB5D4C49640}" srcOrd="0" destOrd="0" presId="urn:microsoft.com/office/officeart/2005/8/layout/default#1"/>
    <dgm:cxn modelId="{DABD526F-CDB0-4365-8D92-6C6C961C442D}" srcId="{E92F972D-85F3-4690-AD46-6F228EC6CAB1}" destId="{5F20C1A3-7FA3-48C3-849B-B7E9BB7EDA6E}" srcOrd="5" destOrd="0" parTransId="{99931732-6A8B-4FFF-BF84-FFB4E8BEE481}" sibTransId="{C84718DD-A252-4DE5-AE72-5C2D4BF65444}"/>
    <dgm:cxn modelId="{A200CD95-AB39-4B64-8308-43201B31AB0B}" srcId="{E92F972D-85F3-4690-AD46-6F228EC6CAB1}" destId="{1C50F6E4-F223-4383-9B44-B3C4CAABD0F8}" srcOrd="4" destOrd="0" parTransId="{EDD47513-F1D2-43B5-9E1C-C62EF48190A2}" sibTransId="{595A7502-58F1-402D-A389-74B0A8A505BF}"/>
    <dgm:cxn modelId="{B95AD10A-50A0-4AB0-A4C0-AF8D2D4556F0}" type="presOf" srcId="{A3FE7FD6-930D-4CEC-B0FC-5A083967D601}" destId="{E790CD17-2696-4247-B572-D55F69A11F90}" srcOrd="0" destOrd="0" presId="urn:microsoft.com/office/officeart/2005/8/layout/default#1"/>
    <dgm:cxn modelId="{D1712614-A32E-4502-868D-11BB8D805482}" srcId="{E92F972D-85F3-4690-AD46-6F228EC6CAB1}" destId="{77C6DC6E-2CAF-4E80-AF0A-9FF011E37FFE}" srcOrd="3" destOrd="0" parTransId="{3574A8C4-163D-43BC-80A7-6D7A0C3DA49C}" sibTransId="{85C2B873-C578-4A58-9606-EB62CB17F81A}"/>
    <dgm:cxn modelId="{C79043A2-F3C8-45B9-9FAD-EDC085CF9D88}" type="presParOf" srcId="{169D0646-BBA9-4F85-9671-0C3C0122265B}" destId="{D4008602-4E8E-46B8-B936-BCC57879CBAF}" srcOrd="0" destOrd="0" presId="urn:microsoft.com/office/officeart/2005/8/layout/default#1"/>
    <dgm:cxn modelId="{183BC8B7-0029-451B-8585-E8FE4FEA5887}" type="presParOf" srcId="{169D0646-BBA9-4F85-9671-0C3C0122265B}" destId="{2B2C3C98-A5D6-45B1-B66D-C74C62074B1D}" srcOrd="1" destOrd="0" presId="urn:microsoft.com/office/officeart/2005/8/layout/default#1"/>
    <dgm:cxn modelId="{A88EE0B3-7FF0-45FF-95FF-528C7221BC1E}" type="presParOf" srcId="{169D0646-BBA9-4F85-9671-0C3C0122265B}" destId="{E790CD17-2696-4247-B572-D55F69A11F90}" srcOrd="2" destOrd="0" presId="urn:microsoft.com/office/officeart/2005/8/layout/default#1"/>
    <dgm:cxn modelId="{25B68B0B-5737-40DD-A4BC-F5CAB50A451C}" type="presParOf" srcId="{169D0646-BBA9-4F85-9671-0C3C0122265B}" destId="{7BEE8383-3F7B-4E45-BA39-671DD3535AD6}" srcOrd="3" destOrd="0" presId="urn:microsoft.com/office/officeart/2005/8/layout/default#1"/>
    <dgm:cxn modelId="{82EDB4E2-0055-4127-A271-147F0CD38173}" type="presParOf" srcId="{169D0646-BBA9-4F85-9671-0C3C0122265B}" destId="{048F52C4-B2F7-409F-B02F-50E3D350612E}" srcOrd="4" destOrd="0" presId="urn:microsoft.com/office/officeart/2005/8/layout/default#1"/>
    <dgm:cxn modelId="{DFACF31E-7995-429B-968E-BE0775EFF05A}" type="presParOf" srcId="{169D0646-BBA9-4F85-9671-0C3C0122265B}" destId="{6CAD8449-5B17-48FB-84E0-5BB4C8000021}" srcOrd="5" destOrd="0" presId="urn:microsoft.com/office/officeart/2005/8/layout/default#1"/>
    <dgm:cxn modelId="{98D2E0BB-5477-4C48-BAFC-E770A663F335}" type="presParOf" srcId="{169D0646-BBA9-4F85-9671-0C3C0122265B}" destId="{CAF784D3-FC2B-48BF-A88F-39E88D5AD04B}" srcOrd="6" destOrd="0" presId="urn:microsoft.com/office/officeart/2005/8/layout/default#1"/>
    <dgm:cxn modelId="{A5AD65C4-D6DC-44D3-B4F3-2371907BC30D}" type="presParOf" srcId="{169D0646-BBA9-4F85-9671-0C3C0122265B}" destId="{65A142FD-4D30-4976-9E1F-EE66C26B9D0D}" srcOrd="7" destOrd="0" presId="urn:microsoft.com/office/officeart/2005/8/layout/default#1"/>
    <dgm:cxn modelId="{CC995FCE-8069-41BE-8969-82A260F90155}" type="presParOf" srcId="{169D0646-BBA9-4F85-9671-0C3C0122265B}" destId="{8C4DC6CC-5837-4881-8D0C-DEB5D4C49640}" srcOrd="8" destOrd="0" presId="urn:microsoft.com/office/officeart/2005/8/layout/default#1"/>
    <dgm:cxn modelId="{6E051462-C3DC-40C8-9822-34B151AA6476}" type="presParOf" srcId="{169D0646-BBA9-4F85-9671-0C3C0122265B}" destId="{91F5F593-A767-4503-94E1-AB027D9AD9DC}" srcOrd="9" destOrd="0" presId="urn:microsoft.com/office/officeart/2005/8/layout/default#1"/>
    <dgm:cxn modelId="{AECDC1AB-788A-4F9A-8D9E-DC6E16EEBA1F}" type="presParOf" srcId="{169D0646-BBA9-4F85-9671-0C3C0122265B}" destId="{01406E2B-CC09-4F9B-859A-5D775DB6DB8E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18233-DD7C-4164-8305-26869DBE7682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1E9E919-6C1F-46DE-B632-3CB55C7A9C3B}">
      <dgm:prSet/>
      <dgm:spPr/>
      <dgm:t>
        <a:bodyPr/>
        <a:lstStyle/>
        <a:p>
          <a:r>
            <a:rPr lang="pt-BR"/>
            <a:t>Revolução Mexicana, de 1910</a:t>
          </a:r>
          <a:endParaRPr lang="en-US"/>
        </a:p>
      </dgm:t>
    </dgm:pt>
    <dgm:pt modelId="{654242D0-186C-4BB2-9575-66DE5A067177}" type="parTrans" cxnId="{198F9E13-FE83-401F-BE52-2D367504DBA4}">
      <dgm:prSet/>
      <dgm:spPr/>
      <dgm:t>
        <a:bodyPr/>
        <a:lstStyle/>
        <a:p>
          <a:endParaRPr lang="en-US"/>
        </a:p>
      </dgm:t>
    </dgm:pt>
    <dgm:pt modelId="{8FD808C2-4FA0-496B-8F28-011C9CF83E6A}" type="sibTrans" cxnId="{198F9E13-FE83-401F-BE52-2D367504DBA4}">
      <dgm:prSet/>
      <dgm:spPr/>
      <dgm:t>
        <a:bodyPr/>
        <a:lstStyle/>
        <a:p>
          <a:endParaRPr lang="en-US"/>
        </a:p>
      </dgm:t>
    </dgm:pt>
    <dgm:pt modelId="{E054A77B-2002-4144-9690-B8AB80EA5044}">
      <dgm:prSet/>
      <dgm:spPr/>
      <dgm:t>
        <a:bodyPr/>
        <a:lstStyle/>
        <a:p>
          <a:r>
            <a:rPr lang="pt-BR"/>
            <a:t>Revolução Russa, de 1917</a:t>
          </a:r>
          <a:endParaRPr lang="en-US"/>
        </a:p>
      </dgm:t>
    </dgm:pt>
    <dgm:pt modelId="{4EF9098E-F0A2-4A63-847B-744DA61E811E}" type="parTrans" cxnId="{AC892682-5C1E-4E22-9D02-5A820601369A}">
      <dgm:prSet/>
      <dgm:spPr/>
      <dgm:t>
        <a:bodyPr/>
        <a:lstStyle/>
        <a:p>
          <a:endParaRPr lang="en-US"/>
        </a:p>
      </dgm:t>
    </dgm:pt>
    <dgm:pt modelId="{04340F31-81D4-4413-872B-36AB36A826BE}" type="sibTrans" cxnId="{AC892682-5C1E-4E22-9D02-5A820601369A}">
      <dgm:prSet/>
      <dgm:spPr/>
      <dgm:t>
        <a:bodyPr/>
        <a:lstStyle/>
        <a:p>
          <a:endParaRPr lang="en-US"/>
        </a:p>
      </dgm:t>
    </dgm:pt>
    <dgm:pt modelId="{03894AFB-9ED7-4773-AD36-D27C9D016D89}">
      <dgm:prSet/>
      <dgm:spPr/>
      <dgm:t>
        <a:bodyPr/>
        <a:lstStyle/>
        <a:p>
          <a:r>
            <a:rPr lang="pt-BR"/>
            <a:t>Nacionalpopulismo, de 1940 e 1950</a:t>
          </a:r>
          <a:endParaRPr lang="en-US"/>
        </a:p>
      </dgm:t>
    </dgm:pt>
    <dgm:pt modelId="{BDD61C1D-716E-4117-AFA6-32C0955CD647}" type="parTrans" cxnId="{54C938D6-377E-49ED-9DAE-C638F0287F0C}">
      <dgm:prSet/>
      <dgm:spPr/>
      <dgm:t>
        <a:bodyPr/>
        <a:lstStyle/>
        <a:p>
          <a:endParaRPr lang="en-US"/>
        </a:p>
      </dgm:t>
    </dgm:pt>
    <dgm:pt modelId="{D6E9E47C-CAAA-47AE-B6DC-26495B044B50}" type="sibTrans" cxnId="{54C938D6-377E-49ED-9DAE-C638F0287F0C}">
      <dgm:prSet/>
      <dgm:spPr/>
      <dgm:t>
        <a:bodyPr/>
        <a:lstStyle/>
        <a:p>
          <a:endParaRPr lang="en-US"/>
        </a:p>
      </dgm:t>
    </dgm:pt>
    <dgm:pt modelId="{91F4DB57-7713-4B24-BD53-9D3DE9AB9691}">
      <dgm:prSet/>
      <dgm:spPr/>
      <dgm:t>
        <a:bodyPr/>
        <a:lstStyle/>
        <a:p>
          <a:r>
            <a:rPr lang="pt-BR"/>
            <a:t>Revolução Cubana, de 1959</a:t>
          </a:r>
          <a:endParaRPr lang="en-US"/>
        </a:p>
      </dgm:t>
    </dgm:pt>
    <dgm:pt modelId="{4D02E4C1-18D4-4C0F-8E53-97E6B931D755}" type="parTrans" cxnId="{8043B165-BCE3-4FA1-A8F6-EE69EC7904B0}">
      <dgm:prSet/>
      <dgm:spPr/>
      <dgm:t>
        <a:bodyPr/>
        <a:lstStyle/>
        <a:p>
          <a:endParaRPr lang="en-US"/>
        </a:p>
      </dgm:t>
    </dgm:pt>
    <dgm:pt modelId="{BEB9AB53-CBDE-434D-A1FA-71E00610900C}" type="sibTrans" cxnId="{8043B165-BCE3-4FA1-A8F6-EE69EC7904B0}">
      <dgm:prSet/>
      <dgm:spPr/>
      <dgm:t>
        <a:bodyPr/>
        <a:lstStyle/>
        <a:p>
          <a:endParaRPr lang="en-US"/>
        </a:p>
      </dgm:t>
    </dgm:pt>
    <dgm:pt modelId="{6A3FA3BC-21FF-42AB-A809-C6D6AB66CE5B}">
      <dgm:prSet/>
      <dgm:spPr/>
      <dgm:t>
        <a:bodyPr/>
        <a:lstStyle/>
        <a:p>
          <a:r>
            <a:rPr lang="pt-BR"/>
            <a:t>Governo de Salvador Allende, no Chile, em 1970</a:t>
          </a:r>
          <a:endParaRPr lang="en-US"/>
        </a:p>
      </dgm:t>
    </dgm:pt>
    <dgm:pt modelId="{25E97189-E7B8-4858-802B-BF79001B31AC}" type="parTrans" cxnId="{E24A5B9F-C8EC-479E-AB21-7AB116F78064}">
      <dgm:prSet/>
      <dgm:spPr/>
      <dgm:t>
        <a:bodyPr/>
        <a:lstStyle/>
        <a:p>
          <a:endParaRPr lang="en-US"/>
        </a:p>
      </dgm:t>
    </dgm:pt>
    <dgm:pt modelId="{EEBFD780-D9DD-486C-8571-EE8620221D86}" type="sibTrans" cxnId="{E24A5B9F-C8EC-479E-AB21-7AB116F78064}">
      <dgm:prSet/>
      <dgm:spPr/>
      <dgm:t>
        <a:bodyPr/>
        <a:lstStyle/>
        <a:p>
          <a:endParaRPr lang="en-US"/>
        </a:p>
      </dgm:t>
    </dgm:pt>
    <dgm:pt modelId="{D0B12F4F-BF27-4CC3-B8B5-070988DA9147}">
      <dgm:prSet/>
      <dgm:spPr/>
      <dgm:t>
        <a:bodyPr/>
        <a:lstStyle/>
        <a:p>
          <a:r>
            <a:rPr lang="pt-BR"/>
            <a:t>Golpes militares, iniciados no Brasil, em 1964</a:t>
          </a:r>
          <a:endParaRPr lang="en-US"/>
        </a:p>
      </dgm:t>
    </dgm:pt>
    <dgm:pt modelId="{6FF626EC-67C1-423B-B12D-54B5754C7AC8}" type="parTrans" cxnId="{97FE55C9-312B-4D7D-8C19-8EF57162C8F1}">
      <dgm:prSet/>
      <dgm:spPr/>
      <dgm:t>
        <a:bodyPr/>
        <a:lstStyle/>
        <a:p>
          <a:endParaRPr lang="en-US"/>
        </a:p>
      </dgm:t>
    </dgm:pt>
    <dgm:pt modelId="{A8CADA6B-A317-4BCF-AB95-45992638D279}" type="sibTrans" cxnId="{97FE55C9-312B-4D7D-8C19-8EF57162C8F1}">
      <dgm:prSet/>
      <dgm:spPr/>
      <dgm:t>
        <a:bodyPr/>
        <a:lstStyle/>
        <a:p>
          <a:endParaRPr lang="en-US"/>
        </a:p>
      </dgm:t>
    </dgm:pt>
    <dgm:pt modelId="{D524595C-D8CA-48D1-8CAF-2EA30BB2E71D}">
      <dgm:prSet/>
      <dgm:spPr/>
      <dgm:t>
        <a:bodyPr/>
        <a:lstStyle/>
        <a:p>
          <a:r>
            <a:rPr lang="pt-BR"/>
            <a:t>Revolução Nicaraguense, de 1979</a:t>
          </a:r>
          <a:endParaRPr lang="en-US"/>
        </a:p>
      </dgm:t>
    </dgm:pt>
    <dgm:pt modelId="{457B3F49-C057-4CA8-9AA8-CC9985ABA6FF}" type="parTrans" cxnId="{DB42E5AA-EDAC-422E-B256-92EAC3E95D2B}">
      <dgm:prSet/>
      <dgm:spPr/>
      <dgm:t>
        <a:bodyPr/>
        <a:lstStyle/>
        <a:p>
          <a:endParaRPr lang="en-US"/>
        </a:p>
      </dgm:t>
    </dgm:pt>
    <dgm:pt modelId="{03EF8F29-6947-4750-8076-BECA0836BA01}" type="sibTrans" cxnId="{DB42E5AA-EDAC-422E-B256-92EAC3E95D2B}">
      <dgm:prSet/>
      <dgm:spPr/>
      <dgm:t>
        <a:bodyPr/>
        <a:lstStyle/>
        <a:p>
          <a:endParaRPr lang="en-US"/>
        </a:p>
      </dgm:t>
    </dgm:pt>
    <dgm:pt modelId="{731E226F-A560-4A30-959A-E12BD9116061}">
      <dgm:prSet/>
      <dgm:spPr/>
      <dgm:t>
        <a:bodyPr/>
        <a:lstStyle/>
        <a:p>
          <a:r>
            <a:rPr lang="pt-BR"/>
            <a:t>Redemocratizações conservadoras dos anos 1980</a:t>
          </a:r>
          <a:endParaRPr lang="en-US"/>
        </a:p>
      </dgm:t>
    </dgm:pt>
    <dgm:pt modelId="{5E9D0C82-4EAD-42D9-98EF-7873A30E3F42}" type="parTrans" cxnId="{E8CDBF71-39D6-4A2C-8136-DBBB20509084}">
      <dgm:prSet/>
      <dgm:spPr/>
      <dgm:t>
        <a:bodyPr/>
        <a:lstStyle/>
        <a:p>
          <a:endParaRPr lang="en-US"/>
        </a:p>
      </dgm:t>
    </dgm:pt>
    <dgm:pt modelId="{6F6B5089-0C20-487D-9840-49C7E0CDC37A}" type="sibTrans" cxnId="{E8CDBF71-39D6-4A2C-8136-DBBB20509084}">
      <dgm:prSet/>
      <dgm:spPr/>
      <dgm:t>
        <a:bodyPr/>
        <a:lstStyle/>
        <a:p>
          <a:endParaRPr lang="en-US"/>
        </a:p>
      </dgm:t>
    </dgm:pt>
    <dgm:pt modelId="{5D76762F-77D9-4315-B61F-228CA97333CE}">
      <dgm:prSet/>
      <dgm:spPr/>
      <dgm:t>
        <a:bodyPr/>
        <a:lstStyle/>
        <a:p>
          <a:r>
            <a:rPr lang="pt-BR"/>
            <a:t>Perestroika, desde 1985</a:t>
          </a:r>
          <a:endParaRPr lang="en-US"/>
        </a:p>
      </dgm:t>
    </dgm:pt>
    <dgm:pt modelId="{5580F133-DDD3-47DC-A1DE-58CCA5FA6324}" type="parTrans" cxnId="{6D3536B5-7ACD-40AA-84DC-412121B0EF7F}">
      <dgm:prSet/>
      <dgm:spPr/>
      <dgm:t>
        <a:bodyPr/>
        <a:lstStyle/>
        <a:p>
          <a:endParaRPr lang="en-US"/>
        </a:p>
      </dgm:t>
    </dgm:pt>
    <dgm:pt modelId="{6C0F516A-7314-4F13-891C-514F1120E47E}" type="sibTrans" cxnId="{6D3536B5-7ACD-40AA-84DC-412121B0EF7F}">
      <dgm:prSet/>
      <dgm:spPr/>
      <dgm:t>
        <a:bodyPr/>
        <a:lstStyle/>
        <a:p>
          <a:endParaRPr lang="en-US"/>
        </a:p>
      </dgm:t>
    </dgm:pt>
    <dgm:pt modelId="{FB9DB02B-9E79-425D-BD7F-7482766086E3}">
      <dgm:prSet/>
      <dgm:spPr/>
      <dgm:t>
        <a:bodyPr/>
        <a:lstStyle/>
        <a:p>
          <a:r>
            <a:rPr lang="pt-BR"/>
            <a:t>Queda do Muro de Berlim, em 1989</a:t>
          </a:r>
          <a:endParaRPr lang="en-US"/>
        </a:p>
      </dgm:t>
    </dgm:pt>
    <dgm:pt modelId="{EF03A70E-8E85-423F-83C2-680C3F8B0332}" type="parTrans" cxnId="{3FCA0FD7-74D0-4153-8F46-B8B31DCA3475}">
      <dgm:prSet/>
      <dgm:spPr/>
      <dgm:t>
        <a:bodyPr/>
        <a:lstStyle/>
        <a:p>
          <a:endParaRPr lang="en-US"/>
        </a:p>
      </dgm:t>
    </dgm:pt>
    <dgm:pt modelId="{07136BEA-C235-4890-AA86-8A94491CC2C9}" type="sibTrans" cxnId="{3FCA0FD7-74D0-4153-8F46-B8B31DCA3475}">
      <dgm:prSet/>
      <dgm:spPr/>
      <dgm:t>
        <a:bodyPr/>
        <a:lstStyle/>
        <a:p>
          <a:endParaRPr lang="en-US"/>
        </a:p>
      </dgm:t>
    </dgm:pt>
    <dgm:pt modelId="{36651610-5925-454B-9F1F-5BA3A753584D}">
      <dgm:prSet/>
      <dgm:spPr/>
      <dgm:t>
        <a:bodyPr/>
        <a:lstStyle/>
        <a:p>
          <a:r>
            <a:rPr lang="pt-BR" dirty="0"/>
            <a:t>Movimento neozapatista, em 1994</a:t>
          </a:r>
          <a:endParaRPr lang="en-US" dirty="0"/>
        </a:p>
      </dgm:t>
    </dgm:pt>
    <dgm:pt modelId="{DA1EBB49-F87A-48AB-89D4-998F44692A18}" type="parTrans" cxnId="{75806541-FE54-418C-99D8-9EF390F5B051}">
      <dgm:prSet/>
      <dgm:spPr/>
      <dgm:t>
        <a:bodyPr/>
        <a:lstStyle/>
        <a:p>
          <a:endParaRPr lang="en-US"/>
        </a:p>
      </dgm:t>
    </dgm:pt>
    <dgm:pt modelId="{712C7FBC-CC4E-4821-A347-9D4C7E66F0BC}" type="sibTrans" cxnId="{75806541-FE54-418C-99D8-9EF390F5B051}">
      <dgm:prSet/>
      <dgm:spPr/>
      <dgm:t>
        <a:bodyPr/>
        <a:lstStyle/>
        <a:p>
          <a:endParaRPr lang="en-US"/>
        </a:p>
      </dgm:t>
    </dgm:pt>
    <dgm:pt modelId="{88FD5BBF-1CC8-4BAD-8677-ED5CB16A5392}">
      <dgm:prSet/>
      <dgm:spPr/>
      <dgm:t>
        <a:bodyPr/>
        <a:lstStyle/>
        <a:p>
          <a:r>
            <a:rPr lang="pt-BR" dirty="0"/>
            <a:t>Eleição de lideranças de esquerda, 1990</a:t>
          </a:r>
          <a:endParaRPr lang="en-US" dirty="0"/>
        </a:p>
      </dgm:t>
    </dgm:pt>
    <dgm:pt modelId="{3361C899-58BA-48DA-A51A-1529992233FA}" type="parTrans" cxnId="{368CD2AD-F24A-4502-B723-8791C06205C9}">
      <dgm:prSet/>
      <dgm:spPr/>
      <dgm:t>
        <a:bodyPr/>
        <a:lstStyle/>
        <a:p>
          <a:endParaRPr lang="en-US"/>
        </a:p>
      </dgm:t>
    </dgm:pt>
    <dgm:pt modelId="{F787B0D4-E122-40CF-B04F-C8998C30ECB3}" type="sibTrans" cxnId="{368CD2AD-F24A-4502-B723-8791C06205C9}">
      <dgm:prSet/>
      <dgm:spPr/>
      <dgm:t>
        <a:bodyPr/>
        <a:lstStyle/>
        <a:p>
          <a:endParaRPr lang="en-US"/>
        </a:p>
      </dgm:t>
    </dgm:pt>
    <dgm:pt modelId="{AE57A2C9-4DA3-437F-B41B-FFA902FAAEBC}" type="pres">
      <dgm:prSet presAssocID="{F4818233-DD7C-4164-8305-26869DBE76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58B493-FF9C-4477-825A-B6CBB5547120}" type="pres">
      <dgm:prSet presAssocID="{71E9E919-6C1F-46DE-B632-3CB55C7A9C3B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6D5050-50D4-43EE-B20A-2CE9FB9A4632}" type="pres">
      <dgm:prSet presAssocID="{8FD808C2-4FA0-496B-8F28-011C9CF83E6A}" presName="sibTrans" presStyleLbl="sibTrans1D1" presStyleIdx="0" presStyleCnt="11"/>
      <dgm:spPr/>
      <dgm:t>
        <a:bodyPr/>
        <a:lstStyle/>
        <a:p>
          <a:endParaRPr lang="pt-BR"/>
        </a:p>
      </dgm:t>
    </dgm:pt>
    <dgm:pt modelId="{5DF3A047-953A-451F-96B1-22E09AF937B4}" type="pres">
      <dgm:prSet presAssocID="{8FD808C2-4FA0-496B-8F28-011C9CF83E6A}" presName="connectorText" presStyleLbl="sibTrans1D1" presStyleIdx="0" presStyleCnt="11"/>
      <dgm:spPr/>
      <dgm:t>
        <a:bodyPr/>
        <a:lstStyle/>
        <a:p>
          <a:endParaRPr lang="pt-BR"/>
        </a:p>
      </dgm:t>
    </dgm:pt>
    <dgm:pt modelId="{B08EC7B8-BDC1-47E4-9345-3531114D5743}" type="pres">
      <dgm:prSet presAssocID="{E054A77B-2002-4144-9690-B8AB80EA504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61C370-234A-4053-8FCC-C536BB72DDF7}" type="pres">
      <dgm:prSet presAssocID="{04340F31-81D4-4413-872B-36AB36A826BE}" presName="sibTrans" presStyleLbl="sibTrans1D1" presStyleIdx="1" presStyleCnt="11"/>
      <dgm:spPr/>
      <dgm:t>
        <a:bodyPr/>
        <a:lstStyle/>
        <a:p>
          <a:endParaRPr lang="pt-BR"/>
        </a:p>
      </dgm:t>
    </dgm:pt>
    <dgm:pt modelId="{84713BF8-9FCE-442F-A4EF-85FA37FCCDF6}" type="pres">
      <dgm:prSet presAssocID="{04340F31-81D4-4413-872B-36AB36A826BE}" presName="connectorText" presStyleLbl="sibTrans1D1" presStyleIdx="1" presStyleCnt="11"/>
      <dgm:spPr/>
      <dgm:t>
        <a:bodyPr/>
        <a:lstStyle/>
        <a:p>
          <a:endParaRPr lang="pt-BR"/>
        </a:p>
      </dgm:t>
    </dgm:pt>
    <dgm:pt modelId="{C6B2FB88-A1AF-4EE3-A3A2-34D3F68BB28A}" type="pres">
      <dgm:prSet presAssocID="{03894AFB-9ED7-4773-AD36-D27C9D016D8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6BA705-C559-4D60-BDF0-272EED4E804C}" type="pres">
      <dgm:prSet presAssocID="{D6E9E47C-CAAA-47AE-B6DC-26495B044B50}" presName="sibTrans" presStyleLbl="sibTrans1D1" presStyleIdx="2" presStyleCnt="11"/>
      <dgm:spPr/>
      <dgm:t>
        <a:bodyPr/>
        <a:lstStyle/>
        <a:p>
          <a:endParaRPr lang="pt-BR"/>
        </a:p>
      </dgm:t>
    </dgm:pt>
    <dgm:pt modelId="{4F40E5B9-7562-42FD-AB4F-CB7E0C34CDB7}" type="pres">
      <dgm:prSet presAssocID="{D6E9E47C-CAAA-47AE-B6DC-26495B044B50}" presName="connectorText" presStyleLbl="sibTrans1D1" presStyleIdx="2" presStyleCnt="11"/>
      <dgm:spPr/>
      <dgm:t>
        <a:bodyPr/>
        <a:lstStyle/>
        <a:p>
          <a:endParaRPr lang="pt-BR"/>
        </a:p>
      </dgm:t>
    </dgm:pt>
    <dgm:pt modelId="{DA9D2E9E-82BB-4A23-A854-48AADDB699F9}" type="pres">
      <dgm:prSet presAssocID="{91F4DB57-7713-4B24-BD53-9D3DE9AB9691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58D231-A433-4FC5-861D-264484F40A70}" type="pres">
      <dgm:prSet presAssocID="{BEB9AB53-CBDE-434D-A1FA-71E00610900C}" presName="sibTrans" presStyleLbl="sibTrans1D1" presStyleIdx="3" presStyleCnt="11"/>
      <dgm:spPr/>
      <dgm:t>
        <a:bodyPr/>
        <a:lstStyle/>
        <a:p>
          <a:endParaRPr lang="pt-BR"/>
        </a:p>
      </dgm:t>
    </dgm:pt>
    <dgm:pt modelId="{03A40733-677B-450E-BDDA-2D1FFC8AD96D}" type="pres">
      <dgm:prSet presAssocID="{BEB9AB53-CBDE-434D-A1FA-71E00610900C}" presName="connectorText" presStyleLbl="sibTrans1D1" presStyleIdx="3" presStyleCnt="11"/>
      <dgm:spPr/>
      <dgm:t>
        <a:bodyPr/>
        <a:lstStyle/>
        <a:p>
          <a:endParaRPr lang="pt-BR"/>
        </a:p>
      </dgm:t>
    </dgm:pt>
    <dgm:pt modelId="{FAC71076-0B92-421E-BADF-54880D5FACD5}" type="pres">
      <dgm:prSet presAssocID="{6A3FA3BC-21FF-42AB-A809-C6D6AB66CE5B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67710E-E17A-44FC-AFBD-5D3875EB35C0}" type="pres">
      <dgm:prSet presAssocID="{EEBFD780-D9DD-486C-8571-EE8620221D86}" presName="sibTrans" presStyleLbl="sibTrans1D1" presStyleIdx="4" presStyleCnt="11"/>
      <dgm:spPr/>
      <dgm:t>
        <a:bodyPr/>
        <a:lstStyle/>
        <a:p>
          <a:endParaRPr lang="pt-BR"/>
        </a:p>
      </dgm:t>
    </dgm:pt>
    <dgm:pt modelId="{E731A486-9C63-46CD-9316-0A3801D3501D}" type="pres">
      <dgm:prSet presAssocID="{EEBFD780-D9DD-486C-8571-EE8620221D86}" presName="connectorText" presStyleLbl="sibTrans1D1" presStyleIdx="4" presStyleCnt="11"/>
      <dgm:spPr/>
      <dgm:t>
        <a:bodyPr/>
        <a:lstStyle/>
        <a:p>
          <a:endParaRPr lang="pt-BR"/>
        </a:p>
      </dgm:t>
    </dgm:pt>
    <dgm:pt modelId="{CB6ACCD2-FB99-402B-8A01-6E6B79A5F3FA}" type="pres">
      <dgm:prSet presAssocID="{D0B12F4F-BF27-4CC3-B8B5-070988DA9147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2CE985-43E7-47DC-8FAD-24697A6707E8}" type="pres">
      <dgm:prSet presAssocID="{A8CADA6B-A317-4BCF-AB95-45992638D279}" presName="sibTrans" presStyleLbl="sibTrans1D1" presStyleIdx="5" presStyleCnt="11"/>
      <dgm:spPr/>
      <dgm:t>
        <a:bodyPr/>
        <a:lstStyle/>
        <a:p>
          <a:endParaRPr lang="pt-BR"/>
        </a:p>
      </dgm:t>
    </dgm:pt>
    <dgm:pt modelId="{7F63559C-1C85-499E-9BE4-95FB332F6F9E}" type="pres">
      <dgm:prSet presAssocID="{A8CADA6B-A317-4BCF-AB95-45992638D279}" presName="connectorText" presStyleLbl="sibTrans1D1" presStyleIdx="5" presStyleCnt="11"/>
      <dgm:spPr/>
      <dgm:t>
        <a:bodyPr/>
        <a:lstStyle/>
        <a:p>
          <a:endParaRPr lang="pt-BR"/>
        </a:p>
      </dgm:t>
    </dgm:pt>
    <dgm:pt modelId="{3EACE2B2-2F9B-4D91-813A-D9ADFAC949F1}" type="pres">
      <dgm:prSet presAssocID="{D524595C-D8CA-48D1-8CAF-2EA30BB2E71D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2C275E-1174-414F-9655-4922B51D6060}" type="pres">
      <dgm:prSet presAssocID="{03EF8F29-6947-4750-8076-BECA0836BA01}" presName="sibTrans" presStyleLbl="sibTrans1D1" presStyleIdx="6" presStyleCnt="11"/>
      <dgm:spPr/>
      <dgm:t>
        <a:bodyPr/>
        <a:lstStyle/>
        <a:p>
          <a:endParaRPr lang="pt-BR"/>
        </a:p>
      </dgm:t>
    </dgm:pt>
    <dgm:pt modelId="{5DCF2FF9-E43F-4B7A-B10B-23F9393C188B}" type="pres">
      <dgm:prSet presAssocID="{03EF8F29-6947-4750-8076-BECA0836BA01}" presName="connectorText" presStyleLbl="sibTrans1D1" presStyleIdx="6" presStyleCnt="11"/>
      <dgm:spPr/>
      <dgm:t>
        <a:bodyPr/>
        <a:lstStyle/>
        <a:p>
          <a:endParaRPr lang="pt-BR"/>
        </a:p>
      </dgm:t>
    </dgm:pt>
    <dgm:pt modelId="{6E34436A-6A6E-4F22-97B6-B224BE63A5B4}" type="pres">
      <dgm:prSet presAssocID="{731E226F-A560-4A30-959A-E12BD9116061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4EE764-48D9-4D33-B8B4-F3F3A4FD04C2}" type="pres">
      <dgm:prSet presAssocID="{6F6B5089-0C20-487D-9840-49C7E0CDC37A}" presName="sibTrans" presStyleLbl="sibTrans1D1" presStyleIdx="7" presStyleCnt="11"/>
      <dgm:spPr/>
      <dgm:t>
        <a:bodyPr/>
        <a:lstStyle/>
        <a:p>
          <a:endParaRPr lang="pt-BR"/>
        </a:p>
      </dgm:t>
    </dgm:pt>
    <dgm:pt modelId="{457C9092-C64E-4924-B3A1-09F879DFB4A9}" type="pres">
      <dgm:prSet presAssocID="{6F6B5089-0C20-487D-9840-49C7E0CDC37A}" presName="connectorText" presStyleLbl="sibTrans1D1" presStyleIdx="7" presStyleCnt="11"/>
      <dgm:spPr/>
      <dgm:t>
        <a:bodyPr/>
        <a:lstStyle/>
        <a:p>
          <a:endParaRPr lang="pt-BR"/>
        </a:p>
      </dgm:t>
    </dgm:pt>
    <dgm:pt modelId="{D8055AB1-07F3-405A-98E9-F2C421F4938E}" type="pres">
      <dgm:prSet presAssocID="{5D76762F-77D9-4315-B61F-228CA97333CE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6CC78C-EE4F-4B26-A8B5-22DEF69B90F7}" type="pres">
      <dgm:prSet presAssocID="{6C0F516A-7314-4F13-891C-514F1120E47E}" presName="sibTrans" presStyleLbl="sibTrans1D1" presStyleIdx="8" presStyleCnt="11"/>
      <dgm:spPr/>
      <dgm:t>
        <a:bodyPr/>
        <a:lstStyle/>
        <a:p>
          <a:endParaRPr lang="pt-BR"/>
        </a:p>
      </dgm:t>
    </dgm:pt>
    <dgm:pt modelId="{4C778E73-133A-45CF-B8FB-31D7F32098BB}" type="pres">
      <dgm:prSet presAssocID="{6C0F516A-7314-4F13-891C-514F1120E47E}" presName="connectorText" presStyleLbl="sibTrans1D1" presStyleIdx="8" presStyleCnt="11"/>
      <dgm:spPr/>
      <dgm:t>
        <a:bodyPr/>
        <a:lstStyle/>
        <a:p>
          <a:endParaRPr lang="pt-BR"/>
        </a:p>
      </dgm:t>
    </dgm:pt>
    <dgm:pt modelId="{AD21BF03-A5E2-4608-A3D3-F7231F6217EC}" type="pres">
      <dgm:prSet presAssocID="{FB9DB02B-9E79-425D-BD7F-7482766086E3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42FE5A-050E-4659-B7AA-72E619C038D4}" type="pres">
      <dgm:prSet presAssocID="{07136BEA-C235-4890-AA86-8A94491CC2C9}" presName="sibTrans" presStyleLbl="sibTrans1D1" presStyleIdx="9" presStyleCnt="11"/>
      <dgm:spPr/>
      <dgm:t>
        <a:bodyPr/>
        <a:lstStyle/>
        <a:p>
          <a:endParaRPr lang="pt-BR"/>
        </a:p>
      </dgm:t>
    </dgm:pt>
    <dgm:pt modelId="{C572995C-4BAB-42F1-AC54-300066A5E223}" type="pres">
      <dgm:prSet presAssocID="{07136BEA-C235-4890-AA86-8A94491CC2C9}" presName="connectorText" presStyleLbl="sibTrans1D1" presStyleIdx="9" presStyleCnt="11"/>
      <dgm:spPr/>
      <dgm:t>
        <a:bodyPr/>
        <a:lstStyle/>
        <a:p>
          <a:endParaRPr lang="pt-BR"/>
        </a:p>
      </dgm:t>
    </dgm:pt>
    <dgm:pt modelId="{94AF2E0D-02F4-403C-BDEF-6641147C22DA}" type="pres">
      <dgm:prSet presAssocID="{36651610-5925-454B-9F1F-5BA3A753584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AA8825-E4B6-4035-A75C-0B5CE7E0A866}" type="pres">
      <dgm:prSet presAssocID="{712C7FBC-CC4E-4821-A347-9D4C7E66F0BC}" presName="sibTrans" presStyleLbl="sibTrans1D1" presStyleIdx="10" presStyleCnt="11"/>
      <dgm:spPr/>
      <dgm:t>
        <a:bodyPr/>
        <a:lstStyle/>
        <a:p>
          <a:endParaRPr lang="pt-BR"/>
        </a:p>
      </dgm:t>
    </dgm:pt>
    <dgm:pt modelId="{89400572-D965-4C80-A467-BCB5E51790D1}" type="pres">
      <dgm:prSet presAssocID="{712C7FBC-CC4E-4821-A347-9D4C7E66F0BC}" presName="connectorText" presStyleLbl="sibTrans1D1" presStyleIdx="10" presStyleCnt="11"/>
      <dgm:spPr/>
      <dgm:t>
        <a:bodyPr/>
        <a:lstStyle/>
        <a:p>
          <a:endParaRPr lang="pt-BR"/>
        </a:p>
      </dgm:t>
    </dgm:pt>
    <dgm:pt modelId="{20820EF6-2357-44E9-9A4A-8220183AC72A}" type="pres">
      <dgm:prSet presAssocID="{88FD5BBF-1CC8-4BAD-8677-ED5CB16A539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4A5B9F-C8EC-479E-AB21-7AB116F78064}" srcId="{F4818233-DD7C-4164-8305-26869DBE7682}" destId="{6A3FA3BC-21FF-42AB-A809-C6D6AB66CE5B}" srcOrd="4" destOrd="0" parTransId="{25E97189-E7B8-4858-802B-BF79001B31AC}" sibTransId="{EEBFD780-D9DD-486C-8571-EE8620221D86}"/>
    <dgm:cxn modelId="{5385D74E-85D9-4ECC-9039-8F729C33A088}" type="presOf" srcId="{F4818233-DD7C-4164-8305-26869DBE7682}" destId="{AE57A2C9-4DA3-437F-B41B-FFA902FAAEBC}" srcOrd="0" destOrd="0" presId="urn:microsoft.com/office/officeart/2016/7/layout/RepeatingBendingProcessNew"/>
    <dgm:cxn modelId="{AC892682-5C1E-4E22-9D02-5A820601369A}" srcId="{F4818233-DD7C-4164-8305-26869DBE7682}" destId="{E054A77B-2002-4144-9690-B8AB80EA5044}" srcOrd="1" destOrd="0" parTransId="{4EF9098E-F0A2-4A63-847B-744DA61E811E}" sibTransId="{04340F31-81D4-4413-872B-36AB36A826BE}"/>
    <dgm:cxn modelId="{74E1F938-3B37-4877-A5D4-73D12960A123}" type="presOf" srcId="{D6E9E47C-CAAA-47AE-B6DC-26495B044B50}" destId="{4F40E5B9-7562-42FD-AB4F-CB7E0C34CDB7}" srcOrd="1" destOrd="0" presId="urn:microsoft.com/office/officeart/2016/7/layout/RepeatingBendingProcessNew"/>
    <dgm:cxn modelId="{BC0CE507-A5E1-4A97-A971-276C30BC2933}" type="presOf" srcId="{8FD808C2-4FA0-496B-8F28-011C9CF83E6A}" destId="{5DF3A047-953A-451F-96B1-22E09AF937B4}" srcOrd="1" destOrd="0" presId="urn:microsoft.com/office/officeart/2016/7/layout/RepeatingBendingProcessNew"/>
    <dgm:cxn modelId="{E2176340-E76A-4A0C-800A-0A7453B1197F}" type="presOf" srcId="{6A3FA3BC-21FF-42AB-A809-C6D6AB66CE5B}" destId="{FAC71076-0B92-421E-BADF-54880D5FACD5}" srcOrd="0" destOrd="0" presId="urn:microsoft.com/office/officeart/2016/7/layout/RepeatingBendingProcessNew"/>
    <dgm:cxn modelId="{C81AE8F5-56AC-47DB-A734-2A1846329B0D}" type="presOf" srcId="{712C7FBC-CC4E-4821-A347-9D4C7E66F0BC}" destId="{89400572-D965-4C80-A467-BCB5E51790D1}" srcOrd="1" destOrd="0" presId="urn:microsoft.com/office/officeart/2016/7/layout/RepeatingBendingProcessNew"/>
    <dgm:cxn modelId="{12C10E64-46D3-44F9-87C1-B279A1B638B5}" type="presOf" srcId="{03894AFB-9ED7-4773-AD36-D27C9D016D89}" destId="{C6B2FB88-A1AF-4EE3-A3A2-34D3F68BB28A}" srcOrd="0" destOrd="0" presId="urn:microsoft.com/office/officeart/2016/7/layout/RepeatingBendingProcessNew"/>
    <dgm:cxn modelId="{3FCA0FD7-74D0-4153-8F46-B8B31DCA3475}" srcId="{F4818233-DD7C-4164-8305-26869DBE7682}" destId="{FB9DB02B-9E79-425D-BD7F-7482766086E3}" srcOrd="9" destOrd="0" parTransId="{EF03A70E-8E85-423F-83C2-680C3F8B0332}" sibTransId="{07136BEA-C235-4890-AA86-8A94491CC2C9}"/>
    <dgm:cxn modelId="{BBF0B531-1096-4A1D-9A7C-FB72F33CF387}" type="presOf" srcId="{BEB9AB53-CBDE-434D-A1FA-71E00610900C}" destId="{03A40733-677B-450E-BDDA-2D1FFC8AD96D}" srcOrd="1" destOrd="0" presId="urn:microsoft.com/office/officeart/2016/7/layout/RepeatingBendingProcessNew"/>
    <dgm:cxn modelId="{DABFB6C5-B897-4FD0-A9B3-50ADBE401649}" type="presOf" srcId="{91F4DB57-7713-4B24-BD53-9D3DE9AB9691}" destId="{DA9D2E9E-82BB-4A23-A854-48AADDB699F9}" srcOrd="0" destOrd="0" presId="urn:microsoft.com/office/officeart/2016/7/layout/RepeatingBendingProcessNew"/>
    <dgm:cxn modelId="{1A457ACF-6B66-4BEC-9EE0-228804810C33}" type="presOf" srcId="{6C0F516A-7314-4F13-891C-514F1120E47E}" destId="{4C778E73-133A-45CF-B8FB-31D7F32098BB}" srcOrd="1" destOrd="0" presId="urn:microsoft.com/office/officeart/2016/7/layout/RepeatingBendingProcessNew"/>
    <dgm:cxn modelId="{7D87ADC7-9958-4CC0-A47B-AD39D34A972F}" type="presOf" srcId="{712C7FBC-CC4E-4821-A347-9D4C7E66F0BC}" destId="{E0AA8825-E4B6-4035-A75C-0B5CE7E0A866}" srcOrd="0" destOrd="0" presId="urn:microsoft.com/office/officeart/2016/7/layout/RepeatingBendingProcessNew"/>
    <dgm:cxn modelId="{E042ADF2-CD0B-43AA-AA44-A5F173A78AC3}" type="presOf" srcId="{07136BEA-C235-4890-AA86-8A94491CC2C9}" destId="{C572995C-4BAB-42F1-AC54-300066A5E223}" srcOrd="1" destOrd="0" presId="urn:microsoft.com/office/officeart/2016/7/layout/RepeatingBendingProcessNew"/>
    <dgm:cxn modelId="{A4D89922-1046-4E68-A29F-E54A3ADEFB78}" type="presOf" srcId="{03EF8F29-6947-4750-8076-BECA0836BA01}" destId="{012C275E-1174-414F-9655-4922B51D6060}" srcOrd="0" destOrd="0" presId="urn:microsoft.com/office/officeart/2016/7/layout/RepeatingBendingProcessNew"/>
    <dgm:cxn modelId="{94C1FC25-DF31-411C-A027-A1275C5F5D4A}" type="presOf" srcId="{36651610-5925-454B-9F1F-5BA3A753584D}" destId="{94AF2E0D-02F4-403C-BDEF-6641147C22DA}" srcOrd="0" destOrd="0" presId="urn:microsoft.com/office/officeart/2016/7/layout/RepeatingBendingProcessNew"/>
    <dgm:cxn modelId="{3265C9B4-BAAD-4B9D-AE6F-E2CFA058F72F}" type="presOf" srcId="{6C0F516A-7314-4F13-891C-514F1120E47E}" destId="{5E6CC78C-EE4F-4B26-A8B5-22DEF69B90F7}" srcOrd="0" destOrd="0" presId="urn:microsoft.com/office/officeart/2016/7/layout/RepeatingBendingProcessNew"/>
    <dgm:cxn modelId="{286B90ED-DBD3-4782-BC08-5EEA688C293F}" type="presOf" srcId="{D6E9E47C-CAAA-47AE-B6DC-26495B044B50}" destId="{176BA705-C559-4D60-BDF0-272EED4E804C}" srcOrd="0" destOrd="0" presId="urn:microsoft.com/office/officeart/2016/7/layout/RepeatingBendingProcessNew"/>
    <dgm:cxn modelId="{DB42E5AA-EDAC-422E-B256-92EAC3E95D2B}" srcId="{F4818233-DD7C-4164-8305-26869DBE7682}" destId="{D524595C-D8CA-48D1-8CAF-2EA30BB2E71D}" srcOrd="6" destOrd="0" parTransId="{457B3F49-C057-4CA8-9AA8-CC9985ABA6FF}" sibTransId="{03EF8F29-6947-4750-8076-BECA0836BA01}"/>
    <dgm:cxn modelId="{3FD749D4-533D-4D4E-8425-A33111E739DC}" type="presOf" srcId="{731E226F-A560-4A30-959A-E12BD9116061}" destId="{6E34436A-6A6E-4F22-97B6-B224BE63A5B4}" srcOrd="0" destOrd="0" presId="urn:microsoft.com/office/officeart/2016/7/layout/RepeatingBendingProcessNew"/>
    <dgm:cxn modelId="{85111239-16EE-4C78-96C2-CB3D5F7D8CB5}" type="presOf" srcId="{71E9E919-6C1F-46DE-B632-3CB55C7A9C3B}" destId="{B758B493-FF9C-4477-825A-B6CBB5547120}" srcOrd="0" destOrd="0" presId="urn:microsoft.com/office/officeart/2016/7/layout/RepeatingBendingProcessNew"/>
    <dgm:cxn modelId="{2B70B302-62EE-4DBF-909D-973BD657EC5B}" type="presOf" srcId="{D0B12F4F-BF27-4CC3-B8B5-070988DA9147}" destId="{CB6ACCD2-FB99-402B-8A01-6E6B79A5F3FA}" srcOrd="0" destOrd="0" presId="urn:microsoft.com/office/officeart/2016/7/layout/RepeatingBendingProcessNew"/>
    <dgm:cxn modelId="{BDCAB0B6-2920-47B1-AEEA-5C715F842B13}" type="presOf" srcId="{FB9DB02B-9E79-425D-BD7F-7482766086E3}" destId="{AD21BF03-A5E2-4608-A3D3-F7231F6217EC}" srcOrd="0" destOrd="0" presId="urn:microsoft.com/office/officeart/2016/7/layout/RepeatingBendingProcessNew"/>
    <dgm:cxn modelId="{69525A8F-D69D-452B-AA14-790935764C2A}" type="presOf" srcId="{88FD5BBF-1CC8-4BAD-8677-ED5CB16A5392}" destId="{20820EF6-2357-44E9-9A4A-8220183AC72A}" srcOrd="0" destOrd="0" presId="urn:microsoft.com/office/officeart/2016/7/layout/RepeatingBendingProcessNew"/>
    <dgm:cxn modelId="{368CD2AD-F24A-4502-B723-8791C06205C9}" srcId="{F4818233-DD7C-4164-8305-26869DBE7682}" destId="{88FD5BBF-1CC8-4BAD-8677-ED5CB16A5392}" srcOrd="11" destOrd="0" parTransId="{3361C899-58BA-48DA-A51A-1529992233FA}" sibTransId="{F787B0D4-E122-40CF-B04F-C8998C30ECB3}"/>
    <dgm:cxn modelId="{41B64CD0-CB5C-4F90-A6B5-0AC6839D416B}" type="presOf" srcId="{8FD808C2-4FA0-496B-8F28-011C9CF83E6A}" destId="{0C6D5050-50D4-43EE-B20A-2CE9FB9A4632}" srcOrd="0" destOrd="0" presId="urn:microsoft.com/office/officeart/2016/7/layout/RepeatingBendingProcessNew"/>
    <dgm:cxn modelId="{75806541-FE54-418C-99D8-9EF390F5B051}" srcId="{F4818233-DD7C-4164-8305-26869DBE7682}" destId="{36651610-5925-454B-9F1F-5BA3A753584D}" srcOrd="10" destOrd="0" parTransId="{DA1EBB49-F87A-48AB-89D4-998F44692A18}" sibTransId="{712C7FBC-CC4E-4821-A347-9D4C7E66F0BC}"/>
    <dgm:cxn modelId="{18C612AB-C606-4B54-B4C6-8B439AF514F6}" type="presOf" srcId="{D524595C-D8CA-48D1-8CAF-2EA30BB2E71D}" destId="{3EACE2B2-2F9B-4D91-813A-D9ADFAC949F1}" srcOrd="0" destOrd="0" presId="urn:microsoft.com/office/officeart/2016/7/layout/RepeatingBendingProcessNew"/>
    <dgm:cxn modelId="{54C938D6-377E-49ED-9DAE-C638F0287F0C}" srcId="{F4818233-DD7C-4164-8305-26869DBE7682}" destId="{03894AFB-9ED7-4773-AD36-D27C9D016D89}" srcOrd="2" destOrd="0" parTransId="{BDD61C1D-716E-4117-AFA6-32C0955CD647}" sibTransId="{D6E9E47C-CAAA-47AE-B6DC-26495B044B50}"/>
    <dgm:cxn modelId="{47912040-2FFC-488E-93C5-D263F078AA75}" type="presOf" srcId="{BEB9AB53-CBDE-434D-A1FA-71E00610900C}" destId="{3058D231-A433-4FC5-861D-264484F40A70}" srcOrd="0" destOrd="0" presId="urn:microsoft.com/office/officeart/2016/7/layout/RepeatingBendingProcessNew"/>
    <dgm:cxn modelId="{F7827F13-2D41-4914-84D5-697189AE2EE6}" type="presOf" srcId="{A8CADA6B-A317-4BCF-AB95-45992638D279}" destId="{7F63559C-1C85-499E-9BE4-95FB332F6F9E}" srcOrd="1" destOrd="0" presId="urn:microsoft.com/office/officeart/2016/7/layout/RepeatingBendingProcessNew"/>
    <dgm:cxn modelId="{97FE55C9-312B-4D7D-8C19-8EF57162C8F1}" srcId="{F4818233-DD7C-4164-8305-26869DBE7682}" destId="{D0B12F4F-BF27-4CC3-B8B5-070988DA9147}" srcOrd="5" destOrd="0" parTransId="{6FF626EC-67C1-423B-B12D-54B5754C7AC8}" sibTransId="{A8CADA6B-A317-4BCF-AB95-45992638D279}"/>
    <dgm:cxn modelId="{6D3536B5-7ACD-40AA-84DC-412121B0EF7F}" srcId="{F4818233-DD7C-4164-8305-26869DBE7682}" destId="{5D76762F-77D9-4315-B61F-228CA97333CE}" srcOrd="8" destOrd="0" parTransId="{5580F133-DDD3-47DC-A1DE-58CCA5FA6324}" sibTransId="{6C0F516A-7314-4F13-891C-514F1120E47E}"/>
    <dgm:cxn modelId="{2D344FB5-0ED3-485C-AD00-92B20247CB9D}" type="presOf" srcId="{EEBFD780-D9DD-486C-8571-EE8620221D86}" destId="{C567710E-E17A-44FC-AFBD-5D3875EB35C0}" srcOrd="0" destOrd="0" presId="urn:microsoft.com/office/officeart/2016/7/layout/RepeatingBendingProcessNew"/>
    <dgm:cxn modelId="{AB82FABA-E963-43F7-A886-E416B5811922}" type="presOf" srcId="{A8CADA6B-A317-4BCF-AB95-45992638D279}" destId="{BA2CE985-43E7-47DC-8FAD-24697A6707E8}" srcOrd="0" destOrd="0" presId="urn:microsoft.com/office/officeart/2016/7/layout/RepeatingBendingProcessNew"/>
    <dgm:cxn modelId="{E8CDBF71-39D6-4A2C-8136-DBBB20509084}" srcId="{F4818233-DD7C-4164-8305-26869DBE7682}" destId="{731E226F-A560-4A30-959A-E12BD9116061}" srcOrd="7" destOrd="0" parTransId="{5E9D0C82-4EAD-42D9-98EF-7873A30E3F42}" sibTransId="{6F6B5089-0C20-487D-9840-49C7E0CDC37A}"/>
    <dgm:cxn modelId="{E132F9F3-216D-49A1-9773-40F6470FB36A}" type="presOf" srcId="{03EF8F29-6947-4750-8076-BECA0836BA01}" destId="{5DCF2FF9-E43F-4B7A-B10B-23F9393C188B}" srcOrd="1" destOrd="0" presId="urn:microsoft.com/office/officeart/2016/7/layout/RepeatingBendingProcessNew"/>
    <dgm:cxn modelId="{5753C0AD-AFE7-497E-A908-7CB510CD7EB9}" type="presOf" srcId="{04340F31-81D4-4413-872B-36AB36A826BE}" destId="{0161C370-234A-4053-8FCC-C536BB72DDF7}" srcOrd="0" destOrd="0" presId="urn:microsoft.com/office/officeart/2016/7/layout/RepeatingBendingProcessNew"/>
    <dgm:cxn modelId="{CB3F3B38-4076-4B1F-B46F-DAE9C106A5EB}" type="presOf" srcId="{07136BEA-C235-4890-AA86-8A94491CC2C9}" destId="{8542FE5A-050E-4659-B7AA-72E619C038D4}" srcOrd="0" destOrd="0" presId="urn:microsoft.com/office/officeart/2016/7/layout/RepeatingBendingProcessNew"/>
    <dgm:cxn modelId="{0171FE2B-7600-4272-A129-A8198DD1491C}" type="presOf" srcId="{E054A77B-2002-4144-9690-B8AB80EA5044}" destId="{B08EC7B8-BDC1-47E4-9345-3531114D5743}" srcOrd="0" destOrd="0" presId="urn:microsoft.com/office/officeart/2016/7/layout/RepeatingBendingProcessNew"/>
    <dgm:cxn modelId="{198F9E13-FE83-401F-BE52-2D367504DBA4}" srcId="{F4818233-DD7C-4164-8305-26869DBE7682}" destId="{71E9E919-6C1F-46DE-B632-3CB55C7A9C3B}" srcOrd="0" destOrd="0" parTransId="{654242D0-186C-4BB2-9575-66DE5A067177}" sibTransId="{8FD808C2-4FA0-496B-8F28-011C9CF83E6A}"/>
    <dgm:cxn modelId="{8D3236E5-87C4-444F-8830-981571B8953C}" type="presOf" srcId="{5D76762F-77D9-4315-B61F-228CA97333CE}" destId="{D8055AB1-07F3-405A-98E9-F2C421F4938E}" srcOrd="0" destOrd="0" presId="urn:microsoft.com/office/officeart/2016/7/layout/RepeatingBendingProcessNew"/>
    <dgm:cxn modelId="{F16EBC66-F890-41DC-A870-93161CE26B55}" type="presOf" srcId="{04340F31-81D4-4413-872B-36AB36A826BE}" destId="{84713BF8-9FCE-442F-A4EF-85FA37FCCDF6}" srcOrd="1" destOrd="0" presId="urn:microsoft.com/office/officeart/2016/7/layout/RepeatingBendingProcessNew"/>
    <dgm:cxn modelId="{21455A20-2B87-4EF7-8288-149821D4D23D}" type="presOf" srcId="{6F6B5089-0C20-487D-9840-49C7E0CDC37A}" destId="{457C9092-C64E-4924-B3A1-09F879DFB4A9}" srcOrd="1" destOrd="0" presId="urn:microsoft.com/office/officeart/2016/7/layout/RepeatingBendingProcessNew"/>
    <dgm:cxn modelId="{CD614801-DE82-4B46-96A7-B45420510DF8}" type="presOf" srcId="{EEBFD780-D9DD-486C-8571-EE8620221D86}" destId="{E731A486-9C63-46CD-9316-0A3801D3501D}" srcOrd="1" destOrd="0" presId="urn:microsoft.com/office/officeart/2016/7/layout/RepeatingBendingProcessNew"/>
    <dgm:cxn modelId="{0DA525A5-9F25-439A-A1D9-44DBE1E1C9A4}" type="presOf" srcId="{6F6B5089-0C20-487D-9840-49C7E0CDC37A}" destId="{3F4EE764-48D9-4D33-B8B4-F3F3A4FD04C2}" srcOrd="0" destOrd="0" presId="urn:microsoft.com/office/officeart/2016/7/layout/RepeatingBendingProcessNew"/>
    <dgm:cxn modelId="{8043B165-BCE3-4FA1-A8F6-EE69EC7904B0}" srcId="{F4818233-DD7C-4164-8305-26869DBE7682}" destId="{91F4DB57-7713-4B24-BD53-9D3DE9AB9691}" srcOrd="3" destOrd="0" parTransId="{4D02E4C1-18D4-4C0F-8E53-97E6B931D755}" sibTransId="{BEB9AB53-CBDE-434D-A1FA-71E00610900C}"/>
    <dgm:cxn modelId="{EBABDC02-BD21-453C-A709-CB47D6270943}" type="presParOf" srcId="{AE57A2C9-4DA3-437F-B41B-FFA902FAAEBC}" destId="{B758B493-FF9C-4477-825A-B6CBB5547120}" srcOrd="0" destOrd="0" presId="urn:microsoft.com/office/officeart/2016/7/layout/RepeatingBendingProcessNew"/>
    <dgm:cxn modelId="{2418B57F-C91C-42C6-8CE6-0937E7688C82}" type="presParOf" srcId="{AE57A2C9-4DA3-437F-B41B-FFA902FAAEBC}" destId="{0C6D5050-50D4-43EE-B20A-2CE9FB9A4632}" srcOrd="1" destOrd="0" presId="urn:microsoft.com/office/officeart/2016/7/layout/RepeatingBendingProcessNew"/>
    <dgm:cxn modelId="{F29F2EB7-3F27-41B6-A416-982A9BF9D780}" type="presParOf" srcId="{0C6D5050-50D4-43EE-B20A-2CE9FB9A4632}" destId="{5DF3A047-953A-451F-96B1-22E09AF937B4}" srcOrd="0" destOrd="0" presId="urn:microsoft.com/office/officeart/2016/7/layout/RepeatingBendingProcessNew"/>
    <dgm:cxn modelId="{3CB8A56B-C4C3-4B1E-9B60-11186E36B261}" type="presParOf" srcId="{AE57A2C9-4DA3-437F-B41B-FFA902FAAEBC}" destId="{B08EC7B8-BDC1-47E4-9345-3531114D5743}" srcOrd="2" destOrd="0" presId="urn:microsoft.com/office/officeart/2016/7/layout/RepeatingBendingProcessNew"/>
    <dgm:cxn modelId="{250C0311-ABC3-4FED-B403-CE6A6745F980}" type="presParOf" srcId="{AE57A2C9-4DA3-437F-B41B-FFA902FAAEBC}" destId="{0161C370-234A-4053-8FCC-C536BB72DDF7}" srcOrd="3" destOrd="0" presId="urn:microsoft.com/office/officeart/2016/7/layout/RepeatingBendingProcessNew"/>
    <dgm:cxn modelId="{94FCFFBC-CD3A-47A8-962E-952F214663B8}" type="presParOf" srcId="{0161C370-234A-4053-8FCC-C536BB72DDF7}" destId="{84713BF8-9FCE-442F-A4EF-85FA37FCCDF6}" srcOrd="0" destOrd="0" presId="urn:microsoft.com/office/officeart/2016/7/layout/RepeatingBendingProcessNew"/>
    <dgm:cxn modelId="{8EB11526-6785-4203-88C4-16FFBAA922E3}" type="presParOf" srcId="{AE57A2C9-4DA3-437F-B41B-FFA902FAAEBC}" destId="{C6B2FB88-A1AF-4EE3-A3A2-34D3F68BB28A}" srcOrd="4" destOrd="0" presId="urn:microsoft.com/office/officeart/2016/7/layout/RepeatingBendingProcessNew"/>
    <dgm:cxn modelId="{DEB928FE-2484-473F-9CAC-0A935C90E62C}" type="presParOf" srcId="{AE57A2C9-4DA3-437F-B41B-FFA902FAAEBC}" destId="{176BA705-C559-4D60-BDF0-272EED4E804C}" srcOrd="5" destOrd="0" presId="urn:microsoft.com/office/officeart/2016/7/layout/RepeatingBendingProcessNew"/>
    <dgm:cxn modelId="{DBDE398E-9177-47A5-89D2-97FE6FA6A5E0}" type="presParOf" srcId="{176BA705-C559-4D60-BDF0-272EED4E804C}" destId="{4F40E5B9-7562-42FD-AB4F-CB7E0C34CDB7}" srcOrd="0" destOrd="0" presId="urn:microsoft.com/office/officeart/2016/7/layout/RepeatingBendingProcessNew"/>
    <dgm:cxn modelId="{B9F1657B-3819-441C-BFD7-D2C71F79D922}" type="presParOf" srcId="{AE57A2C9-4DA3-437F-B41B-FFA902FAAEBC}" destId="{DA9D2E9E-82BB-4A23-A854-48AADDB699F9}" srcOrd="6" destOrd="0" presId="urn:microsoft.com/office/officeart/2016/7/layout/RepeatingBendingProcessNew"/>
    <dgm:cxn modelId="{F1FE15FA-B31B-4310-8CDC-F38AF5C10203}" type="presParOf" srcId="{AE57A2C9-4DA3-437F-B41B-FFA902FAAEBC}" destId="{3058D231-A433-4FC5-861D-264484F40A70}" srcOrd="7" destOrd="0" presId="urn:microsoft.com/office/officeart/2016/7/layout/RepeatingBendingProcessNew"/>
    <dgm:cxn modelId="{2686E063-45BA-4960-B4DB-9A10FBDAA64E}" type="presParOf" srcId="{3058D231-A433-4FC5-861D-264484F40A70}" destId="{03A40733-677B-450E-BDDA-2D1FFC8AD96D}" srcOrd="0" destOrd="0" presId="urn:microsoft.com/office/officeart/2016/7/layout/RepeatingBendingProcessNew"/>
    <dgm:cxn modelId="{F112A394-B688-41A9-BCB3-6CA8162BE57F}" type="presParOf" srcId="{AE57A2C9-4DA3-437F-B41B-FFA902FAAEBC}" destId="{FAC71076-0B92-421E-BADF-54880D5FACD5}" srcOrd="8" destOrd="0" presId="urn:microsoft.com/office/officeart/2016/7/layout/RepeatingBendingProcessNew"/>
    <dgm:cxn modelId="{F9477D63-68E9-4744-B7DE-EC80733902CE}" type="presParOf" srcId="{AE57A2C9-4DA3-437F-B41B-FFA902FAAEBC}" destId="{C567710E-E17A-44FC-AFBD-5D3875EB35C0}" srcOrd="9" destOrd="0" presId="urn:microsoft.com/office/officeart/2016/7/layout/RepeatingBendingProcessNew"/>
    <dgm:cxn modelId="{7D2225C3-6B45-453D-AB02-8BF1FE57942D}" type="presParOf" srcId="{C567710E-E17A-44FC-AFBD-5D3875EB35C0}" destId="{E731A486-9C63-46CD-9316-0A3801D3501D}" srcOrd="0" destOrd="0" presId="urn:microsoft.com/office/officeart/2016/7/layout/RepeatingBendingProcessNew"/>
    <dgm:cxn modelId="{6EB043B7-80D0-4D8F-B14D-8663D24209C5}" type="presParOf" srcId="{AE57A2C9-4DA3-437F-B41B-FFA902FAAEBC}" destId="{CB6ACCD2-FB99-402B-8A01-6E6B79A5F3FA}" srcOrd="10" destOrd="0" presId="urn:microsoft.com/office/officeart/2016/7/layout/RepeatingBendingProcessNew"/>
    <dgm:cxn modelId="{1BCB6107-7B93-4A25-B87C-626E9780DA63}" type="presParOf" srcId="{AE57A2C9-4DA3-437F-B41B-FFA902FAAEBC}" destId="{BA2CE985-43E7-47DC-8FAD-24697A6707E8}" srcOrd="11" destOrd="0" presId="urn:microsoft.com/office/officeart/2016/7/layout/RepeatingBendingProcessNew"/>
    <dgm:cxn modelId="{C89DEED1-CB9A-46C7-8968-A911572FCA6B}" type="presParOf" srcId="{BA2CE985-43E7-47DC-8FAD-24697A6707E8}" destId="{7F63559C-1C85-499E-9BE4-95FB332F6F9E}" srcOrd="0" destOrd="0" presId="urn:microsoft.com/office/officeart/2016/7/layout/RepeatingBendingProcessNew"/>
    <dgm:cxn modelId="{6E0AC450-524D-4D07-A84C-37DEE05FAE69}" type="presParOf" srcId="{AE57A2C9-4DA3-437F-B41B-FFA902FAAEBC}" destId="{3EACE2B2-2F9B-4D91-813A-D9ADFAC949F1}" srcOrd="12" destOrd="0" presId="urn:microsoft.com/office/officeart/2016/7/layout/RepeatingBendingProcessNew"/>
    <dgm:cxn modelId="{DC6E8C56-7FAF-4CAF-9E8A-D00972DE6456}" type="presParOf" srcId="{AE57A2C9-4DA3-437F-B41B-FFA902FAAEBC}" destId="{012C275E-1174-414F-9655-4922B51D6060}" srcOrd="13" destOrd="0" presId="urn:microsoft.com/office/officeart/2016/7/layout/RepeatingBendingProcessNew"/>
    <dgm:cxn modelId="{30D2B8B0-9017-440A-AA8A-C936FA7A542B}" type="presParOf" srcId="{012C275E-1174-414F-9655-4922B51D6060}" destId="{5DCF2FF9-E43F-4B7A-B10B-23F9393C188B}" srcOrd="0" destOrd="0" presId="urn:microsoft.com/office/officeart/2016/7/layout/RepeatingBendingProcessNew"/>
    <dgm:cxn modelId="{52D5BF03-3E31-437D-9161-1FC707943B5D}" type="presParOf" srcId="{AE57A2C9-4DA3-437F-B41B-FFA902FAAEBC}" destId="{6E34436A-6A6E-4F22-97B6-B224BE63A5B4}" srcOrd="14" destOrd="0" presId="urn:microsoft.com/office/officeart/2016/7/layout/RepeatingBendingProcessNew"/>
    <dgm:cxn modelId="{24203385-9327-4FA5-90D2-96D96D9393EF}" type="presParOf" srcId="{AE57A2C9-4DA3-437F-B41B-FFA902FAAEBC}" destId="{3F4EE764-48D9-4D33-B8B4-F3F3A4FD04C2}" srcOrd="15" destOrd="0" presId="urn:microsoft.com/office/officeart/2016/7/layout/RepeatingBendingProcessNew"/>
    <dgm:cxn modelId="{CAD8C569-6007-428D-832E-C0CA9EECECB9}" type="presParOf" srcId="{3F4EE764-48D9-4D33-B8B4-F3F3A4FD04C2}" destId="{457C9092-C64E-4924-B3A1-09F879DFB4A9}" srcOrd="0" destOrd="0" presId="urn:microsoft.com/office/officeart/2016/7/layout/RepeatingBendingProcessNew"/>
    <dgm:cxn modelId="{5A85E8E8-4325-4E07-B91A-C64920C45FF7}" type="presParOf" srcId="{AE57A2C9-4DA3-437F-B41B-FFA902FAAEBC}" destId="{D8055AB1-07F3-405A-98E9-F2C421F4938E}" srcOrd="16" destOrd="0" presId="urn:microsoft.com/office/officeart/2016/7/layout/RepeatingBendingProcessNew"/>
    <dgm:cxn modelId="{2439318E-92CC-4B5B-A41A-F06D46902035}" type="presParOf" srcId="{AE57A2C9-4DA3-437F-B41B-FFA902FAAEBC}" destId="{5E6CC78C-EE4F-4B26-A8B5-22DEF69B90F7}" srcOrd="17" destOrd="0" presId="urn:microsoft.com/office/officeart/2016/7/layout/RepeatingBendingProcessNew"/>
    <dgm:cxn modelId="{7540816A-497D-4EA4-A929-20FAC4AEF77A}" type="presParOf" srcId="{5E6CC78C-EE4F-4B26-A8B5-22DEF69B90F7}" destId="{4C778E73-133A-45CF-B8FB-31D7F32098BB}" srcOrd="0" destOrd="0" presId="urn:microsoft.com/office/officeart/2016/7/layout/RepeatingBendingProcessNew"/>
    <dgm:cxn modelId="{12A48CA7-EAA9-485F-A6C7-E07618E663C7}" type="presParOf" srcId="{AE57A2C9-4DA3-437F-B41B-FFA902FAAEBC}" destId="{AD21BF03-A5E2-4608-A3D3-F7231F6217EC}" srcOrd="18" destOrd="0" presId="urn:microsoft.com/office/officeart/2016/7/layout/RepeatingBendingProcessNew"/>
    <dgm:cxn modelId="{822B6F98-8563-4CD0-9E7F-758E215AEF16}" type="presParOf" srcId="{AE57A2C9-4DA3-437F-B41B-FFA902FAAEBC}" destId="{8542FE5A-050E-4659-B7AA-72E619C038D4}" srcOrd="19" destOrd="0" presId="urn:microsoft.com/office/officeart/2016/7/layout/RepeatingBendingProcessNew"/>
    <dgm:cxn modelId="{9C72672B-D57A-4BD4-AE37-23A4BAFCD990}" type="presParOf" srcId="{8542FE5A-050E-4659-B7AA-72E619C038D4}" destId="{C572995C-4BAB-42F1-AC54-300066A5E223}" srcOrd="0" destOrd="0" presId="urn:microsoft.com/office/officeart/2016/7/layout/RepeatingBendingProcessNew"/>
    <dgm:cxn modelId="{EB19BE65-CC68-4A20-A94E-C0C3AA7BF30E}" type="presParOf" srcId="{AE57A2C9-4DA3-437F-B41B-FFA902FAAEBC}" destId="{94AF2E0D-02F4-403C-BDEF-6641147C22DA}" srcOrd="20" destOrd="0" presId="urn:microsoft.com/office/officeart/2016/7/layout/RepeatingBendingProcessNew"/>
    <dgm:cxn modelId="{0E10C25C-072C-411D-8738-44AB5BA66E71}" type="presParOf" srcId="{AE57A2C9-4DA3-437F-B41B-FFA902FAAEBC}" destId="{E0AA8825-E4B6-4035-A75C-0B5CE7E0A866}" srcOrd="21" destOrd="0" presId="urn:microsoft.com/office/officeart/2016/7/layout/RepeatingBendingProcessNew"/>
    <dgm:cxn modelId="{B9B74A07-E244-47B1-B78D-E0F4C7A3E170}" type="presParOf" srcId="{E0AA8825-E4B6-4035-A75C-0B5CE7E0A866}" destId="{89400572-D965-4C80-A467-BCB5E51790D1}" srcOrd="0" destOrd="0" presId="urn:microsoft.com/office/officeart/2016/7/layout/RepeatingBendingProcessNew"/>
    <dgm:cxn modelId="{F28E5B15-56BE-44D4-959D-6D7DA0E2E823}" type="presParOf" srcId="{AE57A2C9-4DA3-437F-B41B-FFA902FAAEBC}" destId="{20820EF6-2357-44E9-9A4A-8220183AC72A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15CBA7-AC60-4404-8A56-C9EE27DBFF0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92292C3-B632-4768-9FF3-91DF5CDDA4DC}">
      <dgm:prSet/>
      <dgm:spPr/>
      <dgm:t>
        <a:bodyPr/>
        <a:lstStyle/>
        <a:p>
          <a:r>
            <a:rPr lang="pt-BR"/>
            <a:t>Nacionalismo e independência nacional</a:t>
          </a:r>
          <a:endParaRPr lang="en-US"/>
        </a:p>
      </dgm:t>
    </dgm:pt>
    <dgm:pt modelId="{9147F9EA-4299-491B-8E02-0294F9A279A4}" type="parTrans" cxnId="{F7AF0683-65A8-4CE8-8A72-152CE98EB6BF}">
      <dgm:prSet/>
      <dgm:spPr/>
      <dgm:t>
        <a:bodyPr/>
        <a:lstStyle/>
        <a:p>
          <a:endParaRPr lang="en-US"/>
        </a:p>
      </dgm:t>
    </dgm:pt>
    <dgm:pt modelId="{0D1BE19D-E058-471F-8773-17CB043E0563}" type="sibTrans" cxnId="{F7AF0683-65A8-4CE8-8A72-152CE98EB6BF}">
      <dgm:prSet/>
      <dgm:spPr/>
      <dgm:t>
        <a:bodyPr/>
        <a:lstStyle/>
        <a:p>
          <a:endParaRPr lang="en-US"/>
        </a:p>
      </dgm:t>
    </dgm:pt>
    <dgm:pt modelId="{23093C6C-9E07-4D6F-8043-F1E2C1C653B9}">
      <dgm:prSet/>
      <dgm:spPr/>
      <dgm:t>
        <a:bodyPr/>
        <a:lstStyle/>
        <a:p>
          <a:r>
            <a:rPr lang="pt-BR"/>
            <a:t>Processos revoluciónarios</a:t>
          </a:r>
          <a:endParaRPr lang="en-US"/>
        </a:p>
      </dgm:t>
    </dgm:pt>
    <dgm:pt modelId="{C070B551-BDCD-48B5-B5FE-6DA75DECD2F8}" type="parTrans" cxnId="{5E96FCF4-621A-40F9-A1D1-90F3B4EE6978}">
      <dgm:prSet/>
      <dgm:spPr/>
      <dgm:t>
        <a:bodyPr/>
        <a:lstStyle/>
        <a:p>
          <a:endParaRPr lang="en-US"/>
        </a:p>
      </dgm:t>
    </dgm:pt>
    <dgm:pt modelId="{3EEF5F23-087D-414D-804D-843BAC73FD4D}" type="sibTrans" cxnId="{5E96FCF4-621A-40F9-A1D1-90F3B4EE6978}">
      <dgm:prSet/>
      <dgm:spPr/>
      <dgm:t>
        <a:bodyPr/>
        <a:lstStyle/>
        <a:p>
          <a:endParaRPr lang="en-US"/>
        </a:p>
      </dgm:t>
    </dgm:pt>
    <dgm:pt modelId="{8CF39836-A6F0-4FB3-B81F-F444B4572100}">
      <dgm:prSet/>
      <dgm:spPr/>
      <dgm:t>
        <a:bodyPr/>
        <a:lstStyle/>
        <a:p>
          <a:r>
            <a:rPr lang="pt-BR"/>
            <a:t>Populismo</a:t>
          </a:r>
          <a:endParaRPr lang="en-US"/>
        </a:p>
      </dgm:t>
    </dgm:pt>
    <dgm:pt modelId="{992DF057-9358-49B9-8491-A55351EB6F27}" type="parTrans" cxnId="{85248630-AEEB-4C9C-B0EC-BE1E95429A59}">
      <dgm:prSet/>
      <dgm:spPr/>
      <dgm:t>
        <a:bodyPr/>
        <a:lstStyle/>
        <a:p>
          <a:endParaRPr lang="en-US"/>
        </a:p>
      </dgm:t>
    </dgm:pt>
    <dgm:pt modelId="{CEF34DBC-40F9-42F1-A5B2-4B7F620D19C8}" type="sibTrans" cxnId="{85248630-AEEB-4C9C-B0EC-BE1E95429A59}">
      <dgm:prSet/>
      <dgm:spPr/>
      <dgm:t>
        <a:bodyPr/>
        <a:lstStyle/>
        <a:p>
          <a:endParaRPr lang="en-US"/>
        </a:p>
      </dgm:t>
    </dgm:pt>
    <dgm:pt modelId="{EDCF077F-24DC-4897-82CC-C9243DF4D921}">
      <dgm:prSet/>
      <dgm:spPr/>
      <dgm:t>
        <a:bodyPr/>
        <a:lstStyle/>
        <a:p>
          <a:r>
            <a:rPr lang="pt-BR"/>
            <a:t>Etapismo</a:t>
          </a:r>
          <a:endParaRPr lang="en-US"/>
        </a:p>
      </dgm:t>
    </dgm:pt>
    <dgm:pt modelId="{EA2043B8-6AAD-4195-BBE9-3B815BAF9B1F}" type="parTrans" cxnId="{94CE9645-5842-4EDB-A2C0-013FFDB06708}">
      <dgm:prSet/>
      <dgm:spPr/>
      <dgm:t>
        <a:bodyPr/>
        <a:lstStyle/>
        <a:p>
          <a:endParaRPr lang="en-US"/>
        </a:p>
      </dgm:t>
    </dgm:pt>
    <dgm:pt modelId="{EC713CBB-5C95-49BD-A0DE-43F597B87EE9}" type="sibTrans" cxnId="{94CE9645-5842-4EDB-A2C0-013FFDB06708}">
      <dgm:prSet/>
      <dgm:spPr/>
      <dgm:t>
        <a:bodyPr/>
        <a:lstStyle/>
        <a:p>
          <a:endParaRPr lang="en-US"/>
        </a:p>
      </dgm:t>
    </dgm:pt>
    <dgm:pt modelId="{D12698B7-3CD7-4088-B142-15DE9980E5A6}">
      <dgm:prSet/>
      <dgm:spPr/>
      <dgm:t>
        <a:bodyPr/>
        <a:lstStyle/>
        <a:p>
          <a:r>
            <a:rPr lang="pt-BR"/>
            <a:t>Frentes Populares</a:t>
          </a:r>
          <a:endParaRPr lang="en-US"/>
        </a:p>
      </dgm:t>
    </dgm:pt>
    <dgm:pt modelId="{ADEEA728-4806-446F-B15C-5DAB7CE252A5}" type="parTrans" cxnId="{80D8500B-424E-4D78-84C9-8173C1F5EF2C}">
      <dgm:prSet/>
      <dgm:spPr/>
      <dgm:t>
        <a:bodyPr/>
        <a:lstStyle/>
        <a:p>
          <a:endParaRPr lang="en-US"/>
        </a:p>
      </dgm:t>
    </dgm:pt>
    <dgm:pt modelId="{37D52B5C-C871-442B-AB5E-C42F8762A1FD}" type="sibTrans" cxnId="{80D8500B-424E-4D78-84C9-8173C1F5EF2C}">
      <dgm:prSet/>
      <dgm:spPr/>
      <dgm:t>
        <a:bodyPr/>
        <a:lstStyle/>
        <a:p>
          <a:endParaRPr lang="en-US"/>
        </a:p>
      </dgm:t>
    </dgm:pt>
    <dgm:pt modelId="{39796896-9E60-4A59-B6AB-AB863981631F}">
      <dgm:prSet/>
      <dgm:spPr/>
      <dgm:t>
        <a:bodyPr/>
        <a:lstStyle/>
        <a:p>
          <a:r>
            <a:rPr lang="pt-BR"/>
            <a:t>Tradicionalismo católico com posições revolucionárias de inspiração socialista</a:t>
          </a:r>
          <a:endParaRPr lang="en-US"/>
        </a:p>
      </dgm:t>
    </dgm:pt>
    <dgm:pt modelId="{783A8D73-9025-44F9-9F40-3460BCFB6D36}" type="parTrans" cxnId="{5F13A046-BA57-4EA5-A1EC-F79D054B5A13}">
      <dgm:prSet/>
      <dgm:spPr/>
      <dgm:t>
        <a:bodyPr/>
        <a:lstStyle/>
        <a:p>
          <a:endParaRPr lang="en-US"/>
        </a:p>
      </dgm:t>
    </dgm:pt>
    <dgm:pt modelId="{3C21FCEB-265B-44D0-8423-A8A6A81967AD}" type="sibTrans" cxnId="{5F13A046-BA57-4EA5-A1EC-F79D054B5A13}">
      <dgm:prSet/>
      <dgm:spPr/>
      <dgm:t>
        <a:bodyPr/>
        <a:lstStyle/>
        <a:p>
          <a:endParaRPr lang="en-US"/>
        </a:p>
      </dgm:t>
    </dgm:pt>
    <dgm:pt modelId="{C08E7077-58F9-4C25-94C0-ACD3C940FA69}">
      <dgm:prSet/>
      <dgm:spPr/>
      <dgm:t>
        <a:bodyPr/>
        <a:lstStyle/>
        <a:p>
          <a:r>
            <a:rPr lang="pt-BR"/>
            <a:t>Autonomia da organização popular contra elitismo</a:t>
          </a:r>
          <a:endParaRPr lang="en-US"/>
        </a:p>
      </dgm:t>
    </dgm:pt>
    <dgm:pt modelId="{24B71DD4-2295-4D6D-BDC7-CA958C480BF0}" type="parTrans" cxnId="{9445227D-1229-4C58-8D4A-4D2813FFFAD0}">
      <dgm:prSet/>
      <dgm:spPr/>
      <dgm:t>
        <a:bodyPr/>
        <a:lstStyle/>
        <a:p>
          <a:endParaRPr lang="en-US"/>
        </a:p>
      </dgm:t>
    </dgm:pt>
    <dgm:pt modelId="{ECE9B692-69B4-48C7-89FD-24BB265A5CE9}" type="sibTrans" cxnId="{9445227D-1229-4C58-8D4A-4D2813FFFAD0}">
      <dgm:prSet/>
      <dgm:spPr/>
      <dgm:t>
        <a:bodyPr/>
        <a:lstStyle/>
        <a:p>
          <a:endParaRPr lang="en-US"/>
        </a:p>
      </dgm:t>
    </dgm:pt>
    <dgm:pt modelId="{CE274684-BC7E-4B25-8C22-F7EA19A103E5}">
      <dgm:prSet/>
      <dgm:spPr/>
      <dgm:t>
        <a:bodyPr/>
        <a:lstStyle/>
        <a:p>
          <a:r>
            <a:rPr lang="pt-BR"/>
            <a:t>Reformismo</a:t>
          </a:r>
          <a:endParaRPr lang="en-US"/>
        </a:p>
      </dgm:t>
    </dgm:pt>
    <dgm:pt modelId="{E472E704-1259-4669-A0DF-DB7700E783F1}" type="parTrans" cxnId="{EFA0CE46-AC07-4021-8D50-193E52BEFCF8}">
      <dgm:prSet/>
      <dgm:spPr/>
      <dgm:t>
        <a:bodyPr/>
        <a:lstStyle/>
        <a:p>
          <a:endParaRPr lang="en-US"/>
        </a:p>
      </dgm:t>
    </dgm:pt>
    <dgm:pt modelId="{1A3E7DEA-6598-46A2-A78F-53E3C975711E}" type="sibTrans" cxnId="{EFA0CE46-AC07-4021-8D50-193E52BEFCF8}">
      <dgm:prSet/>
      <dgm:spPr/>
      <dgm:t>
        <a:bodyPr/>
        <a:lstStyle/>
        <a:p>
          <a:endParaRPr lang="en-US"/>
        </a:p>
      </dgm:t>
    </dgm:pt>
    <dgm:pt modelId="{46E30EF2-7634-44EF-B3A3-94E22E35EE7C}" type="pres">
      <dgm:prSet presAssocID="{5015CBA7-AC60-4404-8A56-C9EE27DBFF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DF9473-736A-4AF8-8F6E-9871A1448FA2}" type="pres">
      <dgm:prSet presAssocID="{892292C3-B632-4768-9FF3-91DF5CDDA4D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B4F065-3490-4F74-B967-06DDC01B994A}" type="pres">
      <dgm:prSet presAssocID="{0D1BE19D-E058-471F-8773-17CB043E0563}" presName="sibTrans" presStyleLbl="sibTrans1D1" presStyleIdx="0" presStyleCnt="7"/>
      <dgm:spPr/>
      <dgm:t>
        <a:bodyPr/>
        <a:lstStyle/>
        <a:p>
          <a:endParaRPr lang="pt-BR"/>
        </a:p>
      </dgm:t>
    </dgm:pt>
    <dgm:pt modelId="{DB885B34-5A2E-42A9-A2E2-985C06045150}" type="pres">
      <dgm:prSet presAssocID="{0D1BE19D-E058-471F-8773-17CB043E0563}" presName="connectorText" presStyleLbl="sibTrans1D1" presStyleIdx="0" presStyleCnt="7"/>
      <dgm:spPr/>
      <dgm:t>
        <a:bodyPr/>
        <a:lstStyle/>
        <a:p>
          <a:endParaRPr lang="pt-BR"/>
        </a:p>
      </dgm:t>
    </dgm:pt>
    <dgm:pt modelId="{348003B1-705F-4EBC-9E7C-68DC01FFD49B}" type="pres">
      <dgm:prSet presAssocID="{23093C6C-9E07-4D6F-8043-F1E2C1C653B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FF67DA-28FD-4D6F-B499-677F26400695}" type="pres">
      <dgm:prSet presAssocID="{3EEF5F23-087D-414D-804D-843BAC73FD4D}" presName="sibTrans" presStyleLbl="sibTrans1D1" presStyleIdx="1" presStyleCnt="7"/>
      <dgm:spPr/>
      <dgm:t>
        <a:bodyPr/>
        <a:lstStyle/>
        <a:p>
          <a:endParaRPr lang="pt-BR"/>
        </a:p>
      </dgm:t>
    </dgm:pt>
    <dgm:pt modelId="{D42CC368-DF08-46E6-88E1-DDED0E05CBB0}" type="pres">
      <dgm:prSet presAssocID="{3EEF5F23-087D-414D-804D-843BAC73FD4D}" presName="connectorText" presStyleLbl="sibTrans1D1" presStyleIdx="1" presStyleCnt="7"/>
      <dgm:spPr/>
      <dgm:t>
        <a:bodyPr/>
        <a:lstStyle/>
        <a:p>
          <a:endParaRPr lang="pt-BR"/>
        </a:p>
      </dgm:t>
    </dgm:pt>
    <dgm:pt modelId="{829BD551-D571-47E4-99F0-ABC20A5AF561}" type="pres">
      <dgm:prSet presAssocID="{8CF39836-A6F0-4FB3-B81F-F444B457210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DA490E-6504-4B8E-B11A-949E591B123D}" type="pres">
      <dgm:prSet presAssocID="{CEF34DBC-40F9-42F1-A5B2-4B7F620D19C8}" presName="sibTrans" presStyleLbl="sibTrans1D1" presStyleIdx="2" presStyleCnt="7"/>
      <dgm:spPr/>
      <dgm:t>
        <a:bodyPr/>
        <a:lstStyle/>
        <a:p>
          <a:endParaRPr lang="pt-BR"/>
        </a:p>
      </dgm:t>
    </dgm:pt>
    <dgm:pt modelId="{0DEB8BA9-9C76-451E-9B10-880E3208DB93}" type="pres">
      <dgm:prSet presAssocID="{CEF34DBC-40F9-42F1-A5B2-4B7F620D19C8}" presName="connectorText" presStyleLbl="sibTrans1D1" presStyleIdx="2" presStyleCnt="7"/>
      <dgm:spPr/>
      <dgm:t>
        <a:bodyPr/>
        <a:lstStyle/>
        <a:p>
          <a:endParaRPr lang="pt-BR"/>
        </a:p>
      </dgm:t>
    </dgm:pt>
    <dgm:pt modelId="{8A0E84D3-48C0-4B38-B2D6-BA091280C8DB}" type="pres">
      <dgm:prSet presAssocID="{EDCF077F-24DC-4897-82CC-C9243DF4D92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656B7A-D151-488A-8675-D0F7F5D3A714}" type="pres">
      <dgm:prSet presAssocID="{EC713CBB-5C95-49BD-A0DE-43F597B87EE9}" presName="sibTrans" presStyleLbl="sibTrans1D1" presStyleIdx="3" presStyleCnt="7"/>
      <dgm:spPr/>
      <dgm:t>
        <a:bodyPr/>
        <a:lstStyle/>
        <a:p>
          <a:endParaRPr lang="pt-BR"/>
        </a:p>
      </dgm:t>
    </dgm:pt>
    <dgm:pt modelId="{3DFBE2F2-DF40-465E-B34F-8F14117497B2}" type="pres">
      <dgm:prSet presAssocID="{EC713CBB-5C95-49BD-A0DE-43F597B87EE9}" presName="connectorText" presStyleLbl="sibTrans1D1" presStyleIdx="3" presStyleCnt="7"/>
      <dgm:spPr/>
      <dgm:t>
        <a:bodyPr/>
        <a:lstStyle/>
        <a:p>
          <a:endParaRPr lang="pt-BR"/>
        </a:p>
      </dgm:t>
    </dgm:pt>
    <dgm:pt modelId="{F52C50CC-9954-4761-B43B-F3567D279196}" type="pres">
      <dgm:prSet presAssocID="{D12698B7-3CD7-4088-B142-15DE9980E5A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7382F3-3401-4AA1-B690-48C8B632540E}" type="pres">
      <dgm:prSet presAssocID="{37D52B5C-C871-442B-AB5E-C42F8762A1FD}" presName="sibTrans" presStyleLbl="sibTrans1D1" presStyleIdx="4" presStyleCnt="7"/>
      <dgm:spPr/>
      <dgm:t>
        <a:bodyPr/>
        <a:lstStyle/>
        <a:p>
          <a:endParaRPr lang="pt-BR"/>
        </a:p>
      </dgm:t>
    </dgm:pt>
    <dgm:pt modelId="{93A0C983-7FFD-4B57-A357-78EC744A3C34}" type="pres">
      <dgm:prSet presAssocID="{37D52B5C-C871-442B-AB5E-C42F8762A1FD}" presName="connectorText" presStyleLbl="sibTrans1D1" presStyleIdx="4" presStyleCnt="7"/>
      <dgm:spPr/>
      <dgm:t>
        <a:bodyPr/>
        <a:lstStyle/>
        <a:p>
          <a:endParaRPr lang="pt-BR"/>
        </a:p>
      </dgm:t>
    </dgm:pt>
    <dgm:pt modelId="{BC34BF4E-FB22-48C8-A1B9-5D9B740B9441}" type="pres">
      <dgm:prSet presAssocID="{39796896-9E60-4A59-B6AB-AB863981631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D71B15-3346-4438-848A-C6BE946313F6}" type="pres">
      <dgm:prSet presAssocID="{3C21FCEB-265B-44D0-8423-A8A6A81967AD}" presName="sibTrans" presStyleLbl="sibTrans1D1" presStyleIdx="5" presStyleCnt="7"/>
      <dgm:spPr/>
      <dgm:t>
        <a:bodyPr/>
        <a:lstStyle/>
        <a:p>
          <a:endParaRPr lang="pt-BR"/>
        </a:p>
      </dgm:t>
    </dgm:pt>
    <dgm:pt modelId="{B3587217-DBB9-4DE4-83B3-39DC511BF192}" type="pres">
      <dgm:prSet presAssocID="{3C21FCEB-265B-44D0-8423-A8A6A81967AD}" presName="connectorText" presStyleLbl="sibTrans1D1" presStyleIdx="5" presStyleCnt="7"/>
      <dgm:spPr/>
      <dgm:t>
        <a:bodyPr/>
        <a:lstStyle/>
        <a:p>
          <a:endParaRPr lang="pt-BR"/>
        </a:p>
      </dgm:t>
    </dgm:pt>
    <dgm:pt modelId="{936BF2DF-9C90-402E-B4BC-6F8A6879C421}" type="pres">
      <dgm:prSet presAssocID="{C08E7077-58F9-4C25-94C0-ACD3C940FA6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F5614C-4D46-4529-AB56-510650EB4E76}" type="pres">
      <dgm:prSet presAssocID="{ECE9B692-69B4-48C7-89FD-24BB265A5CE9}" presName="sibTrans" presStyleLbl="sibTrans1D1" presStyleIdx="6" presStyleCnt="7"/>
      <dgm:spPr/>
      <dgm:t>
        <a:bodyPr/>
        <a:lstStyle/>
        <a:p>
          <a:endParaRPr lang="pt-BR"/>
        </a:p>
      </dgm:t>
    </dgm:pt>
    <dgm:pt modelId="{8D5E26A7-C6EC-4CB3-AAD0-B402AA267301}" type="pres">
      <dgm:prSet presAssocID="{ECE9B692-69B4-48C7-89FD-24BB265A5CE9}" presName="connectorText" presStyleLbl="sibTrans1D1" presStyleIdx="6" presStyleCnt="7"/>
      <dgm:spPr/>
      <dgm:t>
        <a:bodyPr/>
        <a:lstStyle/>
        <a:p>
          <a:endParaRPr lang="pt-BR"/>
        </a:p>
      </dgm:t>
    </dgm:pt>
    <dgm:pt modelId="{C03909D0-0D70-463A-A328-886ED2012198}" type="pres">
      <dgm:prSet presAssocID="{CE274684-BC7E-4B25-8C22-F7EA19A103E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85D85D-B264-4283-BE56-AE63F040FA40}" type="presOf" srcId="{37D52B5C-C871-442B-AB5E-C42F8762A1FD}" destId="{EF7382F3-3401-4AA1-B690-48C8B632540E}" srcOrd="0" destOrd="0" presId="urn:microsoft.com/office/officeart/2016/7/layout/RepeatingBendingProcessNew"/>
    <dgm:cxn modelId="{3898C76D-C117-4888-BFC8-F894505BB0A9}" type="presOf" srcId="{EC713CBB-5C95-49BD-A0DE-43F597B87EE9}" destId="{1F656B7A-D151-488A-8675-D0F7F5D3A714}" srcOrd="0" destOrd="0" presId="urn:microsoft.com/office/officeart/2016/7/layout/RepeatingBendingProcessNew"/>
    <dgm:cxn modelId="{73345B55-58A9-4F41-B250-0101887D31A1}" type="presOf" srcId="{3EEF5F23-087D-414D-804D-843BAC73FD4D}" destId="{D42CC368-DF08-46E6-88E1-DDED0E05CBB0}" srcOrd="1" destOrd="0" presId="urn:microsoft.com/office/officeart/2016/7/layout/RepeatingBendingProcessNew"/>
    <dgm:cxn modelId="{5CE89EF2-9301-4BF3-B50A-72E6B1AE8143}" type="presOf" srcId="{CEF34DBC-40F9-42F1-A5B2-4B7F620D19C8}" destId="{A9DA490E-6504-4B8E-B11A-949E591B123D}" srcOrd="0" destOrd="0" presId="urn:microsoft.com/office/officeart/2016/7/layout/RepeatingBendingProcessNew"/>
    <dgm:cxn modelId="{28745032-63F0-4D6B-A1C9-E320B5FF691A}" type="presOf" srcId="{ECE9B692-69B4-48C7-89FD-24BB265A5CE9}" destId="{01F5614C-4D46-4529-AB56-510650EB4E76}" srcOrd="0" destOrd="0" presId="urn:microsoft.com/office/officeart/2016/7/layout/RepeatingBendingProcessNew"/>
    <dgm:cxn modelId="{6AD5B4BB-B642-43E6-8A41-2198CE82B167}" type="presOf" srcId="{0D1BE19D-E058-471F-8773-17CB043E0563}" destId="{DB885B34-5A2E-42A9-A2E2-985C06045150}" srcOrd="1" destOrd="0" presId="urn:microsoft.com/office/officeart/2016/7/layout/RepeatingBendingProcessNew"/>
    <dgm:cxn modelId="{ABE9D5E5-EA7A-4BFD-852B-76375E3B0FD0}" type="presOf" srcId="{EC713CBB-5C95-49BD-A0DE-43F597B87EE9}" destId="{3DFBE2F2-DF40-465E-B34F-8F14117497B2}" srcOrd="1" destOrd="0" presId="urn:microsoft.com/office/officeart/2016/7/layout/RepeatingBendingProcessNew"/>
    <dgm:cxn modelId="{85248630-AEEB-4C9C-B0EC-BE1E95429A59}" srcId="{5015CBA7-AC60-4404-8A56-C9EE27DBFF01}" destId="{8CF39836-A6F0-4FB3-B81F-F444B4572100}" srcOrd="2" destOrd="0" parTransId="{992DF057-9358-49B9-8491-A55351EB6F27}" sibTransId="{CEF34DBC-40F9-42F1-A5B2-4B7F620D19C8}"/>
    <dgm:cxn modelId="{F7AF0683-65A8-4CE8-8A72-152CE98EB6BF}" srcId="{5015CBA7-AC60-4404-8A56-C9EE27DBFF01}" destId="{892292C3-B632-4768-9FF3-91DF5CDDA4DC}" srcOrd="0" destOrd="0" parTransId="{9147F9EA-4299-491B-8E02-0294F9A279A4}" sibTransId="{0D1BE19D-E058-471F-8773-17CB043E0563}"/>
    <dgm:cxn modelId="{9445227D-1229-4C58-8D4A-4D2813FFFAD0}" srcId="{5015CBA7-AC60-4404-8A56-C9EE27DBFF01}" destId="{C08E7077-58F9-4C25-94C0-ACD3C940FA69}" srcOrd="6" destOrd="0" parTransId="{24B71DD4-2295-4D6D-BDC7-CA958C480BF0}" sibTransId="{ECE9B692-69B4-48C7-89FD-24BB265A5CE9}"/>
    <dgm:cxn modelId="{5E96FCF4-621A-40F9-A1D1-90F3B4EE6978}" srcId="{5015CBA7-AC60-4404-8A56-C9EE27DBFF01}" destId="{23093C6C-9E07-4D6F-8043-F1E2C1C653B9}" srcOrd="1" destOrd="0" parTransId="{C070B551-BDCD-48B5-B5FE-6DA75DECD2F8}" sibTransId="{3EEF5F23-087D-414D-804D-843BAC73FD4D}"/>
    <dgm:cxn modelId="{BFBA2294-804E-4729-845D-2FBEF49597AD}" type="presOf" srcId="{EDCF077F-24DC-4897-82CC-C9243DF4D921}" destId="{8A0E84D3-48C0-4B38-B2D6-BA091280C8DB}" srcOrd="0" destOrd="0" presId="urn:microsoft.com/office/officeart/2016/7/layout/RepeatingBendingProcessNew"/>
    <dgm:cxn modelId="{7F47CC5A-9C42-460F-96FA-DE3CAD36DAE2}" type="presOf" srcId="{D12698B7-3CD7-4088-B142-15DE9980E5A6}" destId="{F52C50CC-9954-4761-B43B-F3567D279196}" srcOrd="0" destOrd="0" presId="urn:microsoft.com/office/officeart/2016/7/layout/RepeatingBendingProcessNew"/>
    <dgm:cxn modelId="{8D76F615-DC76-48B9-8B11-362BA3521666}" type="presOf" srcId="{ECE9B692-69B4-48C7-89FD-24BB265A5CE9}" destId="{8D5E26A7-C6EC-4CB3-AAD0-B402AA267301}" srcOrd="1" destOrd="0" presId="urn:microsoft.com/office/officeart/2016/7/layout/RepeatingBendingProcessNew"/>
    <dgm:cxn modelId="{94CE9645-5842-4EDB-A2C0-013FFDB06708}" srcId="{5015CBA7-AC60-4404-8A56-C9EE27DBFF01}" destId="{EDCF077F-24DC-4897-82CC-C9243DF4D921}" srcOrd="3" destOrd="0" parTransId="{EA2043B8-6AAD-4195-BBE9-3B815BAF9B1F}" sibTransId="{EC713CBB-5C95-49BD-A0DE-43F597B87EE9}"/>
    <dgm:cxn modelId="{FDDCC878-1815-4409-A12D-816D368AB4DF}" type="presOf" srcId="{C08E7077-58F9-4C25-94C0-ACD3C940FA69}" destId="{936BF2DF-9C90-402E-B4BC-6F8A6879C421}" srcOrd="0" destOrd="0" presId="urn:microsoft.com/office/officeart/2016/7/layout/RepeatingBendingProcessNew"/>
    <dgm:cxn modelId="{20BF0A0C-619D-4D39-B274-0C595F751DE4}" type="presOf" srcId="{39796896-9E60-4A59-B6AB-AB863981631F}" destId="{BC34BF4E-FB22-48C8-A1B9-5D9B740B9441}" srcOrd="0" destOrd="0" presId="urn:microsoft.com/office/officeart/2016/7/layout/RepeatingBendingProcessNew"/>
    <dgm:cxn modelId="{2A9658E0-2BD7-4EE0-B4C6-312753F45E38}" type="presOf" srcId="{5015CBA7-AC60-4404-8A56-C9EE27DBFF01}" destId="{46E30EF2-7634-44EF-B3A3-94E22E35EE7C}" srcOrd="0" destOrd="0" presId="urn:microsoft.com/office/officeart/2016/7/layout/RepeatingBendingProcessNew"/>
    <dgm:cxn modelId="{D27F1F18-52F1-41BB-98F8-0EDEB37F73EC}" type="presOf" srcId="{0D1BE19D-E058-471F-8773-17CB043E0563}" destId="{24B4F065-3490-4F74-B967-06DDC01B994A}" srcOrd="0" destOrd="0" presId="urn:microsoft.com/office/officeart/2016/7/layout/RepeatingBendingProcessNew"/>
    <dgm:cxn modelId="{EFA0CE46-AC07-4021-8D50-193E52BEFCF8}" srcId="{5015CBA7-AC60-4404-8A56-C9EE27DBFF01}" destId="{CE274684-BC7E-4B25-8C22-F7EA19A103E5}" srcOrd="7" destOrd="0" parTransId="{E472E704-1259-4669-A0DF-DB7700E783F1}" sibTransId="{1A3E7DEA-6598-46A2-A78F-53E3C975711E}"/>
    <dgm:cxn modelId="{46D00809-C152-42BF-9BB3-CC002DBDFA5E}" type="presOf" srcId="{8CF39836-A6F0-4FB3-B81F-F444B4572100}" destId="{829BD551-D571-47E4-99F0-ABC20A5AF561}" srcOrd="0" destOrd="0" presId="urn:microsoft.com/office/officeart/2016/7/layout/RepeatingBendingProcessNew"/>
    <dgm:cxn modelId="{89FD0B4E-66AF-4D78-A060-CC697BFC627B}" type="presOf" srcId="{3EEF5F23-087D-414D-804D-843BAC73FD4D}" destId="{A9FF67DA-28FD-4D6F-B499-677F26400695}" srcOrd="0" destOrd="0" presId="urn:microsoft.com/office/officeart/2016/7/layout/RepeatingBendingProcessNew"/>
    <dgm:cxn modelId="{5F13A046-BA57-4EA5-A1EC-F79D054B5A13}" srcId="{5015CBA7-AC60-4404-8A56-C9EE27DBFF01}" destId="{39796896-9E60-4A59-B6AB-AB863981631F}" srcOrd="5" destOrd="0" parTransId="{783A8D73-9025-44F9-9F40-3460BCFB6D36}" sibTransId="{3C21FCEB-265B-44D0-8423-A8A6A81967AD}"/>
    <dgm:cxn modelId="{80B19808-ACAB-4B81-B30B-A54A9ADBADFA}" type="presOf" srcId="{CEF34DBC-40F9-42F1-A5B2-4B7F620D19C8}" destId="{0DEB8BA9-9C76-451E-9B10-880E3208DB93}" srcOrd="1" destOrd="0" presId="urn:microsoft.com/office/officeart/2016/7/layout/RepeatingBendingProcessNew"/>
    <dgm:cxn modelId="{80D8500B-424E-4D78-84C9-8173C1F5EF2C}" srcId="{5015CBA7-AC60-4404-8A56-C9EE27DBFF01}" destId="{D12698B7-3CD7-4088-B142-15DE9980E5A6}" srcOrd="4" destOrd="0" parTransId="{ADEEA728-4806-446F-B15C-5DAB7CE252A5}" sibTransId="{37D52B5C-C871-442B-AB5E-C42F8762A1FD}"/>
    <dgm:cxn modelId="{74F0F59E-352C-4CD0-ADEA-CA5A1F89BF50}" type="presOf" srcId="{23093C6C-9E07-4D6F-8043-F1E2C1C653B9}" destId="{348003B1-705F-4EBC-9E7C-68DC01FFD49B}" srcOrd="0" destOrd="0" presId="urn:microsoft.com/office/officeart/2016/7/layout/RepeatingBendingProcessNew"/>
    <dgm:cxn modelId="{09C8FFAE-9484-4E93-8022-053A1798BF20}" type="presOf" srcId="{892292C3-B632-4768-9FF3-91DF5CDDA4DC}" destId="{E9DF9473-736A-4AF8-8F6E-9871A1448FA2}" srcOrd="0" destOrd="0" presId="urn:microsoft.com/office/officeart/2016/7/layout/RepeatingBendingProcessNew"/>
    <dgm:cxn modelId="{51BE9C60-A03E-4F2A-8CD4-082DCDDFA575}" type="presOf" srcId="{CE274684-BC7E-4B25-8C22-F7EA19A103E5}" destId="{C03909D0-0D70-463A-A328-886ED2012198}" srcOrd="0" destOrd="0" presId="urn:microsoft.com/office/officeart/2016/7/layout/RepeatingBendingProcessNew"/>
    <dgm:cxn modelId="{A37FF09D-6B21-42E4-AC71-7A0250C121B9}" type="presOf" srcId="{3C21FCEB-265B-44D0-8423-A8A6A81967AD}" destId="{B3587217-DBB9-4DE4-83B3-39DC511BF192}" srcOrd="1" destOrd="0" presId="urn:microsoft.com/office/officeart/2016/7/layout/RepeatingBendingProcessNew"/>
    <dgm:cxn modelId="{35230428-C084-4290-B1F2-5173136692F8}" type="presOf" srcId="{3C21FCEB-265B-44D0-8423-A8A6A81967AD}" destId="{8BD71B15-3346-4438-848A-C6BE946313F6}" srcOrd="0" destOrd="0" presId="urn:microsoft.com/office/officeart/2016/7/layout/RepeatingBendingProcessNew"/>
    <dgm:cxn modelId="{6D9E930E-7895-4A91-A354-B2A2555DFC45}" type="presOf" srcId="{37D52B5C-C871-442B-AB5E-C42F8762A1FD}" destId="{93A0C983-7FFD-4B57-A357-78EC744A3C34}" srcOrd="1" destOrd="0" presId="urn:microsoft.com/office/officeart/2016/7/layout/RepeatingBendingProcessNew"/>
    <dgm:cxn modelId="{C6AA5B41-4D27-4846-9C4E-0C7E24991BA9}" type="presParOf" srcId="{46E30EF2-7634-44EF-B3A3-94E22E35EE7C}" destId="{E9DF9473-736A-4AF8-8F6E-9871A1448FA2}" srcOrd="0" destOrd="0" presId="urn:microsoft.com/office/officeart/2016/7/layout/RepeatingBendingProcessNew"/>
    <dgm:cxn modelId="{3C7AE6CB-1C27-4915-B50C-08EF317D7B03}" type="presParOf" srcId="{46E30EF2-7634-44EF-B3A3-94E22E35EE7C}" destId="{24B4F065-3490-4F74-B967-06DDC01B994A}" srcOrd="1" destOrd="0" presId="urn:microsoft.com/office/officeart/2016/7/layout/RepeatingBendingProcessNew"/>
    <dgm:cxn modelId="{BEB6FB16-8198-44CE-B797-2A81DF141F91}" type="presParOf" srcId="{24B4F065-3490-4F74-B967-06DDC01B994A}" destId="{DB885B34-5A2E-42A9-A2E2-985C06045150}" srcOrd="0" destOrd="0" presId="urn:microsoft.com/office/officeart/2016/7/layout/RepeatingBendingProcessNew"/>
    <dgm:cxn modelId="{41BFD010-F254-442A-A290-E84030723619}" type="presParOf" srcId="{46E30EF2-7634-44EF-B3A3-94E22E35EE7C}" destId="{348003B1-705F-4EBC-9E7C-68DC01FFD49B}" srcOrd="2" destOrd="0" presId="urn:microsoft.com/office/officeart/2016/7/layout/RepeatingBendingProcessNew"/>
    <dgm:cxn modelId="{2525F5C7-2948-4BBD-BA53-381A3AEE7FB7}" type="presParOf" srcId="{46E30EF2-7634-44EF-B3A3-94E22E35EE7C}" destId="{A9FF67DA-28FD-4D6F-B499-677F26400695}" srcOrd="3" destOrd="0" presId="urn:microsoft.com/office/officeart/2016/7/layout/RepeatingBendingProcessNew"/>
    <dgm:cxn modelId="{E2F76FB2-70F3-4FFE-B6B0-42A8C49B37B1}" type="presParOf" srcId="{A9FF67DA-28FD-4D6F-B499-677F26400695}" destId="{D42CC368-DF08-46E6-88E1-DDED0E05CBB0}" srcOrd="0" destOrd="0" presId="urn:microsoft.com/office/officeart/2016/7/layout/RepeatingBendingProcessNew"/>
    <dgm:cxn modelId="{9357F311-4920-4B0D-916A-C2FF0E1E3381}" type="presParOf" srcId="{46E30EF2-7634-44EF-B3A3-94E22E35EE7C}" destId="{829BD551-D571-47E4-99F0-ABC20A5AF561}" srcOrd="4" destOrd="0" presId="urn:microsoft.com/office/officeart/2016/7/layout/RepeatingBendingProcessNew"/>
    <dgm:cxn modelId="{C175F692-55AF-46D6-BC17-A4EA4F7FD38D}" type="presParOf" srcId="{46E30EF2-7634-44EF-B3A3-94E22E35EE7C}" destId="{A9DA490E-6504-4B8E-B11A-949E591B123D}" srcOrd="5" destOrd="0" presId="urn:microsoft.com/office/officeart/2016/7/layout/RepeatingBendingProcessNew"/>
    <dgm:cxn modelId="{8C161269-A55F-4133-84D3-4593679E9E74}" type="presParOf" srcId="{A9DA490E-6504-4B8E-B11A-949E591B123D}" destId="{0DEB8BA9-9C76-451E-9B10-880E3208DB93}" srcOrd="0" destOrd="0" presId="urn:microsoft.com/office/officeart/2016/7/layout/RepeatingBendingProcessNew"/>
    <dgm:cxn modelId="{B5914263-9B27-475F-BCF5-F7ED418FE519}" type="presParOf" srcId="{46E30EF2-7634-44EF-B3A3-94E22E35EE7C}" destId="{8A0E84D3-48C0-4B38-B2D6-BA091280C8DB}" srcOrd="6" destOrd="0" presId="urn:microsoft.com/office/officeart/2016/7/layout/RepeatingBendingProcessNew"/>
    <dgm:cxn modelId="{9F9A3D96-ED4D-426A-9A29-AB6D5DE22AE8}" type="presParOf" srcId="{46E30EF2-7634-44EF-B3A3-94E22E35EE7C}" destId="{1F656B7A-D151-488A-8675-D0F7F5D3A714}" srcOrd="7" destOrd="0" presId="urn:microsoft.com/office/officeart/2016/7/layout/RepeatingBendingProcessNew"/>
    <dgm:cxn modelId="{12CCC07E-0ED0-42CD-86E5-C89137DDA34E}" type="presParOf" srcId="{1F656B7A-D151-488A-8675-D0F7F5D3A714}" destId="{3DFBE2F2-DF40-465E-B34F-8F14117497B2}" srcOrd="0" destOrd="0" presId="urn:microsoft.com/office/officeart/2016/7/layout/RepeatingBendingProcessNew"/>
    <dgm:cxn modelId="{D7F8634F-0D80-4742-9CCA-FAA737C8A293}" type="presParOf" srcId="{46E30EF2-7634-44EF-B3A3-94E22E35EE7C}" destId="{F52C50CC-9954-4761-B43B-F3567D279196}" srcOrd="8" destOrd="0" presId="urn:microsoft.com/office/officeart/2016/7/layout/RepeatingBendingProcessNew"/>
    <dgm:cxn modelId="{EFCED28C-64E3-4296-8A2B-E4A2C7485A75}" type="presParOf" srcId="{46E30EF2-7634-44EF-B3A3-94E22E35EE7C}" destId="{EF7382F3-3401-4AA1-B690-48C8B632540E}" srcOrd="9" destOrd="0" presId="urn:microsoft.com/office/officeart/2016/7/layout/RepeatingBendingProcessNew"/>
    <dgm:cxn modelId="{CEE5254E-9014-47C4-A142-59B5F22FC142}" type="presParOf" srcId="{EF7382F3-3401-4AA1-B690-48C8B632540E}" destId="{93A0C983-7FFD-4B57-A357-78EC744A3C34}" srcOrd="0" destOrd="0" presId="urn:microsoft.com/office/officeart/2016/7/layout/RepeatingBendingProcessNew"/>
    <dgm:cxn modelId="{73450B50-3309-425B-8150-A08B204916A0}" type="presParOf" srcId="{46E30EF2-7634-44EF-B3A3-94E22E35EE7C}" destId="{BC34BF4E-FB22-48C8-A1B9-5D9B740B9441}" srcOrd="10" destOrd="0" presId="urn:microsoft.com/office/officeart/2016/7/layout/RepeatingBendingProcessNew"/>
    <dgm:cxn modelId="{26845E4F-5CDC-448C-9AB9-2E09086FE481}" type="presParOf" srcId="{46E30EF2-7634-44EF-B3A3-94E22E35EE7C}" destId="{8BD71B15-3346-4438-848A-C6BE946313F6}" srcOrd="11" destOrd="0" presId="urn:microsoft.com/office/officeart/2016/7/layout/RepeatingBendingProcessNew"/>
    <dgm:cxn modelId="{2FACFB57-E8EE-4245-A2BD-073359ECAAC7}" type="presParOf" srcId="{8BD71B15-3346-4438-848A-C6BE946313F6}" destId="{B3587217-DBB9-4DE4-83B3-39DC511BF192}" srcOrd="0" destOrd="0" presId="urn:microsoft.com/office/officeart/2016/7/layout/RepeatingBendingProcessNew"/>
    <dgm:cxn modelId="{E05F8080-5EE4-4A84-949B-2F960C24A8AA}" type="presParOf" srcId="{46E30EF2-7634-44EF-B3A3-94E22E35EE7C}" destId="{936BF2DF-9C90-402E-B4BC-6F8A6879C421}" srcOrd="12" destOrd="0" presId="urn:microsoft.com/office/officeart/2016/7/layout/RepeatingBendingProcessNew"/>
    <dgm:cxn modelId="{2DCE4CBD-CF92-4E1C-887A-4758A477F21B}" type="presParOf" srcId="{46E30EF2-7634-44EF-B3A3-94E22E35EE7C}" destId="{01F5614C-4D46-4529-AB56-510650EB4E76}" srcOrd="13" destOrd="0" presId="urn:microsoft.com/office/officeart/2016/7/layout/RepeatingBendingProcessNew"/>
    <dgm:cxn modelId="{8472FAEC-7B3B-4822-B089-47B7ABF0F2B0}" type="presParOf" srcId="{01F5614C-4D46-4529-AB56-510650EB4E76}" destId="{8D5E26A7-C6EC-4CB3-AAD0-B402AA267301}" srcOrd="0" destOrd="0" presId="urn:microsoft.com/office/officeart/2016/7/layout/RepeatingBendingProcessNew"/>
    <dgm:cxn modelId="{F4D0A11F-0A46-4E55-82FF-DA94430DC1CD}" type="presParOf" srcId="{46E30EF2-7634-44EF-B3A3-94E22E35EE7C}" destId="{C03909D0-0D70-463A-A328-886ED2012198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8602-4E8E-46B8-B936-BCC57879CBAF}">
      <dsp:nvSpPr>
        <dsp:cNvPr id="0" name=""/>
        <dsp:cNvSpPr/>
      </dsp:nvSpPr>
      <dsp:spPr>
        <a:xfrm>
          <a:off x="388971" y="334"/>
          <a:ext cx="2514265" cy="15085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1. as divisões da esquerda não foram as principais responsáveis pelas suas derrotas</a:t>
          </a:r>
          <a:endParaRPr lang="en-US" sz="1400" kern="1200"/>
        </a:p>
      </dsp:txBody>
      <dsp:txXfrm>
        <a:off x="388971" y="334"/>
        <a:ext cx="2514265" cy="1508559"/>
      </dsp:txXfrm>
    </dsp:sp>
    <dsp:sp modelId="{E790CD17-2696-4247-B572-D55F69A11F90}">
      <dsp:nvSpPr>
        <dsp:cNvPr id="0" name=""/>
        <dsp:cNvSpPr/>
      </dsp:nvSpPr>
      <dsp:spPr>
        <a:xfrm>
          <a:off x="3154663" y="334"/>
          <a:ext cx="2514265" cy="15085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2. a repressão sofrida pela esquerda subcontinental foi o fator paralisante</a:t>
          </a:r>
          <a:endParaRPr lang="en-US" sz="1400" kern="1200"/>
        </a:p>
      </dsp:txBody>
      <dsp:txXfrm>
        <a:off x="3154663" y="334"/>
        <a:ext cx="2514265" cy="1508559"/>
      </dsp:txXfrm>
    </dsp:sp>
    <dsp:sp modelId="{048F52C4-B2F7-409F-B02F-50E3D350612E}">
      <dsp:nvSpPr>
        <dsp:cNvPr id="0" name=""/>
        <dsp:cNvSpPr/>
      </dsp:nvSpPr>
      <dsp:spPr>
        <a:xfrm>
          <a:off x="388971" y="1760320"/>
          <a:ext cx="2514265" cy="15085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3. armados ou não, os movimentos, organizações, partidos e grupos de esquerda representaram um perigo não desprezível</a:t>
          </a:r>
          <a:endParaRPr lang="en-US" sz="1400" kern="1200"/>
        </a:p>
      </dsp:txBody>
      <dsp:txXfrm>
        <a:off x="388971" y="1760320"/>
        <a:ext cx="2514265" cy="1508559"/>
      </dsp:txXfrm>
    </dsp:sp>
    <dsp:sp modelId="{CAF784D3-FC2B-48BF-A88F-39E88D5AD04B}">
      <dsp:nvSpPr>
        <dsp:cNvPr id="0" name=""/>
        <dsp:cNvSpPr/>
      </dsp:nvSpPr>
      <dsp:spPr>
        <a:xfrm>
          <a:off x="3154663" y="1760320"/>
          <a:ext cx="2514265" cy="15085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4. Movimentos e partidos de esquerda latino-americanos conseguiram desenvolver projetos que contemplavam demandas variadas da sociedade civil </a:t>
          </a:r>
          <a:endParaRPr lang="en-US" sz="1400" kern="1200" dirty="0"/>
        </a:p>
      </dsp:txBody>
      <dsp:txXfrm>
        <a:off x="3154663" y="1760320"/>
        <a:ext cx="2514265" cy="1508559"/>
      </dsp:txXfrm>
    </dsp:sp>
    <dsp:sp modelId="{8C4DC6CC-5837-4881-8D0C-DEB5D4C49640}">
      <dsp:nvSpPr>
        <dsp:cNvPr id="0" name=""/>
        <dsp:cNvSpPr/>
      </dsp:nvSpPr>
      <dsp:spPr>
        <a:xfrm>
          <a:off x="388971" y="3520306"/>
          <a:ext cx="2514265" cy="15085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5. os projetos políticos elaborados por alguns movimentos responderam em grande medida aos problemas nacionais</a:t>
          </a:r>
          <a:endParaRPr lang="en-US" sz="1400" kern="1200"/>
        </a:p>
      </dsp:txBody>
      <dsp:txXfrm>
        <a:off x="388971" y="3520306"/>
        <a:ext cx="2514265" cy="1508559"/>
      </dsp:txXfrm>
    </dsp:sp>
    <dsp:sp modelId="{01406E2B-CC09-4F9B-859A-5D775DB6DB8E}">
      <dsp:nvSpPr>
        <dsp:cNvPr id="0" name=""/>
        <dsp:cNvSpPr/>
      </dsp:nvSpPr>
      <dsp:spPr>
        <a:xfrm>
          <a:off x="3154663" y="3520306"/>
          <a:ext cx="2514265" cy="15085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6. os projetos políticos da esquerda que tiveram maior repercussão foram os que reivindicaram maior autonomia em relação aos centros hegemônicos do capitalismo</a:t>
          </a:r>
          <a:endParaRPr lang="en-US" sz="1400" kern="1200" dirty="0"/>
        </a:p>
      </dsp:txBody>
      <dsp:txXfrm>
        <a:off x="3154663" y="3520306"/>
        <a:ext cx="2514265" cy="1508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D5050-50D4-43EE-B20A-2CE9FB9A4632}">
      <dsp:nvSpPr>
        <dsp:cNvPr id="0" name=""/>
        <dsp:cNvSpPr/>
      </dsp:nvSpPr>
      <dsp:spPr>
        <a:xfrm>
          <a:off x="1647581" y="444676"/>
          <a:ext cx="343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09907" y="488527"/>
        <a:ext cx="18697" cy="3739"/>
      </dsp:txXfrm>
    </dsp:sp>
    <dsp:sp modelId="{B758B493-FF9C-4477-825A-B6CBB5547120}">
      <dsp:nvSpPr>
        <dsp:cNvPr id="0" name=""/>
        <dsp:cNvSpPr/>
      </dsp:nvSpPr>
      <dsp:spPr>
        <a:xfrm>
          <a:off x="23515" y="2637"/>
          <a:ext cx="1625865" cy="9755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669" tIns="83626" rIns="79669" bIns="836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Revolução Mexicana, de 1910</a:t>
          </a:r>
          <a:endParaRPr lang="en-US" sz="1300" kern="1200"/>
        </a:p>
      </dsp:txBody>
      <dsp:txXfrm>
        <a:off x="23515" y="2637"/>
        <a:ext cx="1625865" cy="975519"/>
      </dsp:txXfrm>
    </dsp:sp>
    <dsp:sp modelId="{0161C370-234A-4053-8FCC-C536BB72DDF7}">
      <dsp:nvSpPr>
        <dsp:cNvPr id="0" name=""/>
        <dsp:cNvSpPr/>
      </dsp:nvSpPr>
      <dsp:spPr>
        <a:xfrm>
          <a:off x="3647396" y="444676"/>
          <a:ext cx="343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9722" y="488527"/>
        <a:ext cx="18697" cy="3739"/>
      </dsp:txXfrm>
    </dsp:sp>
    <dsp:sp modelId="{B08EC7B8-BDC1-47E4-9345-3531114D5743}">
      <dsp:nvSpPr>
        <dsp:cNvPr id="0" name=""/>
        <dsp:cNvSpPr/>
      </dsp:nvSpPr>
      <dsp:spPr>
        <a:xfrm>
          <a:off x="2023330" y="2637"/>
          <a:ext cx="1625865" cy="9755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669" tIns="83626" rIns="79669" bIns="836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Revolução Russa, de 1917</a:t>
          </a:r>
          <a:endParaRPr lang="en-US" sz="1300" kern="1200"/>
        </a:p>
      </dsp:txBody>
      <dsp:txXfrm>
        <a:off x="2023330" y="2637"/>
        <a:ext cx="1625865" cy="975519"/>
      </dsp:txXfrm>
    </dsp:sp>
    <dsp:sp modelId="{176BA705-C559-4D60-BDF0-272EED4E804C}">
      <dsp:nvSpPr>
        <dsp:cNvPr id="0" name=""/>
        <dsp:cNvSpPr/>
      </dsp:nvSpPr>
      <dsp:spPr>
        <a:xfrm>
          <a:off x="836448" y="976356"/>
          <a:ext cx="3999630" cy="343349"/>
        </a:xfrm>
        <a:custGeom>
          <a:avLst/>
          <a:gdLst/>
          <a:ahLst/>
          <a:cxnLst/>
          <a:rect l="0" t="0" r="0" b="0"/>
          <a:pathLst>
            <a:path>
              <a:moveTo>
                <a:pt x="3999630" y="0"/>
              </a:moveTo>
              <a:lnTo>
                <a:pt x="3999630" y="188774"/>
              </a:lnTo>
              <a:lnTo>
                <a:pt x="0" y="188774"/>
              </a:lnTo>
              <a:lnTo>
                <a:pt x="0" y="343349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5836" y="1146161"/>
        <a:ext cx="200853" cy="3739"/>
      </dsp:txXfrm>
    </dsp:sp>
    <dsp:sp modelId="{C6B2FB88-A1AF-4EE3-A3A2-34D3F68BB28A}">
      <dsp:nvSpPr>
        <dsp:cNvPr id="0" name=""/>
        <dsp:cNvSpPr/>
      </dsp:nvSpPr>
      <dsp:spPr>
        <a:xfrm>
          <a:off x="4023145" y="2637"/>
          <a:ext cx="1625865" cy="9755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669" tIns="83626" rIns="79669" bIns="836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Nacionalpopulismo, de 1940 e 1950</a:t>
          </a:r>
          <a:endParaRPr lang="en-US" sz="1300" kern="1200"/>
        </a:p>
      </dsp:txBody>
      <dsp:txXfrm>
        <a:off x="4023145" y="2637"/>
        <a:ext cx="1625865" cy="975519"/>
      </dsp:txXfrm>
    </dsp:sp>
    <dsp:sp modelId="{3058D231-A433-4FC5-861D-264484F40A70}">
      <dsp:nvSpPr>
        <dsp:cNvPr id="0" name=""/>
        <dsp:cNvSpPr/>
      </dsp:nvSpPr>
      <dsp:spPr>
        <a:xfrm>
          <a:off x="1647581" y="1794145"/>
          <a:ext cx="343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09907" y="1837995"/>
        <a:ext cx="18697" cy="3739"/>
      </dsp:txXfrm>
    </dsp:sp>
    <dsp:sp modelId="{DA9D2E9E-82BB-4A23-A854-48AADDB699F9}">
      <dsp:nvSpPr>
        <dsp:cNvPr id="0" name=""/>
        <dsp:cNvSpPr/>
      </dsp:nvSpPr>
      <dsp:spPr>
        <a:xfrm>
          <a:off x="23515" y="1352105"/>
          <a:ext cx="1625865" cy="9755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669" tIns="83626" rIns="79669" bIns="836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Revolução Cubana, de 1959</a:t>
          </a:r>
          <a:endParaRPr lang="en-US" sz="1300" kern="1200"/>
        </a:p>
      </dsp:txBody>
      <dsp:txXfrm>
        <a:off x="23515" y="1352105"/>
        <a:ext cx="1625865" cy="975519"/>
      </dsp:txXfrm>
    </dsp:sp>
    <dsp:sp modelId="{C567710E-E17A-44FC-AFBD-5D3875EB35C0}">
      <dsp:nvSpPr>
        <dsp:cNvPr id="0" name=""/>
        <dsp:cNvSpPr/>
      </dsp:nvSpPr>
      <dsp:spPr>
        <a:xfrm>
          <a:off x="3647396" y="1794145"/>
          <a:ext cx="343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9722" y="1837995"/>
        <a:ext cx="18697" cy="3739"/>
      </dsp:txXfrm>
    </dsp:sp>
    <dsp:sp modelId="{FAC71076-0B92-421E-BADF-54880D5FACD5}">
      <dsp:nvSpPr>
        <dsp:cNvPr id="0" name=""/>
        <dsp:cNvSpPr/>
      </dsp:nvSpPr>
      <dsp:spPr>
        <a:xfrm>
          <a:off x="2023330" y="1352105"/>
          <a:ext cx="1625865" cy="9755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669" tIns="83626" rIns="79669" bIns="836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Governo de Salvador Allende, no Chile, em 1970</a:t>
          </a:r>
          <a:endParaRPr lang="en-US" sz="1300" kern="1200"/>
        </a:p>
      </dsp:txBody>
      <dsp:txXfrm>
        <a:off x="2023330" y="1352105"/>
        <a:ext cx="1625865" cy="975519"/>
      </dsp:txXfrm>
    </dsp:sp>
    <dsp:sp modelId="{BA2CE985-43E7-47DC-8FAD-24697A6707E8}">
      <dsp:nvSpPr>
        <dsp:cNvPr id="0" name=""/>
        <dsp:cNvSpPr/>
      </dsp:nvSpPr>
      <dsp:spPr>
        <a:xfrm>
          <a:off x="836448" y="2325825"/>
          <a:ext cx="3999630" cy="343349"/>
        </a:xfrm>
        <a:custGeom>
          <a:avLst/>
          <a:gdLst/>
          <a:ahLst/>
          <a:cxnLst/>
          <a:rect l="0" t="0" r="0" b="0"/>
          <a:pathLst>
            <a:path>
              <a:moveTo>
                <a:pt x="3999630" y="0"/>
              </a:moveTo>
              <a:lnTo>
                <a:pt x="3999630" y="188774"/>
              </a:lnTo>
              <a:lnTo>
                <a:pt x="0" y="188774"/>
              </a:lnTo>
              <a:lnTo>
                <a:pt x="0" y="343349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5836" y="2495630"/>
        <a:ext cx="200853" cy="3739"/>
      </dsp:txXfrm>
    </dsp:sp>
    <dsp:sp modelId="{CB6ACCD2-FB99-402B-8A01-6E6B79A5F3FA}">
      <dsp:nvSpPr>
        <dsp:cNvPr id="0" name=""/>
        <dsp:cNvSpPr/>
      </dsp:nvSpPr>
      <dsp:spPr>
        <a:xfrm>
          <a:off x="4023145" y="1352105"/>
          <a:ext cx="1625865" cy="9755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669" tIns="83626" rIns="79669" bIns="836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Golpes militares, iniciados no Brasil, em 1964</a:t>
          </a:r>
          <a:endParaRPr lang="en-US" sz="1300" kern="1200"/>
        </a:p>
      </dsp:txBody>
      <dsp:txXfrm>
        <a:off x="4023145" y="1352105"/>
        <a:ext cx="1625865" cy="975519"/>
      </dsp:txXfrm>
    </dsp:sp>
    <dsp:sp modelId="{012C275E-1174-414F-9655-4922B51D6060}">
      <dsp:nvSpPr>
        <dsp:cNvPr id="0" name=""/>
        <dsp:cNvSpPr/>
      </dsp:nvSpPr>
      <dsp:spPr>
        <a:xfrm>
          <a:off x="1647581" y="3143614"/>
          <a:ext cx="343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09907" y="3187464"/>
        <a:ext cx="18697" cy="3739"/>
      </dsp:txXfrm>
    </dsp:sp>
    <dsp:sp modelId="{3EACE2B2-2F9B-4D91-813A-D9ADFAC949F1}">
      <dsp:nvSpPr>
        <dsp:cNvPr id="0" name=""/>
        <dsp:cNvSpPr/>
      </dsp:nvSpPr>
      <dsp:spPr>
        <a:xfrm>
          <a:off x="23515" y="2701574"/>
          <a:ext cx="1625865" cy="9755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669" tIns="83626" rIns="79669" bIns="836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Revolução Nicaraguense, de 1979</a:t>
          </a:r>
          <a:endParaRPr lang="en-US" sz="1300" kern="1200"/>
        </a:p>
      </dsp:txBody>
      <dsp:txXfrm>
        <a:off x="23515" y="2701574"/>
        <a:ext cx="1625865" cy="975519"/>
      </dsp:txXfrm>
    </dsp:sp>
    <dsp:sp modelId="{3F4EE764-48D9-4D33-B8B4-F3F3A4FD04C2}">
      <dsp:nvSpPr>
        <dsp:cNvPr id="0" name=""/>
        <dsp:cNvSpPr/>
      </dsp:nvSpPr>
      <dsp:spPr>
        <a:xfrm>
          <a:off x="3647396" y="3143614"/>
          <a:ext cx="343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9722" y="3187464"/>
        <a:ext cx="18697" cy="3739"/>
      </dsp:txXfrm>
    </dsp:sp>
    <dsp:sp modelId="{6E34436A-6A6E-4F22-97B6-B224BE63A5B4}">
      <dsp:nvSpPr>
        <dsp:cNvPr id="0" name=""/>
        <dsp:cNvSpPr/>
      </dsp:nvSpPr>
      <dsp:spPr>
        <a:xfrm>
          <a:off x="2023330" y="2701574"/>
          <a:ext cx="1625865" cy="9755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669" tIns="83626" rIns="79669" bIns="836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Redemocratizações conservadoras dos anos 1980</a:t>
          </a:r>
          <a:endParaRPr lang="en-US" sz="1300" kern="1200"/>
        </a:p>
      </dsp:txBody>
      <dsp:txXfrm>
        <a:off x="2023330" y="2701574"/>
        <a:ext cx="1625865" cy="975519"/>
      </dsp:txXfrm>
    </dsp:sp>
    <dsp:sp modelId="{5E6CC78C-EE4F-4B26-A8B5-22DEF69B90F7}">
      <dsp:nvSpPr>
        <dsp:cNvPr id="0" name=""/>
        <dsp:cNvSpPr/>
      </dsp:nvSpPr>
      <dsp:spPr>
        <a:xfrm>
          <a:off x="836448" y="3675294"/>
          <a:ext cx="3999630" cy="343349"/>
        </a:xfrm>
        <a:custGeom>
          <a:avLst/>
          <a:gdLst/>
          <a:ahLst/>
          <a:cxnLst/>
          <a:rect l="0" t="0" r="0" b="0"/>
          <a:pathLst>
            <a:path>
              <a:moveTo>
                <a:pt x="3999630" y="0"/>
              </a:moveTo>
              <a:lnTo>
                <a:pt x="3999630" y="188774"/>
              </a:lnTo>
              <a:lnTo>
                <a:pt x="0" y="188774"/>
              </a:lnTo>
              <a:lnTo>
                <a:pt x="0" y="343349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5836" y="3845098"/>
        <a:ext cx="200853" cy="3739"/>
      </dsp:txXfrm>
    </dsp:sp>
    <dsp:sp modelId="{D8055AB1-07F3-405A-98E9-F2C421F4938E}">
      <dsp:nvSpPr>
        <dsp:cNvPr id="0" name=""/>
        <dsp:cNvSpPr/>
      </dsp:nvSpPr>
      <dsp:spPr>
        <a:xfrm>
          <a:off x="4023145" y="2701574"/>
          <a:ext cx="1625865" cy="9755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669" tIns="83626" rIns="79669" bIns="836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Perestroika, desde 1985</a:t>
          </a:r>
          <a:endParaRPr lang="en-US" sz="1300" kern="1200"/>
        </a:p>
      </dsp:txBody>
      <dsp:txXfrm>
        <a:off x="4023145" y="2701574"/>
        <a:ext cx="1625865" cy="975519"/>
      </dsp:txXfrm>
    </dsp:sp>
    <dsp:sp modelId="{8542FE5A-050E-4659-B7AA-72E619C038D4}">
      <dsp:nvSpPr>
        <dsp:cNvPr id="0" name=""/>
        <dsp:cNvSpPr/>
      </dsp:nvSpPr>
      <dsp:spPr>
        <a:xfrm>
          <a:off x="1647581" y="4493083"/>
          <a:ext cx="343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09907" y="4536933"/>
        <a:ext cx="18697" cy="3739"/>
      </dsp:txXfrm>
    </dsp:sp>
    <dsp:sp modelId="{AD21BF03-A5E2-4608-A3D3-F7231F6217EC}">
      <dsp:nvSpPr>
        <dsp:cNvPr id="0" name=""/>
        <dsp:cNvSpPr/>
      </dsp:nvSpPr>
      <dsp:spPr>
        <a:xfrm>
          <a:off x="23515" y="4051043"/>
          <a:ext cx="1625865" cy="9755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669" tIns="83626" rIns="79669" bIns="836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Queda do Muro de Berlim, em 1989</a:t>
          </a:r>
          <a:endParaRPr lang="en-US" sz="1300" kern="1200"/>
        </a:p>
      </dsp:txBody>
      <dsp:txXfrm>
        <a:off x="23515" y="4051043"/>
        <a:ext cx="1625865" cy="975519"/>
      </dsp:txXfrm>
    </dsp:sp>
    <dsp:sp modelId="{E0AA8825-E4B6-4035-A75C-0B5CE7E0A866}">
      <dsp:nvSpPr>
        <dsp:cNvPr id="0" name=""/>
        <dsp:cNvSpPr/>
      </dsp:nvSpPr>
      <dsp:spPr>
        <a:xfrm>
          <a:off x="3647396" y="4493083"/>
          <a:ext cx="343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9722" y="4536933"/>
        <a:ext cx="18697" cy="3739"/>
      </dsp:txXfrm>
    </dsp:sp>
    <dsp:sp modelId="{94AF2E0D-02F4-403C-BDEF-6641147C22DA}">
      <dsp:nvSpPr>
        <dsp:cNvPr id="0" name=""/>
        <dsp:cNvSpPr/>
      </dsp:nvSpPr>
      <dsp:spPr>
        <a:xfrm>
          <a:off x="2023330" y="4051043"/>
          <a:ext cx="1625865" cy="9755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669" tIns="83626" rIns="79669" bIns="836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Movimento neozapatista, em 1994</a:t>
          </a:r>
          <a:endParaRPr lang="en-US" sz="1300" kern="1200" dirty="0"/>
        </a:p>
      </dsp:txBody>
      <dsp:txXfrm>
        <a:off x="2023330" y="4051043"/>
        <a:ext cx="1625865" cy="975519"/>
      </dsp:txXfrm>
    </dsp:sp>
    <dsp:sp modelId="{20820EF6-2357-44E9-9A4A-8220183AC72A}">
      <dsp:nvSpPr>
        <dsp:cNvPr id="0" name=""/>
        <dsp:cNvSpPr/>
      </dsp:nvSpPr>
      <dsp:spPr>
        <a:xfrm>
          <a:off x="4023145" y="4051043"/>
          <a:ext cx="1625865" cy="9755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669" tIns="83626" rIns="79669" bIns="8362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Eleição de lideranças de esquerda, 1990</a:t>
          </a:r>
          <a:endParaRPr lang="en-US" sz="1300" kern="1200" dirty="0"/>
        </a:p>
      </dsp:txBody>
      <dsp:txXfrm>
        <a:off x="4023145" y="4051043"/>
        <a:ext cx="1625865" cy="975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4F065-3490-4F74-B967-06DDC01B994A}">
      <dsp:nvSpPr>
        <dsp:cNvPr id="0" name=""/>
        <dsp:cNvSpPr/>
      </dsp:nvSpPr>
      <dsp:spPr>
        <a:xfrm>
          <a:off x="1880294" y="1177580"/>
          <a:ext cx="401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13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70068" y="1221141"/>
        <a:ext cx="21586" cy="4317"/>
      </dsp:txXfrm>
    </dsp:sp>
    <dsp:sp modelId="{E9DF9473-736A-4AF8-8F6E-9871A1448FA2}">
      <dsp:nvSpPr>
        <dsp:cNvPr id="0" name=""/>
        <dsp:cNvSpPr/>
      </dsp:nvSpPr>
      <dsp:spPr>
        <a:xfrm>
          <a:off x="4986" y="660167"/>
          <a:ext cx="1877108" cy="1126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80" tIns="96549" rIns="91980" bIns="9654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Nacionalismo e independência nacional</a:t>
          </a:r>
          <a:endParaRPr lang="en-US" sz="1300" kern="1200"/>
        </a:p>
      </dsp:txBody>
      <dsp:txXfrm>
        <a:off x="4986" y="660167"/>
        <a:ext cx="1877108" cy="1126265"/>
      </dsp:txXfrm>
    </dsp:sp>
    <dsp:sp modelId="{A9FF67DA-28FD-4D6F-B499-677F26400695}">
      <dsp:nvSpPr>
        <dsp:cNvPr id="0" name=""/>
        <dsp:cNvSpPr/>
      </dsp:nvSpPr>
      <dsp:spPr>
        <a:xfrm>
          <a:off x="4189138" y="1177580"/>
          <a:ext cx="401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13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78912" y="1221141"/>
        <a:ext cx="21586" cy="4317"/>
      </dsp:txXfrm>
    </dsp:sp>
    <dsp:sp modelId="{348003B1-705F-4EBC-9E7C-68DC01FFD49B}">
      <dsp:nvSpPr>
        <dsp:cNvPr id="0" name=""/>
        <dsp:cNvSpPr/>
      </dsp:nvSpPr>
      <dsp:spPr>
        <a:xfrm>
          <a:off x="2313829" y="660167"/>
          <a:ext cx="1877108" cy="1126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80" tIns="96549" rIns="91980" bIns="9654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Processos revoluciónarios</a:t>
          </a:r>
          <a:endParaRPr lang="en-US" sz="1300" kern="1200"/>
        </a:p>
      </dsp:txBody>
      <dsp:txXfrm>
        <a:off x="2313829" y="660167"/>
        <a:ext cx="1877108" cy="1126265"/>
      </dsp:txXfrm>
    </dsp:sp>
    <dsp:sp modelId="{A9DA490E-6504-4B8E-B11A-949E591B123D}">
      <dsp:nvSpPr>
        <dsp:cNvPr id="0" name=""/>
        <dsp:cNvSpPr/>
      </dsp:nvSpPr>
      <dsp:spPr>
        <a:xfrm>
          <a:off x="943540" y="1784632"/>
          <a:ext cx="4617686" cy="401134"/>
        </a:xfrm>
        <a:custGeom>
          <a:avLst/>
          <a:gdLst/>
          <a:ahLst/>
          <a:cxnLst/>
          <a:rect l="0" t="0" r="0" b="0"/>
          <a:pathLst>
            <a:path>
              <a:moveTo>
                <a:pt x="4617686" y="0"/>
              </a:moveTo>
              <a:lnTo>
                <a:pt x="4617686" y="217667"/>
              </a:lnTo>
              <a:lnTo>
                <a:pt x="0" y="217667"/>
              </a:lnTo>
              <a:lnTo>
                <a:pt x="0" y="40113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6438" y="1983041"/>
        <a:ext cx="231891" cy="4317"/>
      </dsp:txXfrm>
    </dsp:sp>
    <dsp:sp modelId="{829BD551-D571-47E4-99F0-ABC20A5AF561}">
      <dsp:nvSpPr>
        <dsp:cNvPr id="0" name=""/>
        <dsp:cNvSpPr/>
      </dsp:nvSpPr>
      <dsp:spPr>
        <a:xfrm>
          <a:off x="4622673" y="660167"/>
          <a:ext cx="1877108" cy="1126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80" tIns="96549" rIns="91980" bIns="9654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Populismo</a:t>
          </a:r>
          <a:endParaRPr lang="en-US" sz="1300" kern="1200"/>
        </a:p>
      </dsp:txBody>
      <dsp:txXfrm>
        <a:off x="4622673" y="660167"/>
        <a:ext cx="1877108" cy="1126265"/>
      </dsp:txXfrm>
    </dsp:sp>
    <dsp:sp modelId="{1F656B7A-D151-488A-8675-D0F7F5D3A714}">
      <dsp:nvSpPr>
        <dsp:cNvPr id="0" name=""/>
        <dsp:cNvSpPr/>
      </dsp:nvSpPr>
      <dsp:spPr>
        <a:xfrm>
          <a:off x="1880294" y="2735580"/>
          <a:ext cx="401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13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70068" y="2779141"/>
        <a:ext cx="21586" cy="4317"/>
      </dsp:txXfrm>
    </dsp:sp>
    <dsp:sp modelId="{8A0E84D3-48C0-4B38-B2D6-BA091280C8DB}">
      <dsp:nvSpPr>
        <dsp:cNvPr id="0" name=""/>
        <dsp:cNvSpPr/>
      </dsp:nvSpPr>
      <dsp:spPr>
        <a:xfrm>
          <a:off x="4986" y="2218167"/>
          <a:ext cx="1877108" cy="1126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80" tIns="96549" rIns="91980" bIns="9654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Etapismo</a:t>
          </a:r>
          <a:endParaRPr lang="en-US" sz="1300" kern="1200"/>
        </a:p>
      </dsp:txBody>
      <dsp:txXfrm>
        <a:off x="4986" y="2218167"/>
        <a:ext cx="1877108" cy="1126265"/>
      </dsp:txXfrm>
    </dsp:sp>
    <dsp:sp modelId="{EF7382F3-3401-4AA1-B690-48C8B632540E}">
      <dsp:nvSpPr>
        <dsp:cNvPr id="0" name=""/>
        <dsp:cNvSpPr/>
      </dsp:nvSpPr>
      <dsp:spPr>
        <a:xfrm>
          <a:off x="4189138" y="2735580"/>
          <a:ext cx="401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13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78912" y="2779141"/>
        <a:ext cx="21586" cy="4317"/>
      </dsp:txXfrm>
    </dsp:sp>
    <dsp:sp modelId="{F52C50CC-9954-4761-B43B-F3567D279196}">
      <dsp:nvSpPr>
        <dsp:cNvPr id="0" name=""/>
        <dsp:cNvSpPr/>
      </dsp:nvSpPr>
      <dsp:spPr>
        <a:xfrm>
          <a:off x="2313829" y="2218167"/>
          <a:ext cx="1877108" cy="1126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80" tIns="96549" rIns="91980" bIns="9654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Frentes Populares</a:t>
          </a:r>
          <a:endParaRPr lang="en-US" sz="1300" kern="1200"/>
        </a:p>
      </dsp:txBody>
      <dsp:txXfrm>
        <a:off x="2313829" y="2218167"/>
        <a:ext cx="1877108" cy="1126265"/>
      </dsp:txXfrm>
    </dsp:sp>
    <dsp:sp modelId="{8BD71B15-3346-4438-848A-C6BE946313F6}">
      <dsp:nvSpPr>
        <dsp:cNvPr id="0" name=""/>
        <dsp:cNvSpPr/>
      </dsp:nvSpPr>
      <dsp:spPr>
        <a:xfrm>
          <a:off x="943540" y="3342632"/>
          <a:ext cx="4617686" cy="401134"/>
        </a:xfrm>
        <a:custGeom>
          <a:avLst/>
          <a:gdLst/>
          <a:ahLst/>
          <a:cxnLst/>
          <a:rect l="0" t="0" r="0" b="0"/>
          <a:pathLst>
            <a:path>
              <a:moveTo>
                <a:pt x="4617686" y="0"/>
              </a:moveTo>
              <a:lnTo>
                <a:pt x="4617686" y="217667"/>
              </a:lnTo>
              <a:lnTo>
                <a:pt x="0" y="217667"/>
              </a:lnTo>
              <a:lnTo>
                <a:pt x="0" y="40113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6438" y="3541041"/>
        <a:ext cx="231891" cy="4317"/>
      </dsp:txXfrm>
    </dsp:sp>
    <dsp:sp modelId="{BC34BF4E-FB22-48C8-A1B9-5D9B740B9441}">
      <dsp:nvSpPr>
        <dsp:cNvPr id="0" name=""/>
        <dsp:cNvSpPr/>
      </dsp:nvSpPr>
      <dsp:spPr>
        <a:xfrm>
          <a:off x="4622673" y="2218167"/>
          <a:ext cx="1877108" cy="1126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80" tIns="96549" rIns="91980" bIns="9654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Tradicionalismo católico com posições revolucionárias de inspiração socialista</a:t>
          </a:r>
          <a:endParaRPr lang="en-US" sz="1300" kern="1200"/>
        </a:p>
      </dsp:txBody>
      <dsp:txXfrm>
        <a:off x="4622673" y="2218167"/>
        <a:ext cx="1877108" cy="1126265"/>
      </dsp:txXfrm>
    </dsp:sp>
    <dsp:sp modelId="{01F5614C-4D46-4529-AB56-510650EB4E76}">
      <dsp:nvSpPr>
        <dsp:cNvPr id="0" name=""/>
        <dsp:cNvSpPr/>
      </dsp:nvSpPr>
      <dsp:spPr>
        <a:xfrm>
          <a:off x="1880294" y="4293579"/>
          <a:ext cx="401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13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70068" y="4337141"/>
        <a:ext cx="21586" cy="4317"/>
      </dsp:txXfrm>
    </dsp:sp>
    <dsp:sp modelId="{936BF2DF-9C90-402E-B4BC-6F8A6879C421}">
      <dsp:nvSpPr>
        <dsp:cNvPr id="0" name=""/>
        <dsp:cNvSpPr/>
      </dsp:nvSpPr>
      <dsp:spPr>
        <a:xfrm>
          <a:off x="4986" y="3776167"/>
          <a:ext cx="1877108" cy="1126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80" tIns="96549" rIns="91980" bIns="9654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Autonomia da organização popular contra elitismo</a:t>
          </a:r>
          <a:endParaRPr lang="en-US" sz="1300" kern="1200"/>
        </a:p>
      </dsp:txBody>
      <dsp:txXfrm>
        <a:off x="4986" y="3776167"/>
        <a:ext cx="1877108" cy="1126265"/>
      </dsp:txXfrm>
    </dsp:sp>
    <dsp:sp modelId="{C03909D0-0D70-463A-A328-886ED2012198}">
      <dsp:nvSpPr>
        <dsp:cNvPr id="0" name=""/>
        <dsp:cNvSpPr/>
      </dsp:nvSpPr>
      <dsp:spPr>
        <a:xfrm>
          <a:off x="2313829" y="3776167"/>
          <a:ext cx="1877108" cy="1126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80" tIns="96549" rIns="91980" bIns="9654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Reformismo</a:t>
          </a:r>
          <a:endParaRPr lang="en-US" sz="1300" kern="1200"/>
        </a:p>
      </dsp:txBody>
      <dsp:txXfrm>
        <a:off x="2313829" y="3776167"/>
        <a:ext cx="1877108" cy="1126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180B4-9DB1-4766-931C-7AC5E7E7EF8A}" type="datetimeFigureOut">
              <a:rPr lang="pt-BR" smtClean="0"/>
              <a:pPr/>
              <a:t>10/07/2024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BF9E5-A6C0-495E-BDBC-65FAEDAE4C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7809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BF9E5-A6C0-495E-BDBC-65FAEDAE4CA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373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98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2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3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96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23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87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7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74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17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87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48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2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F886182-3ADC-447F-B077-24411DB56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E0811A-AA10-591A-C5A9-4B3F42BD7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7"/>
          <a:stretch/>
        </p:blipFill>
        <p:spPr>
          <a:xfrm>
            <a:off x="-4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F1335F-97CE-4842-9A57-2B6A3F459D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3" y="3644537"/>
            <a:ext cx="12192002" cy="321346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698707-F475-DB84-09FA-6F1406813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371" y="647700"/>
            <a:ext cx="4291920" cy="3375660"/>
          </a:xfrm>
        </p:spPr>
        <p:txBody>
          <a:bodyPr anchor="t">
            <a:normAutofit/>
          </a:bodyPr>
          <a:lstStyle/>
          <a:p>
            <a:r>
              <a:rPr lang="pt-BR" sz="3200" dirty="0"/>
              <a:t>Esquerdas na América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A1A116C-7C96-7A7C-C289-AF4982115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4291920" cy="90647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10 de julho de 2024</a:t>
            </a:r>
          </a:p>
        </p:txBody>
      </p:sp>
    </p:spTree>
    <p:extLst>
      <p:ext uri="{BB962C8B-B14F-4D97-AF65-F5344CB8AC3E}">
        <p14:creationId xmlns:p14="http://schemas.microsoft.com/office/powerpoint/2010/main" xmlns="" val="150135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ED8913-0295-4A95-B0E8-D143E80D7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D8483C94-9D7B-7DE1-A083-CF6FB98A9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3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10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B6B6E8-A9CD-41A5-1716-32BD210A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padrão latino-americano do século XX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92543C6-549A-9585-E127-5C4ACDBF1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Primeira metade do século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A375E61-23CF-73A1-1731-C3E253F1B1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Lideranças carismáticas</a:t>
            </a:r>
          </a:p>
          <a:p>
            <a:r>
              <a:rPr lang="pt-BR" dirty="0"/>
              <a:t>Mobilizações de massa</a:t>
            </a:r>
          </a:p>
          <a:p>
            <a:r>
              <a:rPr lang="pt-BR" dirty="0"/>
              <a:t>Estatismo</a:t>
            </a:r>
          </a:p>
          <a:p>
            <a:r>
              <a:rPr lang="pt-BR" dirty="0"/>
              <a:t>Revolução em países periféricos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747E4F3-345C-D59D-312F-50579A7E7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Segunda metade do século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2AA5901-57D5-1957-3FD1-C454FE9D09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Organizações de base</a:t>
            </a:r>
          </a:p>
          <a:p>
            <a:r>
              <a:rPr lang="pt-BR" dirty="0"/>
              <a:t>Valorização da cultura popular</a:t>
            </a:r>
          </a:p>
          <a:p>
            <a:r>
              <a:rPr lang="pt-BR" dirty="0"/>
              <a:t>Legitimidade das lideranças por confronto</a:t>
            </a:r>
          </a:p>
          <a:p>
            <a:r>
              <a:rPr lang="pt-BR" dirty="0"/>
              <a:t>Identidade pela diferença: pobres X ricos</a:t>
            </a:r>
          </a:p>
          <a:p>
            <a:r>
              <a:rPr lang="pt-BR" dirty="0"/>
              <a:t>Desconfiança das instituições</a:t>
            </a:r>
          </a:p>
        </p:txBody>
      </p:sp>
    </p:spTree>
    <p:extLst>
      <p:ext uri="{BB962C8B-B14F-4D97-AF65-F5344CB8AC3E}">
        <p14:creationId xmlns:p14="http://schemas.microsoft.com/office/powerpoint/2010/main" xmlns="" val="245193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8AC1B80-F8B2-4B95-B4B7-7917A33D24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F10E357-E8E1-6DE8-7DB2-7F975E123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587"/>
          <a:stretch/>
        </p:blipFill>
        <p:spPr>
          <a:xfrm>
            <a:off x="-12" y="-3"/>
            <a:ext cx="8153400" cy="50673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6185D3-01B7-447A-26C2-F69F4C26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62200"/>
            <a:ext cx="6085609" cy="203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Os símbolos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278443E-32E2-FB25-27FF-EA38E997D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95" r="26845"/>
          <a:stretch/>
        </p:blipFill>
        <p:spPr>
          <a:xfrm>
            <a:off x="8186050" y="1"/>
            <a:ext cx="4005887" cy="50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09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7623F2-0F19-7280-6841-F360CDB8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3424329" cy="2781300"/>
          </a:xfrm>
        </p:spPr>
        <p:txBody>
          <a:bodyPr anchor="t">
            <a:normAutofit/>
          </a:bodyPr>
          <a:lstStyle/>
          <a:p>
            <a:r>
              <a:rPr lang="pt-BR" sz="3200"/>
              <a:t>As teses de Claudia wasserman</a:t>
            </a:r>
          </a:p>
        </p:txBody>
      </p:sp>
      <p:graphicFrame>
        <p:nvGraphicFramePr>
          <p:cNvPr id="11" name="Espaço Reservado para Conteúdo 2">
            <a:extLst>
              <a:ext uri="{FF2B5EF4-FFF2-40B4-BE49-F238E27FC236}">
                <a16:creationId xmlns:a16="http://schemas.microsoft.com/office/drawing/2014/main" xmlns="" id="{5819C1CC-DC64-BCF0-7887-083BA245F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7707116"/>
              </p:ext>
            </p:extLst>
          </p:nvPr>
        </p:nvGraphicFramePr>
        <p:xfrm>
          <a:off x="5486400" y="914400"/>
          <a:ext cx="60579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8749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45C0675B-C1DC-4B7E-944C-64227155E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0677FE-71DF-EB91-0432-B7D4BEE1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91" y="3786475"/>
            <a:ext cx="4178109" cy="1614008"/>
          </a:xfrm>
        </p:spPr>
        <p:txBody>
          <a:bodyPr anchor="t"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pt-BR" sz="3100"/>
              <a:t>Periodização proposta pela autora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xmlns="" id="{151C02F6-5EA8-7F85-A377-C5F7B76EB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2130378"/>
              </p:ext>
            </p:extLst>
          </p:nvPr>
        </p:nvGraphicFramePr>
        <p:xfrm>
          <a:off x="5600699" y="914400"/>
          <a:ext cx="5672527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8305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B6B6E8-A9CD-41A5-1716-32BD210A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padrão latino-americano do século </a:t>
            </a:r>
            <a:r>
              <a:rPr lang="pt-BR" dirty="0" err="1"/>
              <a:t>XXi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92543C6-549A-9585-E127-5C4ACDBF1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esquerda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A375E61-23CF-73A1-1731-C3E253F1B1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Mudanças constitucionais (alteração organização federativa)</a:t>
            </a:r>
          </a:p>
          <a:p>
            <a:r>
              <a:rPr lang="pt-BR" dirty="0"/>
              <a:t>Resistência (armada, em muitos casos)</a:t>
            </a:r>
          </a:p>
          <a:p>
            <a:r>
              <a:rPr lang="pt-BR" dirty="0"/>
              <a:t>Reforço à organização comunitária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747E4F3-345C-D59D-312F-50579A7E7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Centro-esquerda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2AA5901-57D5-1957-3FD1-C454FE9D09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Prioridade do projeto eleitoral</a:t>
            </a:r>
          </a:p>
          <a:p>
            <a:r>
              <a:rPr lang="pt-BR" dirty="0"/>
              <a:t>Frente ampla</a:t>
            </a:r>
          </a:p>
          <a:p>
            <a:r>
              <a:rPr lang="pt-BR" dirty="0"/>
              <a:t>Forte pauta social, com acordos com elites empresariais</a:t>
            </a:r>
          </a:p>
        </p:txBody>
      </p:sp>
    </p:spTree>
    <p:extLst>
      <p:ext uri="{BB962C8B-B14F-4D97-AF65-F5344CB8AC3E}">
        <p14:creationId xmlns:p14="http://schemas.microsoft.com/office/powerpoint/2010/main" xmlns="" val="110653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8AC1B80-F8B2-4B95-B4B7-7917A33D24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E69FDC-00BA-3DBC-37F6-05885F20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73" y="4495799"/>
            <a:ext cx="10617627" cy="9478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Os símbolos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78314841-F250-B9E6-FD6E-8DCF52514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091" y="914401"/>
            <a:ext cx="5011043" cy="33323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9A60A21-7BA7-72FC-CEF2-4E9A0A864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7" y="914401"/>
            <a:ext cx="4992274" cy="33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98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90E1A7D-E37F-4622-979D-188B4349CF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181697-63F4-9E07-7AA7-523A0573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2076226"/>
            <a:ext cx="3386228" cy="2686273"/>
          </a:xfrm>
        </p:spPr>
        <p:txBody>
          <a:bodyPr anchor="ctr">
            <a:normAutofit/>
          </a:bodyPr>
          <a:lstStyle/>
          <a:p>
            <a:r>
              <a:rPr lang="pt-BR" sz="2800"/>
              <a:t>as bases e valores culturais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xmlns="" id="{8D896C27-F9D3-C4F7-3203-38FB2B96C6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9982662"/>
              </p:ext>
            </p:extLst>
          </p:nvPr>
        </p:nvGraphicFramePr>
        <p:xfrm>
          <a:off x="833435" y="647700"/>
          <a:ext cx="6504768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3362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3030C083-7BDA-4E25-BFBB-C9679AF2C6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C0E4FF-0463-4A4E-8752-0850C036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495799"/>
            <a:ext cx="10629900" cy="9478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300" dirty="0" err="1"/>
              <a:t>Governos</a:t>
            </a:r>
            <a:r>
              <a:rPr lang="en-US" sz="3300" dirty="0"/>
              <a:t> e </a:t>
            </a:r>
            <a:r>
              <a:rPr lang="en-US" sz="3300" dirty="0" err="1"/>
              <a:t>ideologias</a:t>
            </a:r>
            <a:r>
              <a:rPr lang="en-US" sz="3300" dirty="0"/>
              <a:t> </a:t>
            </a:r>
            <a:r>
              <a:rPr lang="en-US" sz="3300" dirty="0" err="1"/>
              <a:t>américa</a:t>
            </a:r>
            <a:r>
              <a:rPr lang="en-US" sz="3300" dirty="0"/>
              <a:t> do </a:t>
            </a:r>
            <a:r>
              <a:rPr lang="en-US" sz="3300" dirty="0" err="1"/>
              <a:t>sul</a:t>
            </a:r>
            <a:endParaRPr lang="en-US" sz="33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A22D459B-688D-7C05-3C7E-C9C959881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849" y="647700"/>
            <a:ext cx="7846302" cy="36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67125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RegularSeedRightStep">
      <a:dk1>
        <a:srgbClr val="000000"/>
      </a:dk1>
      <a:lt1>
        <a:srgbClr val="FFFFFF"/>
      </a:lt1>
      <a:dk2>
        <a:srgbClr val="31201C"/>
      </a:dk2>
      <a:lt2>
        <a:srgbClr val="F3F0F0"/>
      </a:lt2>
      <a:accent1>
        <a:srgbClr val="20B2B6"/>
      </a:accent1>
      <a:accent2>
        <a:srgbClr val="1781D5"/>
      </a:accent2>
      <a:accent3>
        <a:srgbClr val="2944E7"/>
      </a:accent3>
      <a:accent4>
        <a:srgbClr val="5928D8"/>
      </a:accent4>
      <a:accent5>
        <a:srgbClr val="AC29E7"/>
      </a:accent5>
      <a:accent6>
        <a:srgbClr val="D517C0"/>
      </a:accent6>
      <a:hlink>
        <a:srgbClr val="BF423F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325</Words>
  <Application>Microsoft Office PowerPoint</Application>
  <PresentationFormat>Personalizar</PresentationFormat>
  <Paragraphs>60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CitationVTI</vt:lpstr>
      <vt:lpstr>Esquerdas na América</vt:lpstr>
      <vt:lpstr>O padrão latino-americano do século XX</vt:lpstr>
      <vt:lpstr>Os símbolos</vt:lpstr>
      <vt:lpstr>As teses de Claudia wasserman</vt:lpstr>
      <vt:lpstr>Periodização proposta pela autora</vt:lpstr>
      <vt:lpstr>O padrão latino-americano do século XXi</vt:lpstr>
      <vt:lpstr>Os símbolos</vt:lpstr>
      <vt:lpstr>as bases e valores culturais</vt:lpstr>
      <vt:lpstr>Governos e ideologias américa do sul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Esquerdas na América</dc:title>
  <dc:creator>Rudá Ricci</dc:creator>
  <cp:lastModifiedBy>Heraldo</cp:lastModifiedBy>
  <cp:revision>2</cp:revision>
  <dcterms:created xsi:type="dcterms:W3CDTF">2024-07-10T07:48:16Z</dcterms:created>
  <dcterms:modified xsi:type="dcterms:W3CDTF">2024-07-10T21:37:16Z</dcterms:modified>
</cp:coreProperties>
</file>