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12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40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12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37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5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811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65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46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31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90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0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21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77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09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37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27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1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BBD1F3-3036-43CC-927D-6908B3B0ADC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AD38-279A-4521-969C-AC06A073F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324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E03498-8B1F-C53B-FD58-6F662BDF4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0279" y="1325880"/>
            <a:ext cx="3344020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200">
                <a:solidFill>
                  <a:srgbClr val="EBEBEB"/>
                </a:solidFill>
              </a:rPr>
              <a:t>Pesquisa avaliação do governo Lula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DDAD4F-785D-3232-213A-EE61218C0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279" y="4588329"/>
            <a:ext cx="3344020" cy="1621970"/>
          </a:xfrm>
        </p:spPr>
        <p:txBody>
          <a:bodyPr>
            <a:normAutofit/>
          </a:bodyPr>
          <a:lstStyle/>
          <a:p>
            <a:r>
              <a:rPr lang="pt-BR" sz="1800"/>
              <a:t>10 de julho de 2024</a:t>
            </a:r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A25317-5867-581A-E26A-F1D71D95E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92" y="1988212"/>
            <a:ext cx="6275584" cy="28867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3568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9EB45A-91D3-252A-1485-9622B805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Melhorou...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A84596-270B-00DD-8FAC-F1EAC5319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279" y="4588329"/>
            <a:ext cx="3344020" cy="1621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>
                <a:solidFill>
                  <a:schemeClr val="bg2">
                    <a:lumMod val="40000"/>
                    <a:lumOff val="60000"/>
                  </a:schemeClr>
                </a:solidFill>
              </a:rPr>
              <a:t>… mas desaprovação continua acima da base do eleitorado de Bolsonaro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8B1BF44-6321-5B23-0C02-21EC1DDFF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92" y="1674433"/>
            <a:ext cx="6275584" cy="35143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440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A7089B-BC2B-4C23-EB4E-BFE57828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Lula recupera apoio dos mais pobres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341C222-AA39-4DFE-0ED6-4B99A0594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674433"/>
            <a:ext cx="6275584" cy="35143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16294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FDF87D-1600-C064-56D8-8310294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Também recupera apoio das mulheres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5859075-A7ED-4D8E-C405-5799D29AC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674433"/>
            <a:ext cx="6275584" cy="35143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2116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FF8C8B-DEED-0DA5-0598-71D7DC14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... E dos católicos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113410E-8654-6D8F-4693-7D742EF93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674433"/>
            <a:ext cx="6275584" cy="35143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9181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9032EC-4E9C-DA29-941E-3AC04EA1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Ao contrário do que a Globonews acha...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AE72C5C-18DC-256E-A5AA-AB1C1CB79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674433"/>
            <a:ext cx="6275584" cy="35143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0653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CAA276-BC1A-5E89-5F80-70BBF5A4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Campos Neto em baixa....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A8C21F0-1EC2-02A5-9083-879F4AEA8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674433"/>
            <a:ext cx="6275584" cy="35143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5258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731A33-A790-F44E-C44E-5926DA61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Farmácia Popular e Bolsa Família continuam em alta ... Mas, o resto ...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78C4996-9094-1690-E472-2613AC77A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682278"/>
            <a:ext cx="6275584" cy="34986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0544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</TotalTime>
  <Words>65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Íon</vt:lpstr>
      <vt:lpstr>Pesquisa avaliação do governo Lula</vt:lpstr>
      <vt:lpstr>Melhorou...</vt:lpstr>
      <vt:lpstr>Lula recupera apoio dos mais pobres</vt:lpstr>
      <vt:lpstr>Também recupera apoio das mulheres</vt:lpstr>
      <vt:lpstr>... E dos católicos</vt:lpstr>
      <vt:lpstr>Ao contrário do que a Globonews acha...</vt:lpstr>
      <vt:lpstr>Campos Neto em baixa....</vt:lpstr>
      <vt:lpstr>Farmácia Popular e Bolsa Família continuam em alta ... Mas, o resto 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Rudá Ricci</dc:creator>
  <cp:lastModifiedBy>Rudá Ricci</cp:lastModifiedBy>
  <cp:revision>1</cp:revision>
  <dcterms:created xsi:type="dcterms:W3CDTF">2024-07-10T14:18:29Z</dcterms:created>
  <dcterms:modified xsi:type="dcterms:W3CDTF">2024-07-10T15:30:57Z</dcterms:modified>
</cp:coreProperties>
</file>